
<file path=[Content_Types].xml><?xml version="1.0" encoding="utf-8"?>
<Types xmlns="http://schemas.openxmlformats.org/package/2006/content-types">
  <Default Extension="gif" ContentType="image/gif"/>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339" r:id="rId2"/>
    <p:sldId id="340" r:id="rId3"/>
    <p:sldId id="341" r:id="rId4"/>
    <p:sldId id="342" r:id="rId5"/>
    <p:sldId id="343" r:id="rId6"/>
    <p:sldId id="344" r:id="rId7"/>
    <p:sldId id="345" r:id="rId8"/>
    <p:sldId id="346" r:id="rId9"/>
    <p:sldId id="347" r:id="rId10"/>
    <p:sldId id="348"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59" d="100"/>
          <a:sy n="59" d="100"/>
        </p:scale>
        <p:origin x="92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11D8BC-FA1C-440F-88B5-DE39E43B9E4F}" type="doc">
      <dgm:prSet loTypeId="urn:microsoft.com/office/officeart/2008/layout/LinedList" loCatId="list" qsTypeId="urn:microsoft.com/office/officeart/2005/8/quickstyle/simple2" qsCatId="simple" csTypeId="urn:microsoft.com/office/officeart/2005/8/colors/accent1_2" csCatId="accent1" phldr="1"/>
      <dgm:spPr/>
      <dgm:t>
        <a:bodyPr/>
        <a:lstStyle/>
        <a:p>
          <a:endParaRPr lang="en-US"/>
        </a:p>
      </dgm:t>
    </dgm:pt>
    <dgm:pt modelId="{C971EC82-E650-43E0-A746-5F31DB21B7A6}">
      <dgm:prSet/>
      <dgm:spPr/>
      <dgm:t>
        <a:bodyPr/>
        <a:lstStyle/>
        <a:p>
          <a:r>
            <a:rPr lang="en-GB" b="1" dirty="0">
              <a:solidFill>
                <a:srgbClr val="272C46"/>
              </a:solidFill>
              <a:latin typeface="Inter"/>
              <a:ea typeface="Tahoma" panose="020B0604030504040204" pitchFamily="34" charset="0"/>
              <a:cs typeface="Tahoma" panose="020B0604030504040204" pitchFamily="34" charset="0"/>
            </a:rPr>
            <a:t>1. </a:t>
          </a:r>
          <a:r>
            <a:rPr lang="hu-HU" b="1" dirty="0">
              <a:solidFill>
                <a:srgbClr val="272C46"/>
              </a:solidFill>
              <a:latin typeface="Inter"/>
              <a:ea typeface="Tahoma" panose="020B0604030504040204" pitchFamily="34" charset="0"/>
              <a:cs typeface="Tahoma" panose="020B0604030504040204" pitchFamily="34" charset="0"/>
            </a:rPr>
            <a:t>Oracle </a:t>
          </a:r>
          <a:r>
            <a:rPr lang="hu-HU" b="1" dirty="0" err="1">
              <a:solidFill>
                <a:srgbClr val="272C46"/>
              </a:solidFill>
              <a:latin typeface="Inter"/>
              <a:ea typeface="Tahoma" panose="020B0604030504040204" pitchFamily="34" charset="0"/>
              <a:cs typeface="Tahoma" panose="020B0604030504040204" pitchFamily="34" charset="0"/>
            </a:rPr>
            <a:t>Problem</a:t>
          </a:r>
          <a:endParaRPr lang="en-US" b="1" dirty="0">
            <a:solidFill>
              <a:srgbClr val="272C46"/>
            </a:solidFill>
            <a:latin typeface="Inter"/>
            <a:ea typeface="Tahoma" panose="020B0604030504040204" pitchFamily="34" charset="0"/>
            <a:cs typeface="Tahoma" panose="020B0604030504040204" pitchFamily="34" charset="0"/>
          </a:endParaRPr>
        </a:p>
      </dgm:t>
    </dgm:pt>
    <dgm:pt modelId="{DBB196C8-0C08-4A54-B220-BF9FFC20F724}" type="parTrans" cxnId="{EBB83610-6593-41FF-8B45-28BECF980E44}">
      <dgm:prSet/>
      <dgm:spPr/>
      <dgm:t>
        <a:bodyPr/>
        <a:lstStyle/>
        <a:p>
          <a:endParaRPr lang="en-US" b="1">
            <a:solidFill>
              <a:srgbClr val="272C46"/>
            </a:solidFill>
            <a:latin typeface="Inter"/>
            <a:ea typeface="Tahoma" panose="020B0604030504040204" pitchFamily="34" charset="0"/>
            <a:cs typeface="Tahoma" panose="020B0604030504040204" pitchFamily="34" charset="0"/>
          </a:endParaRPr>
        </a:p>
      </dgm:t>
    </dgm:pt>
    <dgm:pt modelId="{373C2813-D37F-4A3B-8FE3-CB9401A388DA}" type="sibTrans" cxnId="{EBB83610-6593-41FF-8B45-28BECF980E44}">
      <dgm:prSet/>
      <dgm:spPr/>
      <dgm:t>
        <a:bodyPr/>
        <a:lstStyle/>
        <a:p>
          <a:endParaRPr lang="en-US" b="1">
            <a:solidFill>
              <a:srgbClr val="272C46"/>
            </a:solidFill>
            <a:latin typeface="Inter"/>
            <a:ea typeface="Tahoma" panose="020B0604030504040204" pitchFamily="34" charset="0"/>
            <a:cs typeface="Tahoma" panose="020B0604030504040204" pitchFamily="34" charset="0"/>
          </a:endParaRPr>
        </a:p>
      </dgm:t>
    </dgm:pt>
    <dgm:pt modelId="{7B3E3E86-B668-46E6-A240-01FA81EC6E14}">
      <dgm:prSet/>
      <dgm:spPr/>
      <dgm:t>
        <a:bodyPr/>
        <a:lstStyle/>
        <a:p>
          <a:r>
            <a:rPr lang="en-GB" b="1">
              <a:solidFill>
                <a:srgbClr val="272C46"/>
              </a:solidFill>
              <a:latin typeface="Inter"/>
              <a:ea typeface="Tahoma" panose="020B0604030504040204" pitchFamily="34" charset="0"/>
              <a:cs typeface="Tahoma" panose="020B0604030504040204" pitchFamily="34" charset="0"/>
            </a:rPr>
            <a:t>2. </a:t>
          </a:r>
          <a:r>
            <a:rPr lang="hu-HU" b="1">
              <a:solidFill>
                <a:srgbClr val="272C46"/>
              </a:solidFill>
              <a:latin typeface="Inter"/>
              <a:ea typeface="Tahoma" panose="020B0604030504040204" pitchFamily="34" charset="0"/>
              <a:cs typeface="Tahoma" panose="020B0604030504040204" pitchFamily="34" charset="0"/>
            </a:rPr>
            <a:t>What is an Oracle?</a:t>
          </a:r>
          <a:endParaRPr lang="en-US" b="1">
            <a:solidFill>
              <a:srgbClr val="272C46"/>
            </a:solidFill>
            <a:latin typeface="Inter"/>
            <a:ea typeface="Tahoma" panose="020B0604030504040204" pitchFamily="34" charset="0"/>
            <a:cs typeface="Tahoma" panose="020B0604030504040204" pitchFamily="34" charset="0"/>
          </a:endParaRPr>
        </a:p>
      </dgm:t>
    </dgm:pt>
    <dgm:pt modelId="{5424D3E6-B40E-4C2C-88CA-AE0C08662D1B}" type="parTrans" cxnId="{3B42B6E2-CAA1-4E5E-AED5-69506A6FB1B6}">
      <dgm:prSet/>
      <dgm:spPr/>
      <dgm:t>
        <a:bodyPr/>
        <a:lstStyle/>
        <a:p>
          <a:endParaRPr lang="en-US" b="1">
            <a:solidFill>
              <a:srgbClr val="272C46"/>
            </a:solidFill>
            <a:latin typeface="Inter"/>
            <a:ea typeface="Tahoma" panose="020B0604030504040204" pitchFamily="34" charset="0"/>
            <a:cs typeface="Tahoma" panose="020B0604030504040204" pitchFamily="34" charset="0"/>
          </a:endParaRPr>
        </a:p>
      </dgm:t>
    </dgm:pt>
    <dgm:pt modelId="{8F78EFBD-11F5-4C8B-8355-50964F9AD67E}" type="sibTrans" cxnId="{3B42B6E2-CAA1-4E5E-AED5-69506A6FB1B6}">
      <dgm:prSet/>
      <dgm:spPr/>
      <dgm:t>
        <a:bodyPr/>
        <a:lstStyle/>
        <a:p>
          <a:endParaRPr lang="en-US" b="1">
            <a:solidFill>
              <a:srgbClr val="272C46"/>
            </a:solidFill>
            <a:latin typeface="Inter"/>
            <a:ea typeface="Tahoma" panose="020B0604030504040204" pitchFamily="34" charset="0"/>
            <a:cs typeface="Tahoma" panose="020B0604030504040204" pitchFamily="34" charset="0"/>
          </a:endParaRPr>
        </a:p>
      </dgm:t>
    </dgm:pt>
    <dgm:pt modelId="{E78C3C1E-7AFE-4D25-888B-FC47CDCCA285}">
      <dgm:prSet/>
      <dgm:spPr/>
      <dgm:t>
        <a:bodyPr/>
        <a:lstStyle/>
        <a:p>
          <a:r>
            <a:rPr lang="en-GB" b="1" dirty="0">
              <a:solidFill>
                <a:srgbClr val="272C46"/>
              </a:solidFill>
              <a:latin typeface="Inter"/>
              <a:ea typeface="Tahoma" panose="020B0604030504040204" pitchFamily="34" charset="0"/>
              <a:cs typeface="Tahoma" panose="020B0604030504040204" pitchFamily="34" charset="0"/>
            </a:rPr>
            <a:t>3. D</a:t>
          </a:r>
          <a:r>
            <a:rPr lang="hu-HU" b="1" dirty="0" err="1">
              <a:solidFill>
                <a:srgbClr val="272C46"/>
              </a:solidFill>
              <a:latin typeface="Inter"/>
              <a:ea typeface="Tahoma" panose="020B0604030504040204" pitchFamily="34" charset="0"/>
              <a:cs typeface="Tahoma" panose="020B0604030504040204" pitchFamily="34" charset="0"/>
            </a:rPr>
            <a:t>ecentralized</a:t>
          </a:r>
          <a:r>
            <a:rPr lang="hu-HU" b="1" dirty="0">
              <a:solidFill>
                <a:srgbClr val="272C46"/>
              </a:solidFill>
              <a:latin typeface="Inter"/>
              <a:ea typeface="Tahoma" panose="020B0604030504040204" pitchFamily="34" charset="0"/>
              <a:cs typeface="Tahoma" panose="020B0604030504040204" pitchFamily="34" charset="0"/>
            </a:rPr>
            <a:t> Oracle Network (DON)</a:t>
          </a:r>
          <a:endParaRPr lang="en-US" b="1" dirty="0">
            <a:solidFill>
              <a:srgbClr val="272C46"/>
            </a:solidFill>
            <a:latin typeface="Inter"/>
            <a:ea typeface="Tahoma" panose="020B0604030504040204" pitchFamily="34" charset="0"/>
            <a:cs typeface="Tahoma" panose="020B0604030504040204" pitchFamily="34" charset="0"/>
          </a:endParaRPr>
        </a:p>
      </dgm:t>
    </dgm:pt>
    <dgm:pt modelId="{BE89198F-946A-4D4B-B36D-26443B5822E2}" type="parTrans" cxnId="{E3CC1E60-EE65-4BB2-B2F4-CCF303AC6B12}">
      <dgm:prSet/>
      <dgm:spPr/>
      <dgm:t>
        <a:bodyPr/>
        <a:lstStyle/>
        <a:p>
          <a:endParaRPr lang="en-US" b="1">
            <a:solidFill>
              <a:srgbClr val="272C46"/>
            </a:solidFill>
            <a:latin typeface="Inter"/>
            <a:ea typeface="Tahoma" panose="020B0604030504040204" pitchFamily="34" charset="0"/>
            <a:cs typeface="Tahoma" panose="020B0604030504040204" pitchFamily="34" charset="0"/>
          </a:endParaRPr>
        </a:p>
      </dgm:t>
    </dgm:pt>
    <dgm:pt modelId="{48E211B9-0AD9-4782-ABF7-A8B274B603F2}" type="sibTrans" cxnId="{E3CC1E60-EE65-4BB2-B2F4-CCF303AC6B12}">
      <dgm:prSet/>
      <dgm:spPr/>
      <dgm:t>
        <a:bodyPr/>
        <a:lstStyle/>
        <a:p>
          <a:endParaRPr lang="en-US" b="1">
            <a:solidFill>
              <a:srgbClr val="272C46"/>
            </a:solidFill>
            <a:latin typeface="Inter"/>
            <a:ea typeface="Tahoma" panose="020B0604030504040204" pitchFamily="34" charset="0"/>
            <a:cs typeface="Tahoma" panose="020B0604030504040204" pitchFamily="34" charset="0"/>
          </a:endParaRPr>
        </a:p>
      </dgm:t>
    </dgm:pt>
    <dgm:pt modelId="{93ECD89C-1B09-4F87-8855-D6DA3AF81155}">
      <dgm:prSet/>
      <dgm:spPr/>
      <dgm:t>
        <a:bodyPr/>
        <a:lstStyle/>
        <a:p>
          <a:r>
            <a:rPr lang="en-GB" b="1" dirty="0">
              <a:solidFill>
                <a:srgbClr val="272C46"/>
              </a:solidFill>
              <a:latin typeface="Inter"/>
              <a:ea typeface="Tahoma" panose="020B0604030504040204" pitchFamily="34" charset="0"/>
              <a:cs typeface="Tahoma" panose="020B0604030504040204" pitchFamily="34" charset="0"/>
            </a:rPr>
            <a:t>4.</a:t>
          </a:r>
          <a:r>
            <a:rPr lang="hu-HU" b="1" dirty="0">
              <a:solidFill>
                <a:srgbClr val="272C46"/>
              </a:solidFill>
              <a:latin typeface="Inter"/>
              <a:ea typeface="Tahoma" panose="020B0604030504040204" pitchFamily="34" charset="0"/>
              <a:cs typeface="Tahoma" panose="020B0604030504040204" pitchFamily="34" charset="0"/>
            </a:rPr>
            <a:t> </a:t>
          </a:r>
          <a:r>
            <a:rPr lang="hu-HU" b="1" dirty="0" err="1">
              <a:solidFill>
                <a:srgbClr val="272C46"/>
              </a:solidFill>
              <a:latin typeface="Inter"/>
              <a:ea typeface="Tahoma" panose="020B0604030504040204" pitchFamily="34" charset="0"/>
              <a:cs typeface="Tahoma" panose="020B0604030504040204" pitchFamily="34" charset="0"/>
            </a:rPr>
            <a:t>About</a:t>
          </a:r>
          <a:r>
            <a:rPr lang="hu-HU" b="1" dirty="0">
              <a:solidFill>
                <a:srgbClr val="272C46"/>
              </a:solidFill>
              <a:latin typeface="Inter"/>
              <a:ea typeface="Tahoma" panose="020B0604030504040204" pitchFamily="34" charset="0"/>
              <a:cs typeface="Tahoma" panose="020B0604030504040204" pitchFamily="34" charset="0"/>
            </a:rPr>
            <a:t> </a:t>
          </a:r>
          <a:r>
            <a:rPr lang="hu-HU" b="1" dirty="0" err="1">
              <a:solidFill>
                <a:srgbClr val="272C46"/>
              </a:solidFill>
              <a:latin typeface="Inter"/>
              <a:ea typeface="Tahoma" panose="020B0604030504040204" pitchFamily="34" charset="0"/>
              <a:cs typeface="Tahoma" panose="020B0604030504040204" pitchFamily="34" charset="0"/>
            </a:rPr>
            <a:t>ChainLink</a:t>
          </a:r>
          <a:endParaRPr lang="en-US" b="1" dirty="0">
            <a:solidFill>
              <a:srgbClr val="272C46"/>
            </a:solidFill>
            <a:latin typeface="Inter"/>
            <a:ea typeface="Tahoma" panose="020B0604030504040204" pitchFamily="34" charset="0"/>
            <a:cs typeface="Tahoma" panose="020B0604030504040204" pitchFamily="34" charset="0"/>
          </a:endParaRPr>
        </a:p>
      </dgm:t>
    </dgm:pt>
    <dgm:pt modelId="{DF03C80A-B9B4-4A0F-996B-23E10798D6B9}" type="parTrans" cxnId="{0530B9A8-CD6F-426B-811D-0B5241601004}">
      <dgm:prSet/>
      <dgm:spPr/>
      <dgm:t>
        <a:bodyPr/>
        <a:lstStyle/>
        <a:p>
          <a:endParaRPr lang="en-US" b="1">
            <a:solidFill>
              <a:srgbClr val="272C46"/>
            </a:solidFill>
            <a:latin typeface="Inter"/>
            <a:ea typeface="Tahoma" panose="020B0604030504040204" pitchFamily="34" charset="0"/>
            <a:cs typeface="Tahoma" panose="020B0604030504040204" pitchFamily="34" charset="0"/>
          </a:endParaRPr>
        </a:p>
      </dgm:t>
    </dgm:pt>
    <dgm:pt modelId="{6B540B99-C05B-42C1-BCF4-B92499EADC46}" type="sibTrans" cxnId="{0530B9A8-CD6F-426B-811D-0B5241601004}">
      <dgm:prSet/>
      <dgm:spPr/>
      <dgm:t>
        <a:bodyPr/>
        <a:lstStyle/>
        <a:p>
          <a:endParaRPr lang="en-US" b="1">
            <a:solidFill>
              <a:srgbClr val="272C46"/>
            </a:solidFill>
            <a:latin typeface="Inter"/>
            <a:ea typeface="Tahoma" panose="020B0604030504040204" pitchFamily="34" charset="0"/>
            <a:cs typeface="Tahoma" panose="020B0604030504040204" pitchFamily="34" charset="0"/>
          </a:endParaRPr>
        </a:p>
      </dgm:t>
    </dgm:pt>
    <dgm:pt modelId="{E41EFDBD-43CB-4CF2-9645-E1B3BE8A158B}">
      <dgm:prSet/>
      <dgm:spPr/>
      <dgm:t>
        <a:bodyPr/>
        <a:lstStyle/>
        <a:p>
          <a:r>
            <a:rPr lang="en-GB" b="1" dirty="0">
              <a:solidFill>
                <a:srgbClr val="272C46"/>
              </a:solidFill>
              <a:latin typeface="Inter"/>
              <a:ea typeface="Tahoma" panose="020B0604030504040204" pitchFamily="34" charset="0"/>
              <a:cs typeface="Tahoma" panose="020B0604030504040204" pitchFamily="34" charset="0"/>
            </a:rPr>
            <a:t>5.</a:t>
          </a:r>
          <a:r>
            <a:rPr lang="hu-HU" b="1" dirty="0">
              <a:solidFill>
                <a:srgbClr val="272C46"/>
              </a:solidFill>
              <a:latin typeface="Inter"/>
              <a:ea typeface="Tahoma" panose="020B0604030504040204" pitchFamily="34" charset="0"/>
              <a:cs typeface="Tahoma" panose="020B0604030504040204" pitchFamily="34" charset="0"/>
            </a:rPr>
            <a:t> </a:t>
          </a:r>
          <a:r>
            <a:rPr lang="hu-HU" b="1" dirty="0" err="1">
              <a:solidFill>
                <a:srgbClr val="272C46"/>
              </a:solidFill>
              <a:latin typeface="Inter"/>
              <a:ea typeface="Tahoma" panose="020B0604030504040204" pitchFamily="34" charset="0"/>
              <a:cs typeface="Tahoma" panose="020B0604030504040204" pitchFamily="34" charset="0"/>
            </a:rPr>
            <a:t>Chainlink</a:t>
          </a:r>
          <a:r>
            <a:rPr lang="hu-HU" b="1" dirty="0">
              <a:solidFill>
                <a:srgbClr val="272C46"/>
              </a:solidFill>
              <a:latin typeface="Inter"/>
              <a:ea typeface="Tahoma" panose="020B0604030504040204" pitchFamily="34" charset="0"/>
              <a:cs typeface="Tahoma" panose="020B0604030504040204" pitchFamily="34" charset="0"/>
            </a:rPr>
            <a:t> Network</a:t>
          </a:r>
          <a:endParaRPr lang="en-US" b="1" dirty="0">
            <a:solidFill>
              <a:srgbClr val="272C46"/>
            </a:solidFill>
            <a:latin typeface="Inter"/>
            <a:ea typeface="Tahoma" panose="020B0604030504040204" pitchFamily="34" charset="0"/>
            <a:cs typeface="Tahoma" panose="020B0604030504040204" pitchFamily="34" charset="0"/>
          </a:endParaRPr>
        </a:p>
      </dgm:t>
    </dgm:pt>
    <dgm:pt modelId="{B9829B2F-E5FA-4EBC-990C-0F65611B81CB}" type="parTrans" cxnId="{CD80EC4A-534E-47BB-A55D-879788581D81}">
      <dgm:prSet/>
      <dgm:spPr/>
      <dgm:t>
        <a:bodyPr/>
        <a:lstStyle/>
        <a:p>
          <a:endParaRPr lang="en-US" b="1">
            <a:solidFill>
              <a:srgbClr val="272C46"/>
            </a:solidFill>
            <a:latin typeface="Inter"/>
            <a:ea typeface="Tahoma" panose="020B0604030504040204" pitchFamily="34" charset="0"/>
            <a:cs typeface="Tahoma" panose="020B0604030504040204" pitchFamily="34" charset="0"/>
          </a:endParaRPr>
        </a:p>
      </dgm:t>
    </dgm:pt>
    <dgm:pt modelId="{6C949BA7-FA23-4966-9278-8C7F3ADD7124}" type="sibTrans" cxnId="{CD80EC4A-534E-47BB-A55D-879788581D81}">
      <dgm:prSet/>
      <dgm:spPr/>
      <dgm:t>
        <a:bodyPr/>
        <a:lstStyle/>
        <a:p>
          <a:endParaRPr lang="en-US" b="1">
            <a:solidFill>
              <a:srgbClr val="272C46"/>
            </a:solidFill>
            <a:latin typeface="Inter"/>
            <a:ea typeface="Tahoma" panose="020B0604030504040204" pitchFamily="34" charset="0"/>
            <a:cs typeface="Tahoma" panose="020B0604030504040204" pitchFamily="34" charset="0"/>
          </a:endParaRPr>
        </a:p>
      </dgm:t>
    </dgm:pt>
    <dgm:pt modelId="{A223DFBF-B5C9-4A8B-A951-0A7F1E9968BD}">
      <dgm:prSet/>
      <dgm:spPr/>
      <dgm:t>
        <a:bodyPr/>
        <a:lstStyle/>
        <a:p>
          <a:r>
            <a:rPr lang="hu-HU" b="1" dirty="0">
              <a:solidFill>
                <a:srgbClr val="272C46"/>
              </a:solidFill>
              <a:latin typeface="Inter"/>
              <a:ea typeface="Tahoma" panose="020B0604030504040204" pitchFamily="34" charset="0"/>
              <a:cs typeface="Tahoma" panose="020B0604030504040204" pitchFamily="34" charset="0"/>
            </a:rPr>
            <a:t>6. CCIP (</a:t>
          </a:r>
          <a:r>
            <a:rPr lang="hu-HU" b="1" dirty="0" err="1">
              <a:solidFill>
                <a:srgbClr val="272C46"/>
              </a:solidFill>
              <a:latin typeface="Inter"/>
              <a:ea typeface="Tahoma" panose="020B0604030504040204" pitchFamily="34" charset="0"/>
              <a:cs typeface="Tahoma" panose="020B0604030504040204" pitchFamily="34" charset="0"/>
            </a:rPr>
            <a:t>Cross-Chain</a:t>
          </a:r>
          <a:r>
            <a:rPr lang="hu-HU" b="1" dirty="0">
              <a:solidFill>
                <a:srgbClr val="272C46"/>
              </a:solidFill>
              <a:latin typeface="Inter"/>
              <a:ea typeface="Tahoma" panose="020B0604030504040204" pitchFamily="34" charset="0"/>
              <a:cs typeface="Tahoma" panose="020B0604030504040204" pitchFamily="34" charset="0"/>
            </a:rPr>
            <a:t> </a:t>
          </a:r>
          <a:r>
            <a:rPr lang="hu-HU" b="1" dirty="0" err="1">
              <a:solidFill>
                <a:srgbClr val="272C46"/>
              </a:solidFill>
              <a:latin typeface="Inter"/>
              <a:ea typeface="Tahoma" panose="020B0604030504040204" pitchFamily="34" charset="0"/>
              <a:cs typeface="Tahoma" panose="020B0604030504040204" pitchFamily="34" charset="0"/>
            </a:rPr>
            <a:t>Interoperability</a:t>
          </a:r>
          <a:r>
            <a:rPr lang="hu-HU" b="1" dirty="0">
              <a:solidFill>
                <a:srgbClr val="272C46"/>
              </a:solidFill>
              <a:latin typeface="Inter"/>
              <a:ea typeface="Tahoma" panose="020B0604030504040204" pitchFamily="34" charset="0"/>
              <a:cs typeface="Tahoma" panose="020B0604030504040204" pitchFamily="34" charset="0"/>
            </a:rPr>
            <a:t> </a:t>
          </a:r>
          <a:r>
            <a:rPr lang="hu-HU" b="1" dirty="0" err="1">
              <a:solidFill>
                <a:srgbClr val="272C46"/>
              </a:solidFill>
              <a:latin typeface="Inter"/>
              <a:ea typeface="Tahoma" panose="020B0604030504040204" pitchFamily="34" charset="0"/>
              <a:cs typeface="Tahoma" panose="020B0604030504040204" pitchFamily="34" charset="0"/>
            </a:rPr>
            <a:t>Protocol</a:t>
          </a:r>
          <a:r>
            <a:rPr lang="hu-HU" b="1" dirty="0">
              <a:solidFill>
                <a:srgbClr val="272C46"/>
              </a:solidFill>
              <a:latin typeface="Inter"/>
              <a:ea typeface="Tahoma" panose="020B0604030504040204" pitchFamily="34" charset="0"/>
              <a:cs typeface="Tahoma" panose="020B0604030504040204" pitchFamily="34" charset="0"/>
            </a:rPr>
            <a:t>)</a:t>
          </a:r>
          <a:endParaRPr lang="en-US" b="1" dirty="0">
            <a:solidFill>
              <a:srgbClr val="272C46"/>
            </a:solidFill>
            <a:latin typeface="Inter"/>
            <a:ea typeface="Tahoma" panose="020B0604030504040204" pitchFamily="34" charset="0"/>
            <a:cs typeface="Tahoma" panose="020B0604030504040204" pitchFamily="34" charset="0"/>
          </a:endParaRPr>
        </a:p>
      </dgm:t>
    </dgm:pt>
    <dgm:pt modelId="{B634DFE8-D3C9-45BE-B07F-A7EB3B892350}" type="parTrans" cxnId="{B193A53A-CC5E-4484-9EFD-C7195E4B92BB}">
      <dgm:prSet/>
      <dgm:spPr/>
      <dgm:t>
        <a:bodyPr/>
        <a:lstStyle/>
        <a:p>
          <a:endParaRPr lang="en-US" b="1">
            <a:solidFill>
              <a:srgbClr val="272C46"/>
            </a:solidFill>
            <a:latin typeface="Inter"/>
            <a:ea typeface="Tahoma" panose="020B0604030504040204" pitchFamily="34" charset="0"/>
            <a:cs typeface="Tahoma" panose="020B0604030504040204" pitchFamily="34" charset="0"/>
          </a:endParaRPr>
        </a:p>
      </dgm:t>
    </dgm:pt>
    <dgm:pt modelId="{4F29D87F-BDA1-4C02-8040-876930BEBA4C}" type="sibTrans" cxnId="{B193A53A-CC5E-4484-9EFD-C7195E4B92BB}">
      <dgm:prSet/>
      <dgm:spPr/>
      <dgm:t>
        <a:bodyPr/>
        <a:lstStyle/>
        <a:p>
          <a:endParaRPr lang="en-US" b="1">
            <a:solidFill>
              <a:srgbClr val="272C46"/>
            </a:solidFill>
            <a:latin typeface="Inter"/>
            <a:ea typeface="Tahoma" panose="020B0604030504040204" pitchFamily="34" charset="0"/>
            <a:cs typeface="Tahoma" panose="020B0604030504040204" pitchFamily="34" charset="0"/>
          </a:endParaRPr>
        </a:p>
      </dgm:t>
    </dgm:pt>
    <dgm:pt modelId="{641D332C-5784-488D-A5BF-6FA5A0C6B2D1}">
      <dgm:prSet/>
      <dgm:spPr/>
      <dgm:t>
        <a:bodyPr/>
        <a:lstStyle/>
        <a:p>
          <a:r>
            <a:rPr lang="hu-HU" b="1" dirty="0">
              <a:solidFill>
                <a:srgbClr val="272C46"/>
              </a:solidFill>
              <a:latin typeface="Inter"/>
              <a:ea typeface="Tahoma" panose="020B0604030504040204" pitchFamily="34" charset="0"/>
              <a:cs typeface="Tahoma" panose="020B0604030504040204" pitchFamily="34" charset="0"/>
            </a:rPr>
            <a:t>7. </a:t>
          </a:r>
          <a:r>
            <a:rPr lang="hu-HU" b="1" dirty="0" err="1">
              <a:solidFill>
                <a:srgbClr val="272C46"/>
              </a:solidFill>
              <a:latin typeface="Inter"/>
              <a:ea typeface="Tahoma" panose="020B0604030504040204" pitchFamily="34" charset="0"/>
              <a:cs typeface="Tahoma" panose="020B0604030504040204" pitchFamily="34" charset="0"/>
            </a:rPr>
            <a:t>My</a:t>
          </a:r>
          <a:r>
            <a:rPr lang="hu-HU" b="1" dirty="0">
              <a:solidFill>
                <a:srgbClr val="272C46"/>
              </a:solidFill>
              <a:latin typeface="Inter"/>
              <a:ea typeface="Tahoma" panose="020B0604030504040204" pitchFamily="34" charset="0"/>
              <a:cs typeface="Tahoma" panose="020B0604030504040204" pitchFamily="34" charset="0"/>
            </a:rPr>
            <a:t> project</a:t>
          </a:r>
          <a:endParaRPr lang="en-US" b="1" dirty="0">
            <a:solidFill>
              <a:srgbClr val="272C46"/>
            </a:solidFill>
            <a:latin typeface="Inter"/>
            <a:ea typeface="Tahoma" panose="020B0604030504040204" pitchFamily="34" charset="0"/>
            <a:cs typeface="Tahoma" panose="020B0604030504040204" pitchFamily="34" charset="0"/>
          </a:endParaRPr>
        </a:p>
      </dgm:t>
    </dgm:pt>
    <dgm:pt modelId="{68B18010-AAD5-40A7-AF7E-9F2A4F0CE36D}" type="parTrans" cxnId="{0CFC49F3-E156-452F-B894-2E518CECBAEA}">
      <dgm:prSet/>
      <dgm:spPr/>
      <dgm:t>
        <a:bodyPr/>
        <a:lstStyle/>
        <a:p>
          <a:endParaRPr lang="en-US" b="1">
            <a:solidFill>
              <a:srgbClr val="272C46"/>
            </a:solidFill>
            <a:latin typeface="Inter"/>
            <a:ea typeface="Tahoma" panose="020B0604030504040204" pitchFamily="34" charset="0"/>
            <a:cs typeface="Tahoma" panose="020B0604030504040204" pitchFamily="34" charset="0"/>
          </a:endParaRPr>
        </a:p>
      </dgm:t>
    </dgm:pt>
    <dgm:pt modelId="{63689426-25C4-4C47-AA3A-092ADEAD83B3}" type="sibTrans" cxnId="{0CFC49F3-E156-452F-B894-2E518CECBAEA}">
      <dgm:prSet/>
      <dgm:spPr/>
      <dgm:t>
        <a:bodyPr/>
        <a:lstStyle/>
        <a:p>
          <a:endParaRPr lang="en-US" b="1">
            <a:solidFill>
              <a:srgbClr val="272C46"/>
            </a:solidFill>
            <a:latin typeface="Inter"/>
            <a:ea typeface="Tahoma" panose="020B0604030504040204" pitchFamily="34" charset="0"/>
            <a:cs typeface="Tahoma" panose="020B0604030504040204" pitchFamily="34" charset="0"/>
          </a:endParaRPr>
        </a:p>
      </dgm:t>
    </dgm:pt>
    <dgm:pt modelId="{B517F3F2-59AC-4193-9491-D5B424FAF9A0}" type="pres">
      <dgm:prSet presAssocID="{BB11D8BC-FA1C-440F-88B5-DE39E43B9E4F}" presName="vert0" presStyleCnt="0">
        <dgm:presLayoutVars>
          <dgm:dir/>
          <dgm:animOne val="branch"/>
          <dgm:animLvl val="lvl"/>
        </dgm:presLayoutVars>
      </dgm:prSet>
      <dgm:spPr/>
    </dgm:pt>
    <dgm:pt modelId="{8EAD44F9-F042-4F18-B65D-5CD1D875DBF7}" type="pres">
      <dgm:prSet presAssocID="{C971EC82-E650-43E0-A746-5F31DB21B7A6}" presName="thickLine" presStyleLbl="alignNode1" presStyleIdx="0" presStyleCnt="7"/>
      <dgm:spPr/>
    </dgm:pt>
    <dgm:pt modelId="{AE2ECFFA-005C-4EFF-87DA-EF65294CDD12}" type="pres">
      <dgm:prSet presAssocID="{C971EC82-E650-43E0-A746-5F31DB21B7A6}" presName="horz1" presStyleCnt="0"/>
      <dgm:spPr/>
    </dgm:pt>
    <dgm:pt modelId="{93853D19-56B7-4CA1-80B7-2281C830CAB3}" type="pres">
      <dgm:prSet presAssocID="{C971EC82-E650-43E0-A746-5F31DB21B7A6}" presName="tx1" presStyleLbl="revTx" presStyleIdx="0" presStyleCnt="7"/>
      <dgm:spPr/>
    </dgm:pt>
    <dgm:pt modelId="{DFC073BD-A804-46A8-8769-D5F16A1EE130}" type="pres">
      <dgm:prSet presAssocID="{C971EC82-E650-43E0-A746-5F31DB21B7A6}" presName="vert1" presStyleCnt="0"/>
      <dgm:spPr/>
    </dgm:pt>
    <dgm:pt modelId="{FC51E1B9-5F05-495D-8FFF-535BCF396F69}" type="pres">
      <dgm:prSet presAssocID="{7B3E3E86-B668-46E6-A240-01FA81EC6E14}" presName="thickLine" presStyleLbl="alignNode1" presStyleIdx="1" presStyleCnt="7"/>
      <dgm:spPr/>
    </dgm:pt>
    <dgm:pt modelId="{47BDFFFF-153E-47AA-BF7A-871535877B68}" type="pres">
      <dgm:prSet presAssocID="{7B3E3E86-B668-46E6-A240-01FA81EC6E14}" presName="horz1" presStyleCnt="0"/>
      <dgm:spPr/>
    </dgm:pt>
    <dgm:pt modelId="{B7E5A9E3-5D10-4FB8-8B1A-696AF1C3558B}" type="pres">
      <dgm:prSet presAssocID="{7B3E3E86-B668-46E6-A240-01FA81EC6E14}" presName="tx1" presStyleLbl="revTx" presStyleIdx="1" presStyleCnt="7"/>
      <dgm:spPr/>
    </dgm:pt>
    <dgm:pt modelId="{5D52B7C5-7C83-4EAA-B751-5B6684BBEC46}" type="pres">
      <dgm:prSet presAssocID="{7B3E3E86-B668-46E6-A240-01FA81EC6E14}" presName="vert1" presStyleCnt="0"/>
      <dgm:spPr/>
    </dgm:pt>
    <dgm:pt modelId="{0A397B25-5F8D-406A-A163-235495A23377}" type="pres">
      <dgm:prSet presAssocID="{E78C3C1E-7AFE-4D25-888B-FC47CDCCA285}" presName="thickLine" presStyleLbl="alignNode1" presStyleIdx="2" presStyleCnt="7"/>
      <dgm:spPr/>
    </dgm:pt>
    <dgm:pt modelId="{9613C11F-AC80-4622-B385-C335E3006933}" type="pres">
      <dgm:prSet presAssocID="{E78C3C1E-7AFE-4D25-888B-FC47CDCCA285}" presName="horz1" presStyleCnt="0"/>
      <dgm:spPr/>
    </dgm:pt>
    <dgm:pt modelId="{889F23D6-C180-449A-BBA8-2211C4E49190}" type="pres">
      <dgm:prSet presAssocID="{E78C3C1E-7AFE-4D25-888B-FC47CDCCA285}" presName="tx1" presStyleLbl="revTx" presStyleIdx="2" presStyleCnt="7"/>
      <dgm:spPr/>
    </dgm:pt>
    <dgm:pt modelId="{E74786BC-1F45-4437-92F5-DBD5F0B07203}" type="pres">
      <dgm:prSet presAssocID="{E78C3C1E-7AFE-4D25-888B-FC47CDCCA285}" presName="vert1" presStyleCnt="0"/>
      <dgm:spPr/>
    </dgm:pt>
    <dgm:pt modelId="{A021C4A8-9032-4298-B962-D0A0D66C862A}" type="pres">
      <dgm:prSet presAssocID="{93ECD89C-1B09-4F87-8855-D6DA3AF81155}" presName="thickLine" presStyleLbl="alignNode1" presStyleIdx="3" presStyleCnt="7"/>
      <dgm:spPr/>
    </dgm:pt>
    <dgm:pt modelId="{EDA00BA2-3E24-43D9-B85D-1B0250E4F27D}" type="pres">
      <dgm:prSet presAssocID="{93ECD89C-1B09-4F87-8855-D6DA3AF81155}" presName="horz1" presStyleCnt="0"/>
      <dgm:spPr/>
    </dgm:pt>
    <dgm:pt modelId="{48D53E6D-FC67-4C09-A8AB-92E0F6CDEFC1}" type="pres">
      <dgm:prSet presAssocID="{93ECD89C-1B09-4F87-8855-D6DA3AF81155}" presName="tx1" presStyleLbl="revTx" presStyleIdx="3" presStyleCnt="7"/>
      <dgm:spPr/>
    </dgm:pt>
    <dgm:pt modelId="{5829C2DE-993E-4B96-8DB9-9E9B9D80EFF6}" type="pres">
      <dgm:prSet presAssocID="{93ECD89C-1B09-4F87-8855-D6DA3AF81155}" presName="vert1" presStyleCnt="0"/>
      <dgm:spPr/>
    </dgm:pt>
    <dgm:pt modelId="{4894B4BC-C436-493E-96EE-3F2147038526}" type="pres">
      <dgm:prSet presAssocID="{E41EFDBD-43CB-4CF2-9645-E1B3BE8A158B}" presName="thickLine" presStyleLbl="alignNode1" presStyleIdx="4" presStyleCnt="7"/>
      <dgm:spPr/>
    </dgm:pt>
    <dgm:pt modelId="{41C9F9B8-D377-494D-B5A3-B083167F0A75}" type="pres">
      <dgm:prSet presAssocID="{E41EFDBD-43CB-4CF2-9645-E1B3BE8A158B}" presName="horz1" presStyleCnt="0"/>
      <dgm:spPr/>
    </dgm:pt>
    <dgm:pt modelId="{6EDD1916-0076-48D4-A50D-6D8F0E623CCE}" type="pres">
      <dgm:prSet presAssocID="{E41EFDBD-43CB-4CF2-9645-E1B3BE8A158B}" presName="tx1" presStyleLbl="revTx" presStyleIdx="4" presStyleCnt="7"/>
      <dgm:spPr/>
    </dgm:pt>
    <dgm:pt modelId="{67542AE3-88BD-44FB-813B-0069AD06103D}" type="pres">
      <dgm:prSet presAssocID="{E41EFDBD-43CB-4CF2-9645-E1B3BE8A158B}" presName="vert1" presStyleCnt="0"/>
      <dgm:spPr/>
    </dgm:pt>
    <dgm:pt modelId="{90948FA1-5C0A-41ED-A896-882B89369A60}" type="pres">
      <dgm:prSet presAssocID="{A223DFBF-B5C9-4A8B-A951-0A7F1E9968BD}" presName="thickLine" presStyleLbl="alignNode1" presStyleIdx="5" presStyleCnt="7"/>
      <dgm:spPr/>
    </dgm:pt>
    <dgm:pt modelId="{9798E2C1-47D9-42A1-86DA-70F244CCD5E2}" type="pres">
      <dgm:prSet presAssocID="{A223DFBF-B5C9-4A8B-A951-0A7F1E9968BD}" presName="horz1" presStyleCnt="0"/>
      <dgm:spPr/>
    </dgm:pt>
    <dgm:pt modelId="{BB32AFC2-12F4-43CA-948F-A2610D04F48B}" type="pres">
      <dgm:prSet presAssocID="{A223DFBF-B5C9-4A8B-A951-0A7F1E9968BD}" presName="tx1" presStyleLbl="revTx" presStyleIdx="5" presStyleCnt="7"/>
      <dgm:spPr/>
    </dgm:pt>
    <dgm:pt modelId="{4E77BBA4-04D1-4C99-AEDA-53A21E8C4997}" type="pres">
      <dgm:prSet presAssocID="{A223DFBF-B5C9-4A8B-A951-0A7F1E9968BD}" presName="vert1" presStyleCnt="0"/>
      <dgm:spPr/>
    </dgm:pt>
    <dgm:pt modelId="{44500748-18E0-4710-8886-9B7B3DF0C36B}" type="pres">
      <dgm:prSet presAssocID="{641D332C-5784-488D-A5BF-6FA5A0C6B2D1}" presName="thickLine" presStyleLbl="alignNode1" presStyleIdx="6" presStyleCnt="7"/>
      <dgm:spPr/>
    </dgm:pt>
    <dgm:pt modelId="{ADE2092F-4AEB-43FD-AA79-881602B71268}" type="pres">
      <dgm:prSet presAssocID="{641D332C-5784-488D-A5BF-6FA5A0C6B2D1}" presName="horz1" presStyleCnt="0"/>
      <dgm:spPr/>
    </dgm:pt>
    <dgm:pt modelId="{048F095A-E99A-4FB6-A2C1-E5313E28CBCC}" type="pres">
      <dgm:prSet presAssocID="{641D332C-5784-488D-A5BF-6FA5A0C6B2D1}" presName="tx1" presStyleLbl="revTx" presStyleIdx="6" presStyleCnt="7"/>
      <dgm:spPr/>
    </dgm:pt>
    <dgm:pt modelId="{700C87FA-E801-406B-AEF1-019DFBD704B6}" type="pres">
      <dgm:prSet presAssocID="{641D332C-5784-488D-A5BF-6FA5A0C6B2D1}" presName="vert1" presStyleCnt="0"/>
      <dgm:spPr/>
    </dgm:pt>
  </dgm:ptLst>
  <dgm:cxnLst>
    <dgm:cxn modelId="{ECBE2800-410F-4648-8B41-4FA6FD8F6712}" type="presOf" srcId="{93ECD89C-1B09-4F87-8855-D6DA3AF81155}" destId="{48D53E6D-FC67-4C09-A8AB-92E0F6CDEFC1}" srcOrd="0" destOrd="0" presId="urn:microsoft.com/office/officeart/2008/layout/LinedList"/>
    <dgm:cxn modelId="{33BDDD0B-FE9A-4E35-8EBB-15A1FFA40787}" type="presOf" srcId="{A223DFBF-B5C9-4A8B-A951-0A7F1E9968BD}" destId="{BB32AFC2-12F4-43CA-948F-A2610D04F48B}" srcOrd="0" destOrd="0" presId="urn:microsoft.com/office/officeart/2008/layout/LinedList"/>
    <dgm:cxn modelId="{EBB83610-6593-41FF-8B45-28BECF980E44}" srcId="{BB11D8BC-FA1C-440F-88B5-DE39E43B9E4F}" destId="{C971EC82-E650-43E0-A746-5F31DB21B7A6}" srcOrd="0" destOrd="0" parTransId="{DBB196C8-0C08-4A54-B220-BF9FFC20F724}" sibTransId="{373C2813-D37F-4A3B-8FE3-CB9401A388DA}"/>
    <dgm:cxn modelId="{B193A53A-CC5E-4484-9EFD-C7195E4B92BB}" srcId="{BB11D8BC-FA1C-440F-88B5-DE39E43B9E4F}" destId="{A223DFBF-B5C9-4A8B-A951-0A7F1E9968BD}" srcOrd="5" destOrd="0" parTransId="{B634DFE8-D3C9-45BE-B07F-A7EB3B892350}" sibTransId="{4F29D87F-BDA1-4C02-8040-876930BEBA4C}"/>
    <dgm:cxn modelId="{E3CC1E60-EE65-4BB2-B2F4-CCF303AC6B12}" srcId="{BB11D8BC-FA1C-440F-88B5-DE39E43B9E4F}" destId="{E78C3C1E-7AFE-4D25-888B-FC47CDCCA285}" srcOrd="2" destOrd="0" parTransId="{BE89198F-946A-4D4B-B36D-26443B5822E2}" sibTransId="{48E211B9-0AD9-4782-ABF7-A8B274B603F2}"/>
    <dgm:cxn modelId="{CD80EC4A-534E-47BB-A55D-879788581D81}" srcId="{BB11D8BC-FA1C-440F-88B5-DE39E43B9E4F}" destId="{E41EFDBD-43CB-4CF2-9645-E1B3BE8A158B}" srcOrd="4" destOrd="0" parTransId="{B9829B2F-E5FA-4EBC-990C-0F65611B81CB}" sibTransId="{6C949BA7-FA23-4966-9278-8C7F3ADD7124}"/>
    <dgm:cxn modelId="{93DF0756-4298-4B1C-B5BC-1D0E44052F9D}" type="presOf" srcId="{7B3E3E86-B668-46E6-A240-01FA81EC6E14}" destId="{B7E5A9E3-5D10-4FB8-8B1A-696AF1C3558B}" srcOrd="0" destOrd="0" presId="urn:microsoft.com/office/officeart/2008/layout/LinedList"/>
    <dgm:cxn modelId="{8BEFB878-D9CE-4DA0-9BD8-1AE350618476}" type="presOf" srcId="{641D332C-5784-488D-A5BF-6FA5A0C6B2D1}" destId="{048F095A-E99A-4FB6-A2C1-E5313E28CBCC}" srcOrd="0" destOrd="0" presId="urn:microsoft.com/office/officeart/2008/layout/LinedList"/>
    <dgm:cxn modelId="{0530B9A8-CD6F-426B-811D-0B5241601004}" srcId="{BB11D8BC-FA1C-440F-88B5-DE39E43B9E4F}" destId="{93ECD89C-1B09-4F87-8855-D6DA3AF81155}" srcOrd="3" destOrd="0" parTransId="{DF03C80A-B9B4-4A0F-996B-23E10798D6B9}" sibTransId="{6B540B99-C05B-42C1-BCF4-B92499EADC46}"/>
    <dgm:cxn modelId="{098F7CC2-BA4D-48FB-8406-BF5C68C271F4}" type="presOf" srcId="{C971EC82-E650-43E0-A746-5F31DB21B7A6}" destId="{93853D19-56B7-4CA1-80B7-2281C830CAB3}" srcOrd="0" destOrd="0" presId="urn:microsoft.com/office/officeart/2008/layout/LinedList"/>
    <dgm:cxn modelId="{5F5B51C7-FB34-45BD-A645-47CF7E59B050}" type="presOf" srcId="{E41EFDBD-43CB-4CF2-9645-E1B3BE8A158B}" destId="{6EDD1916-0076-48D4-A50D-6D8F0E623CCE}" srcOrd="0" destOrd="0" presId="urn:microsoft.com/office/officeart/2008/layout/LinedList"/>
    <dgm:cxn modelId="{3B42B6E2-CAA1-4E5E-AED5-69506A6FB1B6}" srcId="{BB11D8BC-FA1C-440F-88B5-DE39E43B9E4F}" destId="{7B3E3E86-B668-46E6-A240-01FA81EC6E14}" srcOrd="1" destOrd="0" parTransId="{5424D3E6-B40E-4C2C-88CA-AE0C08662D1B}" sibTransId="{8F78EFBD-11F5-4C8B-8355-50964F9AD67E}"/>
    <dgm:cxn modelId="{7507AAEF-9CC9-4B3F-83C3-3499B4EB5172}" type="presOf" srcId="{BB11D8BC-FA1C-440F-88B5-DE39E43B9E4F}" destId="{B517F3F2-59AC-4193-9491-D5B424FAF9A0}" srcOrd="0" destOrd="0" presId="urn:microsoft.com/office/officeart/2008/layout/LinedList"/>
    <dgm:cxn modelId="{0CFC49F3-E156-452F-B894-2E518CECBAEA}" srcId="{BB11D8BC-FA1C-440F-88B5-DE39E43B9E4F}" destId="{641D332C-5784-488D-A5BF-6FA5A0C6B2D1}" srcOrd="6" destOrd="0" parTransId="{68B18010-AAD5-40A7-AF7E-9F2A4F0CE36D}" sibTransId="{63689426-25C4-4C47-AA3A-092ADEAD83B3}"/>
    <dgm:cxn modelId="{1FE415FC-B453-4B07-824D-A69C472344DB}" type="presOf" srcId="{E78C3C1E-7AFE-4D25-888B-FC47CDCCA285}" destId="{889F23D6-C180-449A-BBA8-2211C4E49190}" srcOrd="0" destOrd="0" presId="urn:microsoft.com/office/officeart/2008/layout/LinedList"/>
    <dgm:cxn modelId="{0F30FBA1-EA7B-4930-B359-EAAB545DBC32}" type="presParOf" srcId="{B517F3F2-59AC-4193-9491-D5B424FAF9A0}" destId="{8EAD44F9-F042-4F18-B65D-5CD1D875DBF7}" srcOrd="0" destOrd="0" presId="urn:microsoft.com/office/officeart/2008/layout/LinedList"/>
    <dgm:cxn modelId="{4F6D0DB7-935B-498B-A264-550C0BCB67F9}" type="presParOf" srcId="{B517F3F2-59AC-4193-9491-D5B424FAF9A0}" destId="{AE2ECFFA-005C-4EFF-87DA-EF65294CDD12}" srcOrd="1" destOrd="0" presId="urn:microsoft.com/office/officeart/2008/layout/LinedList"/>
    <dgm:cxn modelId="{3068D0DD-C6EB-4388-A13F-69798A6B47BE}" type="presParOf" srcId="{AE2ECFFA-005C-4EFF-87DA-EF65294CDD12}" destId="{93853D19-56B7-4CA1-80B7-2281C830CAB3}" srcOrd="0" destOrd="0" presId="urn:microsoft.com/office/officeart/2008/layout/LinedList"/>
    <dgm:cxn modelId="{D2C618C2-4355-4DC4-9738-483F4C5D4D03}" type="presParOf" srcId="{AE2ECFFA-005C-4EFF-87DA-EF65294CDD12}" destId="{DFC073BD-A804-46A8-8769-D5F16A1EE130}" srcOrd="1" destOrd="0" presId="urn:microsoft.com/office/officeart/2008/layout/LinedList"/>
    <dgm:cxn modelId="{85E2D611-018F-4B78-B6A0-E533FED9CB68}" type="presParOf" srcId="{B517F3F2-59AC-4193-9491-D5B424FAF9A0}" destId="{FC51E1B9-5F05-495D-8FFF-535BCF396F69}" srcOrd="2" destOrd="0" presId="urn:microsoft.com/office/officeart/2008/layout/LinedList"/>
    <dgm:cxn modelId="{48FFEFAF-47E3-4B22-A80E-3D29FDD1010D}" type="presParOf" srcId="{B517F3F2-59AC-4193-9491-D5B424FAF9A0}" destId="{47BDFFFF-153E-47AA-BF7A-871535877B68}" srcOrd="3" destOrd="0" presId="urn:microsoft.com/office/officeart/2008/layout/LinedList"/>
    <dgm:cxn modelId="{072B447F-E503-4CFA-A6F4-3219D49D4AAF}" type="presParOf" srcId="{47BDFFFF-153E-47AA-BF7A-871535877B68}" destId="{B7E5A9E3-5D10-4FB8-8B1A-696AF1C3558B}" srcOrd="0" destOrd="0" presId="urn:microsoft.com/office/officeart/2008/layout/LinedList"/>
    <dgm:cxn modelId="{5803A2F9-1BA2-412F-A5A4-D13414D6EE8C}" type="presParOf" srcId="{47BDFFFF-153E-47AA-BF7A-871535877B68}" destId="{5D52B7C5-7C83-4EAA-B751-5B6684BBEC46}" srcOrd="1" destOrd="0" presId="urn:microsoft.com/office/officeart/2008/layout/LinedList"/>
    <dgm:cxn modelId="{5FE0407E-C4E7-44B2-9A81-D34D4D2BC646}" type="presParOf" srcId="{B517F3F2-59AC-4193-9491-D5B424FAF9A0}" destId="{0A397B25-5F8D-406A-A163-235495A23377}" srcOrd="4" destOrd="0" presId="urn:microsoft.com/office/officeart/2008/layout/LinedList"/>
    <dgm:cxn modelId="{256DD353-8AE7-4351-A2EC-8F5AF164A13C}" type="presParOf" srcId="{B517F3F2-59AC-4193-9491-D5B424FAF9A0}" destId="{9613C11F-AC80-4622-B385-C335E3006933}" srcOrd="5" destOrd="0" presId="urn:microsoft.com/office/officeart/2008/layout/LinedList"/>
    <dgm:cxn modelId="{24869EAC-47D6-4D0B-9CE8-64102E1B4243}" type="presParOf" srcId="{9613C11F-AC80-4622-B385-C335E3006933}" destId="{889F23D6-C180-449A-BBA8-2211C4E49190}" srcOrd="0" destOrd="0" presId="urn:microsoft.com/office/officeart/2008/layout/LinedList"/>
    <dgm:cxn modelId="{7D1A5E2F-0C9D-424C-956D-58EF6B548321}" type="presParOf" srcId="{9613C11F-AC80-4622-B385-C335E3006933}" destId="{E74786BC-1F45-4437-92F5-DBD5F0B07203}" srcOrd="1" destOrd="0" presId="urn:microsoft.com/office/officeart/2008/layout/LinedList"/>
    <dgm:cxn modelId="{C67F8664-77F5-4BA3-8D8A-05893C45412A}" type="presParOf" srcId="{B517F3F2-59AC-4193-9491-D5B424FAF9A0}" destId="{A021C4A8-9032-4298-B962-D0A0D66C862A}" srcOrd="6" destOrd="0" presId="urn:microsoft.com/office/officeart/2008/layout/LinedList"/>
    <dgm:cxn modelId="{5C28D7D6-B5AD-4862-BEE8-5EC59E15973B}" type="presParOf" srcId="{B517F3F2-59AC-4193-9491-D5B424FAF9A0}" destId="{EDA00BA2-3E24-43D9-B85D-1B0250E4F27D}" srcOrd="7" destOrd="0" presId="urn:microsoft.com/office/officeart/2008/layout/LinedList"/>
    <dgm:cxn modelId="{6883A766-F62A-4FBB-B746-914270B52E42}" type="presParOf" srcId="{EDA00BA2-3E24-43D9-B85D-1B0250E4F27D}" destId="{48D53E6D-FC67-4C09-A8AB-92E0F6CDEFC1}" srcOrd="0" destOrd="0" presId="urn:microsoft.com/office/officeart/2008/layout/LinedList"/>
    <dgm:cxn modelId="{935A8407-3B38-451D-B0E4-1A25F8959048}" type="presParOf" srcId="{EDA00BA2-3E24-43D9-B85D-1B0250E4F27D}" destId="{5829C2DE-993E-4B96-8DB9-9E9B9D80EFF6}" srcOrd="1" destOrd="0" presId="urn:microsoft.com/office/officeart/2008/layout/LinedList"/>
    <dgm:cxn modelId="{18A2B893-EA15-47EE-A7D8-754D72709A90}" type="presParOf" srcId="{B517F3F2-59AC-4193-9491-D5B424FAF9A0}" destId="{4894B4BC-C436-493E-96EE-3F2147038526}" srcOrd="8" destOrd="0" presId="urn:microsoft.com/office/officeart/2008/layout/LinedList"/>
    <dgm:cxn modelId="{10C3D8B1-C8BF-4608-A72A-E6C815EE846A}" type="presParOf" srcId="{B517F3F2-59AC-4193-9491-D5B424FAF9A0}" destId="{41C9F9B8-D377-494D-B5A3-B083167F0A75}" srcOrd="9" destOrd="0" presId="urn:microsoft.com/office/officeart/2008/layout/LinedList"/>
    <dgm:cxn modelId="{89B1A3A1-983D-4DE4-AA8E-8608DA09DDDE}" type="presParOf" srcId="{41C9F9B8-D377-494D-B5A3-B083167F0A75}" destId="{6EDD1916-0076-48D4-A50D-6D8F0E623CCE}" srcOrd="0" destOrd="0" presId="urn:microsoft.com/office/officeart/2008/layout/LinedList"/>
    <dgm:cxn modelId="{621B7ADA-3F8C-4CA1-AFC8-72127DF73817}" type="presParOf" srcId="{41C9F9B8-D377-494D-B5A3-B083167F0A75}" destId="{67542AE3-88BD-44FB-813B-0069AD06103D}" srcOrd="1" destOrd="0" presId="urn:microsoft.com/office/officeart/2008/layout/LinedList"/>
    <dgm:cxn modelId="{B09F2B9E-A2A9-475E-9477-5AAB2ECC5888}" type="presParOf" srcId="{B517F3F2-59AC-4193-9491-D5B424FAF9A0}" destId="{90948FA1-5C0A-41ED-A896-882B89369A60}" srcOrd="10" destOrd="0" presId="urn:microsoft.com/office/officeart/2008/layout/LinedList"/>
    <dgm:cxn modelId="{F29B773B-4855-43F6-8ADF-1F4222818BB1}" type="presParOf" srcId="{B517F3F2-59AC-4193-9491-D5B424FAF9A0}" destId="{9798E2C1-47D9-42A1-86DA-70F244CCD5E2}" srcOrd="11" destOrd="0" presId="urn:microsoft.com/office/officeart/2008/layout/LinedList"/>
    <dgm:cxn modelId="{69EA85A0-151E-4B0D-8D5F-B9F065896A10}" type="presParOf" srcId="{9798E2C1-47D9-42A1-86DA-70F244CCD5E2}" destId="{BB32AFC2-12F4-43CA-948F-A2610D04F48B}" srcOrd="0" destOrd="0" presId="urn:microsoft.com/office/officeart/2008/layout/LinedList"/>
    <dgm:cxn modelId="{9CE334DD-0045-4AD7-AAF0-A9AB41B1B605}" type="presParOf" srcId="{9798E2C1-47D9-42A1-86DA-70F244CCD5E2}" destId="{4E77BBA4-04D1-4C99-AEDA-53A21E8C4997}" srcOrd="1" destOrd="0" presId="urn:microsoft.com/office/officeart/2008/layout/LinedList"/>
    <dgm:cxn modelId="{53A663FE-35EC-43EF-8959-2485CA859710}" type="presParOf" srcId="{B517F3F2-59AC-4193-9491-D5B424FAF9A0}" destId="{44500748-18E0-4710-8886-9B7B3DF0C36B}" srcOrd="12" destOrd="0" presId="urn:microsoft.com/office/officeart/2008/layout/LinedList"/>
    <dgm:cxn modelId="{B79D3EDB-5823-403B-873A-7A4F892E37A8}" type="presParOf" srcId="{B517F3F2-59AC-4193-9491-D5B424FAF9A0}" destId="{ADE2092F-4AEB-43FD-AA79-881602B71268}" srcOrd="13" destOrd="0" presId="urn:microsoft.com/office/officeart/2008/layout/LinedList"/>
    <dgm:cxn modelId="{D8812B45-CA6D-4398-ADE0-7FB79D44D5E6}" type="presParOf" srcId="{ADE2092F-4AEB-43FD-AA79-881602B71268}" destId="{048F095A-E99A-4FB6-A2C1-E5313E28CBCC}" srcOrd="0" destOrd="0" presId="urn:microsoft.com/office/officeart/2008/layout/LinedList"/>
    <dgm:cxn modelId="{55BF7BBB-DBD3-40AD-95C1-EC268D6B759C}" type="presParOf" srcId="{ADE2092F-4AEB-43FD-AA79-881602B71268}" destId="{700C87FA-E801-406B-AEF1-019DFBD704B6}"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4EFD30D-1B32-4D99-BF06-F48BE49810E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D75E26D4-6F5C-4B95-A21F-319A37511F22}">
      <dgm:prSet custT="1"/>
      <dgm:spPr>
        <a:solidFill>
          <a:srgbClr val="375BD2"/>
        </a:solidFill>
      </dgm:spPr>
      <dgm:t>
        <a:bodyPr/>
        <a:lstStyle/>
        <a:p>
          <a:r>
            <a:rPr lang="hu-HU" sz="4200" b="1" u="sng" dirty="0">
              <a:latin typeface="Inter"/>
            </a:rPr>
            <a:t>C</a:t>
          </a:r>
          <a:r>
            <a:rPr lang="en-US" sz="4200" b="1" u="sng" dirty="0" err="1">
              <a:latin typeface="Inter"/>
            </a:rPr>
            <a:t>apabilities</a:t>
          </a:r>
          <a:r>
            <a:rPr lang="en-US" sz="4200" b="1" u="sng" dirty="0">
              <a:latin typeface="Inter"/>
            </a:rPr>
            <a:t>:</a:t>
          </a:r>
          <a:endParaRPr lang="de-DE" sz="4200" dirty="0">
            <a:latin typeface="Inter"/>
          </a:endParaRPr>
        </a:p>
      </dgm:t>
    </dgm:pt>
    <dgm:pt modelId="{3902F908-2117-4E7A-A6F6-4319D386CE64}" type="parTrans" cxnId="{49224302-B981-424E-93AB-8182435B9D87}">
      <dgm:prSet/>
      <dgm:spPr/>
      <dgm:t>
        <a:bodyPr/>
        <a:lstStyle/>
        <a:p>
          <a:endParaRPr lang="en-GB"/>
        </a:p>
      </dgm:t>
    </dgm:pt>
    <dgm:pt modelId="{4A09EF37-8ADA-4F16-B58A-C8A5B0C27B6B}" type="sibTrans" cxnId="{49224302-B981-424E-93AB-8182435B9D87}">
      <dgm:prSet/>
      <dgm:spPr/>
      <dgm:t>
        <a:bodyPr/>
        <a:lstStyle/>
        <a:p>
          <a:endParaRPr lang="en-GB"/>
        </a:p>
      </dgm:t>
    </dgm:pt>
    <dgm:pt modelId="{D3FBDFCC-3506-4E78-828A-CE7EE67961D9}">
      <dgm:prSet custT="1"/>
      <dgm:spPr>
        <a:ln>
          <a:solidFill>
            <a:srgbClr val="375BD2"/>
          </a:solidFill>
        </a:ln>
      </dgm:spPr>
      <dgm:t>
        <a:bodyPr lIns="720000" rIns="720000"/>
        <a:lstStyle/>
        <a:p>
          <a:pPr marL="685800" indent="-685800" algn="l" defTabSz="914400" rtl="0" eaLnBrk="1" latinLnBrk="0" hangingPunct="1">
            <a:lnSpc>
              <a:spcPct val="90000"/>
            </a:lnSpc>
            <a:spcAft>
              <a:spcPts val="600"/>
            </a:spcAft>
            <a:buFont typeface="Courier New" panose="02070309020205020404" pitchFamily="49" charset="0"/>
            <a:buChar char="o"/>
          </a:pPr>
          <a:r>
            <a:rPr lang="hu-HU" sz="2400" kern="1200" dirty="0">
              <a:solidFill>
                <a:srgbClr val="4E5560"/>
              </a:solidFill>
              <a:latin typeface="Inter"/>
              <a:ea typeface="+mn-ea"/>
              <a:cs typeface="+mn-cs"/>
            </a:rPr>
            <a:t>T</a:t>
          </a:r>
          <a:r>
            <a:rPr lang="en-US" sz="2400" kern="1200" dirty="0" err="1">
              <a:solidFill>
                <a:srgbClr val="4E5560"/>
              </a:solidFill>
              <a:latin typeface="Inter"/>
              <a:ea typeface="+mn-ea"/>
              <a:cs typeface="+mn-cs"/>
            </a:rPr>
            <a:t>ransfer</a:t>
          </a:r>
          <a:r>
            <a:rPr lang="en-US" sz="2400" kern="1200" dirty="0">
              <a:solidFill>
                <a:srgbClr val="4E5560"/>
              </a:solidFill>
              <a:latin typeface="Inter"/>
              <a:ea typeface="+mn-ea"/>
              <a:cs typeface="+mn-cs"/>
            </a:rPr>
            <a:t> assets and information across multiple blockchains</a:t>
          </a:r>
          <a:endParaRPr lang="de-DE" sz="2400" kern="1200" dirty="0">
            <a:solidFill>
              <a:srgbClr val="4E5560"/>
            </a:solidFill>
            <a:latin typeface="Inter"/>
            <a:ea typeface="+mn-ea"/>
            <a:cs typeface="+mn-cs"/>
          </a:endParaRPr>
        </a:p>
      </dgm:t>
    </dgm:pt>
    <dgm:pt modelId="{34E64539-1676-4DAF-8B3F-18B7DF0226E8}" type="parTrans" cxnId="{8DF75567-B9DD-43D5-AC65-9EBE9E2D2816}">
      <dgm:prSet/>
      <dgm:spPr/>
      <dgm:t>
        <a:bodyPr/>
        <a:lstStyle/>
        <a:p>
          <a:endParaRPr lang="en-GB"/>
        </a:p>
      </dgm:t>
    </dgm:pt>
    <dgm:pt modelId="{CB17A39D-2B1D-436D-8BF1-A37216AD9253}" type="sibTrans" cxnId="{8DF75567-B9DD-43D5-AC65-9EBE9E2D2816}">
      <dgm:prSet/>
      <dgm:spPr/>
      <dgm:t>
        <a:bodyPr/>
        <a:lstStyle/>
        <a:p>
          <a:endParaRPr lang="en-GB"/>
        </a:p>
      </dgm:t>
    </dgm:pt>
    <dgm:pt modelId="{7F3F403B-34E4-497A-BFDB-6A123C3511ED}">
      <dgm:prSet custT="1"/>
      <dgm:spPr>
        <a:ln>
          <a:solidFill>
            <a:srgbClr val="375BD2"/>
          </a:solidFill>
        </a:ln>
      </dgm:spPr>
      <dgm:t>
        <a:bodyPr lIns="720000" rIns="720000"/>
        <a:lstStyle/>
        <a:p>
          <a:pPr marL="685800" indent="-685800" algn="l" defTabSz="914400" rtl="0" eaLnBrk="1" latinLnBrk="0" hangingPunct="1">
            <a:lnSpc>
              <a:spcPct val="90000"/>
            </a:lnSpc>
            <a:spcAft>
              <a:spcPts val="600"/>
            </a:spcAft>
            <a:buFont typeface="Courier New" panose="02070309020205020404" pitchFamily="49" charset="0"/>
            <a:buChar char="o"/>
          </a:pPr>
          <a:r>
            <a:rPr lang="hu-HU" sz="2400" kern="1200" dirty="0">
              <a:solidFill>
                <a:srgbClr val="4E5560"/>
              </a:solidFill>
              <a:latin typeface="Inter"/>
              <a:ea typeface="+mn-ea"/>
              <a:cs typeface="+mn-cs"/>
            </a:rPr>
            <a:t>B</a:t>
          </a:r>
          <a:r>
            <a:rPr lang="en-US" sz="2400" kern="1200" dirty="0" err="1">
              <a:solidFill>
                <a:srgbClr val="4E5560"/>
              </a:solidFill>
              <a:latin typeface="Inter"/>
              <a:ea typeface="+mn-ea"/>
              <a:cs typeface="+mn-cs"/>
            </a:rPr>
            <a:t>uilding</a:t>
          </a:r>
          <a:r>
            <a:rPr lang="en-US" sz="2400" kern="1200" dirty="0">
              <a:solidFill>
                <a:srgbClr val="4E5560"/>
              </a:solidFill>
              <a:latin typeface="Inter"/>
              <a:ea typeface="+mn-ea"/>
              <a:cs typeface="+mn-cs"/>
            </a:rPr>
            <a:t> of cross-chain applications </a:t>
          </a:r>
          <a:r>
            <a:rPr lang="hu-HU" sz="2400" kern="1200" dirty="0">
              <a:solidFill>
                <a:srgbClr val="4E5560"/>
              </a:solidFill>
              <a:latin typeface="Inter"/>
              <a:ea typeface="+mn-ea"/>
              <a:cs typeface="+mn-cs"/>
              <a:sym typeface="Wingdings" panose="05000000000000000000" pitchFamily="2" charset="2"/>
            </a:rPr>
            <a:t></a:t>
          </a:r>
          <a:r>
            <a:rPr lang="en-US" sz="2400" kern="1200" dirty="0">
              <a:solidFill>
                <a:srgbClr val="4E5560"/>
              </a:solidFill>
              <a:latin typeface="Inter"/>
              <a:ea typeface="+mn-ea"/>
              <a:cs typeface="+mn-cs"/>
            </a:rPr>
            <a:t> serve more users </a:t>
          </a:r>
          <a:r>
            <a:rPr lang="hu-HU" sz="2400" kern="1200" dirty="0">
              <a:solidFill>
                <a:srgbClr val="4E5560"/>
              </a:solidFill>
              <a:latin typeface="Inter"/>
              <a:ea typeface="+mn-ea"/>
              <a:cs typeface="+mn-cs"/>
            </a:rPr>
            <a:t>+</a:t>
          </a:r>
          <a:r>
            <a:rPr lang="en-US" sz="2400" kern="1200" dirty="0">
              <a:solidFill>
                <a:srgbClr val="4E5560"/>
              </a:solidFill>
              <a:latin typeface="Inter"/>
              <a:ea typeface="+mn-ea"/>
              <a:cs typeface="+mn-cs"/>
            </a:rPr>
            <a:t> provide additional features or products </a:t>
          </a:r>
          <a:endParaRPr lang="de-DE" sz="2400" kern="1200" dirty="0">
            <a:solidFill>
              <a:srgbClr val="4E5560"/>
            </a:solidFill>
            <a:latin typeface="Inter"/>
            <a:ea typeface="+mn-ea"/>
            <a:cs typeface="+mn-cs"/>
          </a:endParaRPr>
        </a:p>
      </dgm:t>
    </dgm:pt>
    <dgm:pt modelId="{89443389-4CAD-45D5-B7AA-7DC1522CF8A1}" type="parTrans" cxnId="{AD9F9C61-421B-49D8-B89E-87EDB6A26045}">
      <dgm:prSet/>
      <dgm:spPr/>
      <dgm:t>
        <a:bodyPr/>
        <a:lstStyle/>
        <a:p>
          <a:endParaRPr lang="en-GB"/>
        </a:p>
      </dgm:t>
    </dgm:pt>
    <dgm:pt modelId="{8E7FDC00-9C17-45AF-91AB-9A40326098EB}" type="sibTrans" cxnId="{AD9F9C61-421B-49D8-B89E-87EDB6A26045}">
      <dgm:prSet/>
      <dgm:spPr/>
      <dgm:t>
        <a:bodyPr/>
        <a:lstStyle/>
        <a:p>
          <a:endParaRPr lang="en-GB"/>
        </a:p>
      </dgm:t>
    </dgm:pt>
    <dgm:pt modelId="{BA2248D3-F142-4152-8997-68EA6FBE0842}">
      <dgm:prSet custT="1"/>
      <dgm:spPr>
        <a:ln>
          <a:solidFill>
            <a:srgbClr val="375BD2"/>
          </a:solidFill>
        </a:ln>
      </dgm:spPr>
      <dgm:t>
        <a:bodyPr lIns="720000" rIns="720000"/>
        <a:lstStyle/>
        <a:p>
          <a:pPr marL="685800" indent="-685800" algn="l" defTabSz="914400" rtl="0" eaLnBrk="1" latinLnBrk="0" hangingPunct="1">
            <a:lnSpc>
              <a:spcPct val="90000"/>
            </a:lnSpc>
            <a:spcAft>
              <a:spcPts val="600"/>
            </a:spcAft>
            <a:buFont typeface="Courier New" panose="02070309020205020404" pitchFamily="49" charset="0"/>
            <a:buChar char="o"/>
          </a:pPr>
          <a:r>
            <a:rPr lang="en-US" sz="2400" kern="1200" dirty="0">
              <a:solidFill>
                <a:srgbClr val="4E5560"/>
              </a:solidFill>
              <a:latin typeface="Inter"/>
              <a:ea typeface="+mn-ea"/>
              <a:cs typeface="+mn-cs"/>
            </a:rPr>
            <a:t>Application developers can leverage the strengths and benefits of </a:t>
          </a:r>
          <a:r>
            <a:rPr lang="hu-HU" sz="2400" kern="1200" dirty="0">
              <a:solidFill>
                <a:srgbClr val="4E5560"/>
              </a:solidFill>
              <a:latin typeface="Inter"/>
              <a:ea typeface="+mn-ea"/>
              <a:cs typeface="+mn-cs"/>
            </a:rPr>
            <a:t> </a:t>
          </a:r>
          <a:r>
            <a:rPr lang="en-US" sz="2400" kern="1200" dirty="0">
              <a:solidFill>
                <a:srgbClr val="4E5560"/>
              </a:solidFill>
              <a:latin typeface="Inter"/>
              <a:ea typeface="+mn-ea"/>
              <a:cs typeface="+mn-cs"/>
            </a:rPr>
            <a:t>different chains</a:t>
          </a:r>
          <a:endParaRPr lang="de-DE" sz="2400" kern="1200" dirty="0">
            <a:solidFill>
              <a:srgbClr val="4E5560"/>
            </a:solidFill>
            <a:latin typeface="Inter"/>
            <a:ea typeface="+mn-ea"/>
            <a:cs typeface="+mn-cs"/>
          </a:endParaRPr>
        </a:p>
      </dgm:t>
    </dgm:pt>
    <dgm:pt modelId="{E105120F-043D-4E97-8A67-80AD337CF299}" type="parTrans" cxnId="{030C4187-8ACB-4C09-B8EB-ED83BFA1EA94}">
      <dgm:prSet/>
      <dgm:spPr/>
      <dgm:t>
        <a:bodyPr/>
        <a:lstStyle/>
        <a:p>
          <a:endParaRPr lang="en-GB"/>
        </a:p>
      </dgm:t>
    </dgm:pt>
    <dgm:pt modelId="{8BF344E9-CD09-4663-BBE2-1DC17AAAF765}" type="sibTrans" cxnId="{030C4187-8ACB-4C09-B8EB-ED83BFA1EA94}">
      <dgm:prSet/>
      <dgm:spPr/>
      <dgm:t>
        <a:bodyPr/>
        <a:lstStyle/>
        <a:p>
          <a:endParaRPr lang="en-GB"/>
        </a:p>
      </dgm:t>
    </dgm:pt>
    <dgm:pt modelId="{B7D235E9-33AE-4DD5-B8B3-6B758B3CED98}" type="pres">
      <dgm:prSet presAssocID="{14EFD30D-1B32-4D99-BF06-F48BE49810ED}" presName="linear" presStyleCnt="0">
        <dgm:presLayoutVars>
          <dgm:dir/>
          <dgm:animLvl val="lvl"/>
          <dgm:resizeHandles val="exact"/>
        </dgm:presLayoutVars>
      </dgm:prSet>
      <dgm:spPr/>
    </dgm:pt>
    <dgm:pt modelId="{B0C5C90A-D298-4D94-9D28-A332C2C72E9E}" type="pres">
      <dgm:prSet presAssocID="{D75E26D4-6F5C-4B95-A21F-319A37511F22}" presName="parentLin" presStyleCnt="0"/>
      <dgm:spPr/>
    </dgm:pt>
    <dgm:pt modelId="{86198A03-A9F7-4BB1-BB21-9D15A2E733B2}" type="pres">
      <dgm:prSet presAssocID="{D75E26D4-6F5C-4B95-A21F-319A37511F22}" presName="parentLeftMargin" presStyleLbl="node1" presStyleIdx="0" presStyleCnt="1"/>
      <dgm:spPr/>
    </dgm:pt>
    <dgm:pt modelId="{7038AE31-9B03-48E1-851F-1BE3B842015E}" type="pres">
      <dgm:prSet presAssocID="{D75E26D4-6F5C-4B95-A21F-319A37511F22}" presName="parentText" presStyleLbl="node1" presStyleIdx="0" presStyleCnt="1">
        <dgm:presLayoutVars>
          <dgm:chMax val="0"/>
          <dgm:bulletEnabled val="1"/>
        </dgm:presLayoutVars>
      </dgm:prSet>
      <dgm:spPr/>
    </dgm:pt>
    <dgm:pt modelId="{9E08C9E9-51ED-48B1-887D-A43F4798A781}" type="pres">
      <dgm:prSet presAssocID="{D75E26D4-6F5C-4B95-A21F-319A37511F22}" presName="negativeSpace" presStyleCnt="0"/>
      <dgm:spPr/>
    </dgm:pt>
    <dgm:pt modelId="{75D1BF51-A4E8-41EB-B045-422E12347D3A}" type="pres">
      <dgm:prSet presAssocID="{D75E26D4-6F5C-4B95-A21F-319A37511F22}" presName="childText" presStyleLbl="conFgAcc1" presStyleIdx="0" presStyleCnt="1">
        <dgm:presLayoutVars>
          <dgm:bulletEnabled val="1"/>
        </dgm:presLayoutVars>
      </dgm:prSet>
      <dgm:spPr/>
    </dgm:pt>
  </dgm:ptLst>
  <dgm:cxnLst>
    <dgm:cxn modelId="{49224302-B981-424E-93AB-8182435B9D87}" srcId="{14EFD30D-1B32-4D99-BF06-F48BE49810ED}" destId="{D75E26D4-6F5C-4B95-A21F-319A37511F22}" srcOrd="0" destOrd="0" parTransId="{3902F908-2117-4E7A-A6F6-4319D386CE64}" sibTransId="{4A09EF37-8ADA-4F16-B58A-C8A5B0C27B6B}"/>
    <dgm:cxn modelId="{DB96D704-18A9-4497-850C-9CEC1DC855AB}" type="presOf" srcId="{D75E26D4-6F5C-4B95-A21F-319A37511F22}" destId="{86198A03-A9F7-4BB1-BB21-9D15A2E733B2}" srcOrd="0" destOrd="0" presId="urn:microsoft.com/office/officeart/2005/8/layout/list1"/>
    <dgm:cxn modelId="{501FED3E-E2D3-4D4A-A9ED-5D9E1A56EB5F}" type="presOf" srcId="{D75E26D4-6F5C-4B95-A21F-319A37511F22}" destId="{7038AE31-9B03-48E1-851F-1BE3B842015E}" srcOrd="1" destOrd="0" presId="urn:microsoft.com/office/officeart/2005/8/layout/list1"/>
    <dgm:cxn modelId="{D4867D5E-07A3-4964-A620-A45FF9CFA5F3}" type="presOf" srcId="{D3FBDFCC-3506-4E78-828A-CE7EE67961D9}" destId="{75D1BF51-A4E8-41EB-B045-422E12347D3A}" srcOrd="0" destOrd="0" presId="urn:microsoft.com/office/officeart/2005/8/layout/list1"/>
    <dgm:cxn modelId="{AD9F9C61-421B-49D8-B89E-87EDB6A26045}" srcId="{D75E26D4-6F5C-4B95-A21F-319A37511F22}" destId="{7F3F403B-34E4-497A-BFDB-6A123C3511ED}" srcOrd="2" destOrd="0" parTransId="{89443389-4CAD-45D5-B7AA-7DC1522CF8A1}" sibTransId="{8E7FDC00-9C17-45AF-91AB-9A40326098EB}"/>
    <dgm:cxn modelId="{8DF75567-B9DD-43D5-AC65-9EBE9E2D2816}" srcId="{D75E26D4-6F5C-4B95-A21F-319A37511F22}" destId="{D3FBDFCC-3506-4E78-828A-CE7EE67961D9}" srcOrd="0" destOrd="0" parTransId="{34E64539-1676-4DAF-8B3F-18B7DF0226E8}" sibTransId="{CB17A39D-2B1D-436D-8BF1-A37216AD9253}"/>
    <dgm:cxn modelId="{A074034D-0B28-4286-8423-6AB5BD535DB6}" type="presOf" srcId="{14EFD30D-1B32-4D99-BF06-F48BE49810ED}" destId="{B7D235E9-33AE-4DD5-B8B3-6B758B3CED98}" srcOrd="0" destOrd="0" presId="urn:microsoft.com/office/officeart/2005/8/layout/list1"/>
    <dgm:cxn modelId="{030C4187-8ACB-4C09-B8EB-ED83BFA1EA94}" srcId="{D75E26D4-6F5C-4B95-A21F-319A37511F22}" destId="{BA2248D3-F142-4152-8997-68EA6FBE0842}" srcOrd="1" destOrd="0" parTransId="{E105120F-043D-4E97-8A67-80AD337CF299}" sibTransId="{8BF344E9-CD09-4663-BBE2-1DC17AAAF765}"/>
    <dgm:cxn modelId="{223C7C87-7A34-48AD-9EFA-C0730B49F9D7}" type="presOf" srcId="{BA2248D3-F142-4152-8997-68EA6FBE0842}" destId="{75D1BF51-A4E8-41EB-B045-422E12347D3A}" srcOrd="0" destOrd="1" presId="urn:microsoft.com/office/officeart/2005/8/layout/list1"/>
    <dgm:cxn modelId="{A96BDAEE-C610-4845-B2DE-03B77A29CB22}" type="presOf" srcId="{7F3F403B-34E4-497A-BFDB-6A123C3511ED}" destId="{75D1BF51-A4E8-41EB-B045-422E12347D3A}" srcOrd="0" destOrd="2" presId="urn:microsoft.com/office/officeart/2005/8/layout/list1"/>
    <dgm:cxn modelId="{3EF91C8F-FEDE-4E78-B924-7E8B88C60DFD}" type="presParOf" srcId="{B7D235E9-33AE-4DD5-B8B3-6B758B3CED98}" destId="{B0C5C90A-D298-4D94-9D28-A332C2C72E9E}" srcOrd="0" destOrd="0" presId="urn:microsoft.com/office/officeart/2005/8/layout/list1"/>
    <dgm:cxn modelId="{E684FF52-AFB3-4E83-B19A-5E54345AD85A}" type="presParOf" srcId="{B0C5C90A-D298-4D94-9D28-A332C2C72E9E}" destId="{86198A03-A9F7-4BB1-BB21-9D15A2E733B2}" srcOrd="0" destOrd="0" presId="urn:microsoft.com/office/officeart/2005/8/layout/list1"/>
    <dgm:cxn modelId="{F2F628E0-875A-4A8C-B593-0529FA1F94C7}" type="presParOf" srcId="{B0C5C90A-D298-4D94-9D28-A332C2C72E9E}" destId="{7038AE31-9B03-48E1-851F-1BE3B842015E}" srcOrd="1" destOrd="0" presId="urn:microsoft.com/office/officeart/2005/8/layout/list1"/>
    <dgm:cxn modelId="{5BF262C9-5249-4CA4-8DF6-8CA9E3DF8360}" type="presParOf" srcId="{B7D235E9-33AE-4DD5-B8B3-6B758B3CED98}" destId="{9E08C9E9-51ED-48B1-887D-A43F4798A781}" srcOrd="1" destOrd="0" presId="urn:microsoft.com/office/officeart/2005/8/layout/list1"/>
    <dgm:cxn modelId="{F94D6465-5AC5-4986-A2EF-2237E771BEB0}" type="presParOf" srcId="{B7D235E9-33AE-4DD5-B8B3-6B758B3CED98}" destId="{75D1BF51-A4E8-41EB-B045-422E12347D3A}" srcOrd="2" destOrd="0" presId="urn:microsoft.com/office/officeart/2005/8/layout/list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21B349-BCAF-43EA-882C-69596C1C26EE}"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GB"/>
        </a:p>
      </dgm:t>
    </dgm:pt>
    <dgm:pt modelId="{7BD0F0F6-F957-4E2D-B1D2-7392876B113C}">
      <dgm:prSet custT="1"/>
      <dgm:spPr/>
      <dgm:t>
        <a:bodyPr/>
        <a:lstStyle/>
        <a:p>
          <a:pPr>
            <a:lnSpc>
              <a:spcPct val="100000"/>
            </a:lnSpc>
          </a:pPr>
          <a:r>
            <a:rPr lang="hu-HU" sz="2700" dirty="0">
              <a:latin typeface="Inter"/>
            </a:rPr>
            <a:t>B</a:t>
          </a:r>
          <a:r>
            <a:rPr lang="en-US" sz="2700" dirty="0" err="1">
              <a:latin typeface="Inter"/>
            </a:rPr>
            <a:t>lockchain</a:t>
          </a:r>
          <a:r>
            <a:rPr lang="en-US" sz="2700" dirty="0">
              <a:latin typeface="Inter"/>
            </a:rPr>
            <a:t> </a:t>
          </a:r>
          <a:r>
            <a:rPr lang="hu-HU" sz="2700" dirty="0">
              <a:latin typeface="Inter"/>
            </a:rPr>
            <a:t>I</a:t>
          </a:r>
          <a:r>
            <a:rPr lang="en-US" sz="2700" dirty="0" err="1">
              <a:latin typeface="Inter"/>
            </a:rPr>
            <a:t>nteroperability</a:t>
          </a:r>
          <a:r>
            <a:rPr lang="en-US" sz="2700" dirty="0">
              <a:latin typeface="Inter"/>
            </a:rPr>
            <a:t> </a:t>
          </a:r>
          <a:r>
            <a:rPr lang="hu-HU" sz="2700" dirty="0">
              <a:latin typeface="Inter"/>
            </a:rPr>
            <a:t>P</a:t>
          </a:r>
          <a:r>
            <a:rPr lang="en-US" sz="2700" dirty="0" err="1">
              <a:latin typeface="Inter"/>
            </a:rPr>
            <a:t>rotocol</a:t>
          </a:r>
          <a:r>
            <a:rPr lang="en-US" sz="2700" dirty="0">
              <a:latin typeface="Inter"/>
            </a:rPr>
            <a:t> </a:t>
          </a:r>
          <a:endParaRPr lang="de-DE" sz="2700" dirty="0">
            <a:latin typeface="Inter"/>
          </a:endParaRPr>
        </a:p>
      </dgm:t>
    </dgm:pt>
    <dgm:pt modelId="{0511FA85-F72A-44E5-B7A2-F1084CC6270B}" type="parTrans" cxnId="{02F2035F-1681-4194-80BF-C9E6A4B0CF70}">
      <dgm:prSet/>
      <dgm:spPr/>
      <dgm:t>
        <a:bodyPr/>
        <a:lstStyle/>
        <a:p>
          <a:pPr>
            <a:lnSpc>
              <a:spcPct val="100000"/>
            </a:lnSpc>
          </a:pPr>
          <a:endParaRPr lang="en-GB" sz="4500">
            <a:latin typeface="Inter"/>
          </a:endParaRPr>
        </a:p>
      </dgm:t>
    </dgm:pt>
    <dgm:pt modelId="{2E9ED33D-3EFA-49BC-AFBE-19B444261A5E}" type="sibTrans" cxnId="{02F2035F-1681-4194-80BF-C9E6A4B0CF70}">
      <dgm:prSet/>
      <dgm:spPr/>
      <dgm:t>
        <a:bodyPr/>
        <a:lstStyle/>
        <a:p>
          <a:pPr>
            <a:lnSpc>
              <a:spcPct val="100000"/>
            </a:lnSpc>
          </a:pPr>
          <a:endParaRPr lang="en-GB" sz="4500">
            <a:latin typeface="Inter"/>
          </a:endParaRPr>
        </a:p>
      </dgm:t>
    </dgm:pt>
    <dgm:pt modelId="{49A7D6E9-8065-4FAA-9261-B966611873C7}">
      <dgm:prSet custT="1"/>
      <dgm:spPr/>
      <dgm:t>
        <a:bodyPr/>
        <a:lstStyle/>
        <a:p>
          <a:pPr>
            <a:lnSpc>
              <a:spcPct val="100000"/>
            </a:lnSpc>
          </a:pPr>
          <a:r>
            <a:rPr lang="hu-HU" sz="2700" dirty="0">
              <a:latin typeface="Inter"/>
            </a:rPr>
            <a:t>B</a:t>
          </a:r>
          <a:r>
            <a:rPr lang="en-US" sz="2700" dirty="0" err="1">
              <a:latin typeface="Inter"/>
            </a:rPr>
            <a:t>uild</a:t>
          </a:r>
          <a:r>
            <a:rPr lang="hu-HU" sz="2700" dirty="0">
              <a:latin typeface="Inter"/>
            </a:rPr>
            <a:t>ing</a:t>
          </a:r>
          <a:r>
            <a:rPr lang="en-US" sz="2700" dirty="0">
              <a:latin typeface="Inter"/>
            </a:rPr>
            <a:t> secure applications </a:t>
          </a:r>
          <a:endParaRPr lang="de-DE" sz="2700" dirty="0">
            <a:latin typeface="Inter"/>
          </a:endParaRPr>
        </a:p>
      </dgm:t>
    </dgm:pt>
    <dgm:pt modelId="{5BF423AF-4B85-430E-AC73-8ECC00E6CA82}" type="parTrans" cxnId="{EA454294-350F-40DC-B877-22DBCDDC0957}">
      <dgm:prSet/>
      <dgm:spPr/>
      <dgm:t>
        <a:bodyPr/>
        <a:lstStyle/>
        <a:p>
          <a:pPr>
            <a:lnSpc>
              <a:spcPct val="100000"/>
            </a:lnSpc>
          </a:pPr>
          <a:endParaRPr lang="en-GB" sz="4500">
            <a:latin typeface="Inter"/>
          </a:endParaRPr>
        </a:p>
      </dgm:t>
    </dgm:pt>
    <dgm:pt modelId="{B866FB8B-8AF9-4A7D-A51E-E983FBFD423E}" type="sibTrans" cxnId="{EA454294-350F-40DC-B877-22DBCDDC0957}">
      <dgm:prSet/>
      <dgm:spPr/>
      <dgm:t>
        <a:bodyPr/>
        <a:lstStyle/>
        <a:p>
          <a:pPr>
            <a:lnSpc>
              <a:spcPct val="100000"/>
            </a:lnSpc>
          </a:pPr>
          <a:endParaRPr lang="en-GB" sz="4500">
            <a:latin typeface="Inter"/>
          </a:endParaRPr>
        </a:p>
      </dgm:t>
    </dgm:pt>
    <dgm:pt modelId="{0CC091FD-ABB9-4E8D-8C44-FE95A72B43E5}">
      <dgm:prSet custT="1"/>
      <dgm:spPr/>
      <dgm:t>
        <a:bodyPr/>
        <a:lstStyle/>
        <a:p>
          <a:pPr>
            <a:lnSpc>
              <a:spcPct val="100000"/>
            </a:lnSpc>
          </a:pPr>
          <a:r>
            <a:rPr lang="hu-HU" sz="2700" dirty="0">
              <a:latin typeface="Inter"/>
            </a:rPr>
            <a:t>T</a:t>
          </a:r>
          <a:r>
            <a:rPr lang="en-US" sz="2700" dirty="0" err="1">
              <a:latin typeface="Inter"/>
            </a:rPr>
            <a:t>ransfer</a:t>
          </a:r>
          <a:r>
            <a:rPr lang="en-US" sz="2700" dirty="0">
              <a:latin typeface="Inter"/>
            </a:rPr>
            <a:t> tokens, data or both</a:t>
          </a:r>
          <a:r>
            <a:rPr lang="hu-HU" sz="2700" dirty="0">
              <a:latin typeface="Inter"/>
            </a:rPr>
            <a:t> </a:t>
          </a:r>
          <a:r>
            <a:rPr lang="hu-HU" sz="2700" dirty="0" err="1">
              <a:latin typeface="Inter"/>
            </a:rPr>
            <a:t>across</a:t>
          </a:r>
          <a:r>
            <a:rPr lang="hu-HU" sz="2700" dirty="0">
              <a:latin typeface="Inter"/>
            </a:rPr>
            <a:t> </a:t>
          </a:r>
          <a:r>
            <a:rPr lang="hu-HU" sz="2700" dirty="0" err="1">
              <a:latin typeface="Inter"/>
            </a:rPr>
            <a:t>chains</a:t>
          </a:r>
          <a:endParaRPr lang="de-DE" sz="2700" dirty="0">
            <a:latin typeface="Inter"/>
          </a:endParaRPr>
        </a:p>
      </dgm:t>
    </dgm:pt>
    <dgm:pt modelId="{CBF75338-8D02-4A8B-97E3-8D0873358727}" type="parTrans" cxnId="{900B31BB-DA4B-47B4-8AD0-13D92E560805}">
      <dgm:prSet/>
      <dgm:spPr/>
      <dgm:t>
        <a:bodyPr/>
        <a:lstStyle/>
        <a:p>
          <a:pPr>
            <a:lnSpc>
              <a:spcPct val="100000"/>
            </a:lnSpc>
          </a:pPr>
          <a:endParaRPr lang="en-GB" sz="4500">
            <a:latin typeface="Inter"/>
          </a:endParaRPr>
        </a:p>
      </dgm:t>
    </dgm:pt>
    <dgm:pt modelId="{63422058-8592-4057-A249-E9866860589F}" type="sibTrans" cxnId="{900B31BB-DA4B-47B4-8AD0-13D92E560805}">
      <dgm:prSet/>
      <dgm:spPr/>
      <dgm:t>
        <a:bodyPr/>
        <a:lstStyle/>
        <a:p>
          <a:pPr>
            <a:lnSpc>
              <a:spcPct val="100000"/>
            </a:lnSpc>
          </a:pPr>
          <a:endParaRPr lang="en-GB" sz="4500">
            <a:latin typeface="Inter"/>
          </a:endParaRPr>
        </a:p>
      </dgm:t>
    </dgm:pt>
    <dgm:pt modelId="{990DAD4F-0F1E-4BB3-B5F5-40D3A14429D1}">
      <dgm:prSet custT="1"/>
      <dgm:spPr/>
      <dgm:t>
        <a:bodyPr/>
        <a:lstStyle/>
        <a:p>
          <a:pPr>
            <a:lnSpc>
              <a:spcPct val="100000"/>
            </a:lnSpc>
          </a:pPr>
          <a:r>
            <a:rPr lang="hu-HU" sz="2700" dirty="0">
              <a:latin typeface="Inter"/>
            </a:rPr>
            <a:t>D</a:t>
          </a:r>
          <a:r>
            <a:rPr lang="en-US" sz="2700" dirty="0" err="1">
              <a:latin typeface="Inter"/>
            </a:rPr>
            <a:t>efense</a:t>
          </a:r>
          <a:r>
            <a:rPr lang="en-US" sz="2700" dirty="0">
              <a:latin typeface="Inter"/>
            </a:rPr>
            <a:t>-in-depth security </a:t>
          </a:r>
          <a:endParaRPr lang="de-DE" sz="2700" dirty="0">
            <a:latin typeface="Inter"/>
          </a:endParaRPr>
        </a:p>
      </dgm:t>
    </dgm:pt>
    <dgm:pt modelId="{E30A0EF0-12BD-43B6-B0CE-5033C8F1788A}" type="parTrans" cxnId="{990DD4FA-02A4-4BF8-B127-E31BA18805FB}">
      <dgm:prSet/>
      <dgm:spPr/>
      <dgm:t>
        <a:bodyPr/>
        <a:lstStyle/>
        <a:p>
          <a:pPr>
            <a:lnSpc>
              <a:spcPct val="100000"/>
            </a:lnSpc>
          </a:pPr>
          <a:endParaRPr lang="en-GB" sz="4500">
            <a:latin typeface="Inter"/>
          </a:endParaRPr>
        </a:p>
      </dgm:t>
    </dgm:pt>
    <dgm:pt modelId="{9680FD4A-1E13-412D-BB0E-94ACBB57248D}" type="sibTrans" cxnId="{990DD4FA-02A4-4BF8-B127-E31BA18805FB}">
      <dgm:prSet/>
      <dgm:spPr/>
      <dgm:t>
        <a:bodyPr/>
        <a:lstStyle/>
        <a:p>
          <a:pPr>
            <a:lnSpc>
              <a:spcPct val="100000"/>
            </a:lnSpc>
          </a:pPr>
          <a:endParaRPr lang="en-GB" sz="4500">
            <a:latin typeface="Inter"/>
          </a:endParaRPr>
        </a:p>
      </dgm:t>
    </dgm:pt>
    <dgm:pt modelId="{7070416C-038E-4147-9922-623EBFB38D8D}">
      <dgm:prSet custT="1"/>
      <dgm:spPr/>
      <dgm:t>
        <a:bodyPr/>
        <a:lstStyle/>
        <a:p>
          <a:pPr>
            <a:lnSpc>
              <a:spcPct val="100000"/>
            </a:lnSpc>
          </a:pPr>
          <a:r>
            <a:rPr lang="hu-HU" sz="2700">
              <a:latin typeface="Inter"/>
            </a:rPr>
            <a:t>P</a:t>
          </a:r>
          <a:r>
            <a:rPr lang="en-US" sz="2700">
              <a:latin typeface="Inter"/>
            </a:rPr>
            <a:t>owered by Chainlink's oracle networks</a:t>
          </a:r>
          <a:endParaRPr lang="de-DE" sz="2700">
            <a:latin typeface="Inter"/>
          </a:endParaRPr>
        </a:p>
      </dgm:t>
    </dgm:pt>
    <dgm:pt modelId="{85F8CD60-B82A-4EA6-BD05-60415829AC5F}" type="parTrans" cxnId="{288441F6-E147-40DE-8662-B7EE36B5BC11}">
      <dgm:prSet/>
      <dgm:spPr/>
      <dgm:t>
        <a:bodyPr/>
        <a:lstStyle/>
        <a:p>
          <a:pPr>
            <a:lnSpc>
              <a:spcPct val="100000"/>
            </a:lnSpc>
          </a:pPr>
          <a:endParaRPr lang="en-GB" sz="4500">
            <a:latin typeface="Inter"/>
          </a:endParaRPr>
        </a:p>
      </dgm:t>
    </dgm:pt>
    <dgm:pt modelId="{9DE1082B-9709-4CE2-8A72-8039F7298FBC}" type="sibTrans" cxnId="{288441F6-E147-40DE-8662-B7EE36B5BC11}">
      <dgm:prSet/>
      <dgm:spPr/>
      <dgm:t>
        <a:bodyPr/>
        <a:lstStyle/>
        <a:p>
          <a:pPr>
            <a:lnSpc>
              <a:spcPct val="100000"/>
            </a:lnSpc>
          </a:pPr>
          <a:endParaRPr lang="en-GB" sz="4500">
            <a:latin typeface="Inter"/>
          </a:endParaRPr>
        </a:p>
      </dgm:t>
    </dgm:pt>
    <dgm:pt modelId="{01624014-BEBE-4190-BA44-C73D44583D9B}" type="pres">
      <dgm:prSet presAssocID="{B321B349-BCAF-43EA-882C-69596C1C26EE}" presName="vert0" presStyleCnt="0">
        <dgm:presLayoutVars>
          <dgm:dir/>
          <dgm:animOne val="branch"/>
          <dgm:animLvl val="lvl"/>
        </dgm:presLayoutVars>
      </dgm:prSet>
      <dgm:spPr/>
    </dgm:pt>
    <dgm:pt modelId="{E91BEB67-8957-4B26-8D07-8A488894B2F2}" type="pres">
      <dgm:prSet presAssocID="{7BD0F0F6-F957-4E2D-B1D2-7392876B113C}" presName="thickLine" presStyleLbl="alignNode1" presStyleIdx="0" presStyleCnt="5"/>
      <dgm:spPr/>
    </dgm:pt>
    <dgm:pt modelId="{020811CB-61F2-45E3-A676-58200E0C4C26}" type="pres">
      <dgm:prSet presAssocID="{7BD0F0F6-F957-4E2D-B1D2-7392876B113C}" presName="horz1" presStyleCnt="0"/>
      <dgm:spPr/>
    </dgm:pt>
    <dgm:pt modelId="{F55D3D8A-31AC-4D67-8582-CCEE100D25AE}" type="pres">
      <dgm:prSet presAssocID="{7BD0F0F6-F957-4E2D-B1D2-7392876B113C}" presName="tx1" presStyleLbl="revTx" presStyleIdx="0" presStyleCnt="5"/>
      <dgm:spPr/>
    </dgm:pt>
    <dgm:pt modelId="{273A28C2-8AF5-460B-9E04-6A8061BAE7E0}" type="pres">
      <dgm:prSet presAssocID="{7BD0F0F6-F957-4E2D-B1D2-7392876B113C}" presName="vert1" presStyleCnt="0"/>
      <dgm:spPr/>
    </dgm:pt>
    <dgm:pt modelId="{70BC6FEF-4EB6-4443-B230-8762A8D741F9}" type="pres">
      <dgm:prSet presAssocID="{49A7D6E9-8065-4FAA-9261-B966611873C7}" presName="thickLine" presStyleLbl="alignNode1" presStyleIdx="1" presStyleCnt="5"/>
      <dgm:spPr/>
    </dgm:pt>
    <dgm:pt modelId="{529870D8-130A-463F-9441-793F446B1E38}" type="pres">
      <dgm:prSet presAssocID="{49A7D6E9-8065-4FAA-9261-B966611873C7}" presName="horz1" presStyleCnt="0"/>
      <dgm:spPr/>
    </dgm:pt>
    <dgm:pt modelId="{EE4AC129-ECCB-4959-AF32-556191A2B92B}" type="pres">
      <dgm:prSet presAssocID="{49A7D6E9-8065-4FAA-9261-B966611873C7}" presName="tx1" presStyleLbl="revTx" presStyleIdx="1" presStyleCnt="5"/>
      <dgm:spPr/>
    </dgm:pt>
    <dgm:pt modelId="{DA4F82B0-5C2A-4F3A-B7F3-662CA4803896}" type="pres">
      <dgm:prSet presAssocID="{49A7D6E9-8065-4FAA-9261-B966611873C7}" presName="vert1" presStyleCnt="0"/>
      <dgm:spPr/>
    </dgm:pt>
    <dgm:pt modelId="{CB10A3F3-AD97-4A4A-BAB1-5887C60DFDED}" type="pres">
      <dgm:prSet presAssocID="{0CC091FD-ABB9-4E8D-8C44-FE95A72B43E5}" presName="thickLine" presStyleLbl="alignNode1" presStyleIdx="2" presStyleCnt="5"/>
      <dgm:spPr/>
    </dgm:pt>
    <dgm:pt modelId="{EA985C76-0B1E-4847-BC2F-4F992BF8D354}" type="pres">
      <dgm:prSet presAssocID="{0CC091FD-ABB9-4E8D-8C44-FE95A72B43E5}" presName="horz1" presStyleCnt="0"/>
      <dgm:spPr/>
    </dgm:pt>
    <dgm:pt modelId="{5B03526E-89BF-4ED9-9F9B-944AD54B76A3}" type="pres">
      <dgm:prSet presAssocID="{0CC091FD-ABB9-4E8D-8C44-FE95A72B43E5}" presName="tx1" presStyleLbl="revTx" presStyleIdx="2" presStyleCnt="5"/>
      <dgm:spPr/>
    </dgm:pt>
    <dgm:pt modelId="{B4094F87-DFC0-46FD-A52A-9E2604302A46}" type="pres">
      <dgm:prSet presAssocID="{0CC091FD-ABB9-4E8D-8C44-FE95A72B43E5}" presName="vert1" presStyleCnt="0"/>
      <dgm:spPr/>
    </dgm:pt>
    <dgm:pt modelId="{5A073290-FD67-48B2-92E5-931E37B69C40}" type="pres">
      <dgm:prSet presAssocID="{990DAD4F-0F1E-4BB3-B5F5-40D3A14429D1}" presName="thickLine" presStyleLbl="alignNode1" presStyleIdx="3" presStyleCnt="5"/>
      <dgm:spPr/>
    </dgm:pt>
    <dgm:pt modelId="{5094841A-BBBA-4695-98F6-C2F637926CEA}" type="pres">
      <dgm:prSet presAssocID="{990DAD4F-0F1E-4BB3-B5F5-40D3A14429D1}" presName="horz1" presStyleCnt="0"/>
      <dgm:spPr/>
    </dgm:pt>
    <dgm:pt modelId="{975356B4-38CD-4B58-BA61-81E5535EFDCC}" type="pres">
      <dgm:prSet presAssocID="{990DAD4F-0F1E-4BB3-B5F5-40D3A14429D1}" presName="tx1" presStyleLbl="revTx" presStyleIdx="3" presStyleCnt="5"/>
      <dgm:spPr/>
    </dgm:pt>
    <dgm:pt modelId="{BC1F582A-CB55-4214-92B8-56855BA19DB7}" type="pres">
      <dgm:prSet presAssocID="{990DAD4F-0F1E-4BB3-B5F5-40D3A14429D1}" presName="vert1" presStyleCnt="0"/>
      <dgm:spPr/>
    </dgm:pt>
    <dgm:pt modelId="{2DFC0F12-24B4-4F8E-AEAA-F1F4CEC230E3}" type="pres">
      <dgm:prSet presAssocID="{7070416C-038E-4147-9922-623EBFB38D8D}" presName="thickLine" presStyleLbl="alignNode1" presStyleIdx="4" presStyleCnt="5"/>
      <dgm:spPr/>
    </dgm:pt>
    <dgm:pt modelId="{BA343ABE-629F-4A28-9A0D-8345EE542224}" type="pres">
      <dgm:prSet presAssocID="{7070416C-038E-4147-9922-623EBFB38D8D}" presName="horz1" presStyleCnt="0"/>
      <dgm:spPr/>
    </dgm:pt>
    <dgm:pt modelId="{5768D094-3488-4DC3-990E-8F42E2D8F587}" type="pres">
      <dgm:prSet presAssocID="{7070416C-038E-4147-9922-623EBFB38D8D}" presName="tx1" presStyleLbl="revTx" presStyleIdx="4" presStyleCnt="5"/>
      <dgm:spPr/>
    </dgm:pt>
    <dgm:pt modelId="{755AED9E-F4DD-4C7B-AC79-DDE7BBBD9E63}" type="pres">
      <dgm:prSet presAssocID="{7070416C-038E-4147-9922-623EBFB38D8D}" presName="vert1" presStyleCnt="0"/>
      <dgm:spPr/>
    </dgm:pt>
  </dgm:ptLst>
  <dgm:cxnLst>
    <dgm:cxn modelId="{02F2035F-1681-4194-80BF-C9E6A4B0CF70}" srcId="{B321B349-BCAF-43EA-882C-69596C1C26EE}" destId="{7BD0F0F6-F957-4E2D-B1D2-7392876B113C}" srcOrd="0" destOrd="0" parTransId="{0511FA85-F72A-44E5-B7A2-F1084CC6270B}" sibTransId="{2E9ED33D-3EFA-49BC-AFBE-19B444261A5E}"/>
    <dgm:cxn modelId="{87994A67-61A3-4D4A-AF80-9F27AF912B77}" type="presOf" srcId="{990DAD4F-0F1E-4BB3-B5F5-40D3A14429D1}" destId="{975356B4-38CD-4B58-BA61-81E5535EFDCC}" srcOrd="0" destOrd="0" presId="urn:microsoft.com/office/officeart/2008/layout/LinedList"/>
    <dgm:cxn modelId="{A285A247-F73E-4739-8397-0ED9E931FC18}" type="presOf" srcId="{B321B349-BCAF-43EA-882C-69596C1C26EE}" destId="{01624014-BEBE-4190-BA44-C73D44583D9B}" srcOrd="0" destOrd="0" presId="urn:microsoft.com/office/officeart/2008/layout/LinedList"/>
    <dgm:cxn modelId="{3646A076-75FB-48F1-B5E6-449AB7B76C89}" type="presOf" srcId="{7BD0F0F6-F957-4E2D-B1D2-7392876B113C}" destId="{F55D3D8A-31AC-4D67-8582-CCEE100D25AE}" srcOrd="0" destOrd="0" presId="urn:microsoft.com/office/officeart/2008/layout/LinedList"/>
    <dgm:cxn modelId="{EA454294-350F-40DC-B877-22DBCDDC0957}" srcId="{B321B349-BCAF-43EA-882C-69596C1C26EE}" destId="{49A7D6E9-8065-4FAA-9261-B966611873C7}" srcOrd="1" destOrd="0" parTransId="{5BF423AF-4B85-430E-AC73-8ECC00E6CA82}" sibTransId="{B866FB8B-8AF9-4A7D-A51E-E983FBFD423E}"/>
    <dgm:cxn modelId="{679EBCA9-EEF5-4C9A-8EF6-F8B03063F69F}" type="presOf" srcId="{49A7D6E9-8065-4FAA-9261-B966611873C7}" destId="{EE4AC129-ECCB-4959-AF32-556191A2B92B}" srcOrd="0" destOrd="0" presId="urn:microsoft.com/office/officeart/2008/layout/LinedList"/>
    <dgm:cxn modelId="{900B31BB-DA4B-47B4-8AD0-13D92E560805}" srcId="{B321B349-BCAF-43EA-882C-69596C1C26EE}" destId="{0CC091FD-ABB9-4E8D-8C44-FE95A72B43E5}" srcOrd="2" destOrd="0" parTransId="{CBF75338-8D02-4A8B-97E3-8D0873358727}" sibTransId="{63422058-8592-4057-A249-E9866860589F}"/>
    <dgm:cxn modelId="{09E04DC7-06DE-4F54-973B-5292A8CA97CD}" type="presOf" srcId="{7070416C-038E-4147-9922-623EBFB38D8D}" destId="{5768D094-3488-4DC3-990E-8F42E2D8F587}" srcOrd="0" destOrd="0" presId="urn:microsoft.com/office/officeart/2008/layout/LinedList"/>
    <dgm:cxn modelId="{0F73F0E3-247E-49E9-A230-8571E2A37963}" type="presOf" srcId="{0CC091FD-ABB9-4E8D-8C44-FE95A72B43E5}" destId="{5B03526E-89BF-4ED9-9F9B-944AD54B76A3}" srcOrd="0" destOrd="0" presId="urn:microsoft.com/office/officeart/2008/layout/LinedList"/>
    <dgm:cxn modelId="{288441F6-E147-40DE-8662-B7EE36B5BC11}" srcId="{B321B349-BCAF-43EA-882C-69596C1C26EE}" destId="{7070416C-038E-4147-9922-623EBFB38D8D}" srcOrd="4" destOrd="0" parTransId="{85F8CD60-B82A-4EA6-BD05-60415829AC5F}" sibTransId="{9DE1082B-9709-4CE2-8A72-8039F7298FBC}"/>
    <dgm:cxn modelId="{990DD4FA-02A4-4BF8-B127-E31BA18805FB}" srcId="{B321B349-BCAF-43EA-882C-69596C1C26EE}" destId="{990DAD4F-0F1E-4BB3-B5F5-40D3A14429D1}" srcOrd="3" destOrd="0" parTransId="{E30A0EF0-12BD-43B6-B0CE-5033C8F1788A}" sibTransId="{9680FD4A-1E13-412D-BB0E-94ACBB57248D}"/>
    <dgm:cxn modelId="{1944A9FF-460C-43AC-B6DF-EAB01A3FF951}" type="presParOf" srcId="{01624014-BEBE-4190-BA44-C73D44583D9B}" destId="{E91BEB67-8957-4B26-8D07-8A488894B2F2}" srcOrd="0" destOrd="0" presId="urn:microsoft.com/office/officeart/2008/layout/LinedList"/>
    <dgm:cxn modelId="{EAF8A8A2-0D48-4634-A54E-5EC3A1E9FAB8}" type="presParOf" srcId="{01624014-BEBE-4190-BA44-C73D44583D9B}" destId="{020811CB-61F2-45E3-A676-58200E0C4C26}" srcOrd="1" destOrd="0" presId="urn:microsoft.com/office/officeart/2008/layout/LinedList"/>
    <dgm:cxn modelId="{8F242729-3259-476E-BD58-0D3F67B58353}" type="presParOf" srcId="{020811CB-61F2-45E3-A676-58200E0C4C26}" destId="{F55D3D8A-31AC-4D67-8582-CCEE100D25AE}" srcOrd="0" destOrd="0" presId="urn:microsoft.com/office/officeart/2008/layout/LinedList"/>
    <dgm:cxn modelId="{DEBD4147-0B4B-4343-A665-25CB5059D4A8}" type="presParOf" srcId="{020811CB-61F2-45E3-A676-58200E0C4C26}" destId="{273A28C2-8AF5-460B-9E04-6A8061BAE7E0}" srcOrd="1" destOrd="0" presId="urn:microsoft.com/office/officeart/2008/layout/LinedList"/>
    <dgm:cxn modelId="{64870B12-ED5D-47CE-98AD-D2B905482C95}" type="presParOf" srcId="{01624014-BEBE-4190-BA44-C73D44583D9B}" destId="{70BC6FEF-4EB6-4443-B230-8762A8D741F9}" srcOrd="2" destOrd="0" presId="urn:microsoft.com/office/officeart/2008/layout/LinedList"/>
    <dgm:cxn modelId="{35F4E731-353E-4A82-86B0-811918EBBD46}" type="presParOf" srcId="{01624014-BEBE-4190-BA44-C73D44583D9B}" destId="{529870D8-130A-463F-9441-793F446B1E38}" srcOrd="3" destOrd="0" presId="urn:microsoft.com/office/officeart/2008/layout/LinedList"/>
    <dgm:cxn modelId="{99E9CD6C-E1D4-45D9-89B9-6AAD9AF73711}" type="presParOf" srcId="{529870D8-130A-463F-9441-793F446B1E38}" destId="{EE4AC129-ECCB-4959-AF32-556191A2B92B}" srcOrd="0" destOrd="0" presId="urn:microsoft.com/office/officeart/2008/layout/LinedList"/>
    <dgm:cxn modelId="{692E3DB0-E7D2-470E-AAC7-D51E1B304DC1}" type="presParOf" srcId="{529870D8-130A-463F-9441-793F446B1E38}" destId="{DA4F82B0-5C2A-4F3A-B7F3-662CA4803896}" srcOrd="1" destOrd="0" presId="urn:microsoft.com/office/officeart/2008/layout/LinedList"/>
    <dgm:cxn modelId="{0632F593-E08A-4907-A065-D5C6D363B57F}" type="presParOf" srcId="{01624014-BEBE-4190-BA44-C73D44583D9B}" destId="{CB10A3F3-AD97-4A4A-BAB1-5887C60DFDED}" srcOrd="4" destOrd="0" presId="urn:microsoft.com/office/officeart/2008/layout/LinedList"/>
    <dgm:cxn modelId="{871B53FF-68A1-4C5D-8144-E74B9A2D3A50}" type="presParOf" srcId="{01624014-BEBE-4190-BA44-C73D44583D9B}" destId="{EA985C76-0B1E-4847-BC2F-4F992BF8D354}" srcOrd="5" destOrd="0" presId="urn:microsoft.com/office/officeart/2008/layout/LinedList"/>
    <dgm:cxn modelId="{A27786E7-D06B-476F-820E-DBB61191983D}" type="presParOf" srcId="{EA985C76-0B1E-4847-BC2F-4F992BF8D354}" destId="{5B03526E-89BF-4ED9-9F9B-944AD54B76A3}" srcOrd="0" destOrd="0" presId="urn:microsoft.com/office/officeart/2008/layout/LinedList"/>
    <dgm:cxn modelId="{D90E6BE3-D5A6-4F52-AF9A-4F5CEC15DFCA}" type="presParOf" srcId="{EA985C76-0B1E-4847-BC2F-4F992BF8D354}" destId="{B4094F87-DFC0-46FD-A52A-9E2604302A46}" srcOrd="1" destOrd="0" presId="urn:microsoft.com/office/officeart/2008/layout/LinedList"/>
    <dgm:cxn modelId="{2B2280A7-D69B-41DF-8EF6-67AE1B5D23F7}" type="presParOf" srcId="{01624014-BEBE-4190-BA44-C73D44583D9B}" destId="{5A073290-FD67-48B2-92E5-931E37B69C40}" srcOrd="6" destOrd="0" presId="urn:microsoft.com/office/officeart/2008/layout/LinedList"/>
    <dgm:cxn modelId="{07C60F2F-2985-43F0-93B3-44F3300F2399}" type="presParOf" srcId="{01624014-BEBE-4190-BA44-C73D44583D9B}" destId="{5094841A-BBBA-4695-98F6-C2F637926CEA}" srcOrd="7" destOrd="0" presId="urn:microsoft.com/office/officeart/2008/layout/LinedList"/>
    <dgm:cxn modelId="{9443B4B9-485C-46CF-84ED-3FCB8CFBE371}" type="presParOf" srcId="{5094841A-BBBA-4695-98F6-C2F637926CEA}" destId="{975356B4-38CD-4B58-BA61-81E5535EFDCC}" srcOrd="0" destOrd="0" presId="urn:microsoft.com/office/officeart/2008/layout/LinedList"/>
    <dgm:cxn modelId="{F0E46FF5-4057-4124-A9CE-54A698CDFA65}" type="presParOf" srcId="{5094841A-BBBA-4695-98F6-C2F637926CEA}" destId="{BC1F582A-CB55-4214-92B8-56855BA19DB7}" srcOrd="1" destOrd="0" presId="urn:microsoft.com/office/officeart/2008/layout/LinedList"/>
    <dgm:cxn modelId="{F7C0DDA1-8C2E-4219-8B31-53CFECD1A7AF}" type="presParOf" srcId="{01624014-BEBE-4190-BA44-C73D44583D9B}" destId="{2DFC0F12-24B4-4F8E-AEAA-F1F4CEC230E3}" srcOrd="8" destOrd="0" presId="urn:microsoft.com/office/officeart/2008/layout/LinedList"/>
    <dgm:cxn modelId="{3635E98C-AF2A-45AF-B0F3-01CA08D725C8}" type="presParOf" srcId="{01624014-BEBE-4190-BA44-C73D44583D9B}" destId="{BA343ABE-629F-4A28-9A0D-8345EE542224}" srcOrd="9" destOrd="0" presId="urn:microsoft.com/office/officeart/2008/layout/LinedList"/>
    <dgm:cxn modelId="{9E57B8F0-5BC0-4B47-B074-510B8840ADB4}" type="presParOf" srcId="{BA343ABE-629F-4A28-9A0D-8345EE542224}" destId="{5768D094-3488-4DC3-990E-8F42E2D8F587}" srcOrd="0" destOrd="0" presId="urn:microsoft.com/office/officeart/2008/layout/LinedList"/>
    <dgm:cxn modelId="{E386B0A7-BD4A-45BC-BECE-1AC25C21BD96}" type="presParOf" srcId="{BA343ABE-629F-4A28-9A0D-8345EE542224}" destId="{755AED9E-F4DD-4C7B-AC79-DDE7BBBD9E63}" srcOrd="1" destOrd="0" presId="urn:microsoft.com/office/officeart/2008/layout/LinedList"/>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AC0DC61-CE5B-452D-912C-2F08DD79AC0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BD8F439-8196-4A04-ABCD-7F2F09E225DF}">
      <dgm:prSet/>
      <dgm:spPr>
        <a:solidFill>
          <a:srgbClr val="375BD2"/>
        </a:solidFill>
      </dgm:spPr>
      <dgm:t>
        <a:bodyPr/>
        <a:lstStyle/>
        <a:p>
          <a:pPr algn="ctr"/>
          <a:r>
            <a:rPr lang="hu-HU" b="1">
              <a:latin typeface="Inter"/>
            </a:rPr>
            <a:t>I</a:t>
          </a:r>
          <a:r>
            <a:rPr lang="en-US" b="1">
              <a:latin typeface="Inter"/>
            </a:rPr>
            <a:t>ndependent nodes </a:t>
          </a:r>
        </a:p>
      </dgm:t>
    </dgm:pt>
    <dgm:pt modelId="{90DE5CB8-4383-4B62-948E-2D8675D4700E}" type="parTrans" cxnId="{1B06A28D-FC70-4005-B1B6-825F2B5A2656}">
      <dgm:prSet/>
      <dgm:spPr/>
      <dgm:t>
        <a:bodyPr/>
        <a:lstStyle/>
        <a:p>
          <a:pPr algn="ctr"/>
          <a:endParaRPr lang="en-US" b="1">
            <a:latin typeface="Inter"/>
          </a:endParaRPr>
        </a:p>
      </dgm:t>
    </dgm:pt>
    <dgm:pt modelId="{C810E672-8A16-41FA-AC92-04440A91523D}" type="sibTrans" cxnId="{1B06A28D-FC70-4005-B1B6-825F2B5A2656}">
      <dgm:prSet/>
      <dgm:spPr/>
      <dgm:t>
        <a:bodyPr/>
        <a:lstStyle/>
        <a:p>
          <a:pPr algn="ctr"/>
          <a:endParaRPr lang="en-US" b="1">
            <a:latin typeface="Inter"/>
          </a:endParaRPr>
        </a:p>
      </dgm:t>
    </dgm:pt>
    <dgm:pt modelId="{56E0CBC7-4C1F-4AB0-A844-2B944B8DCA74}">
      <dgm:prSet/>
      <dgm:spPr>
        <a:solidFill>
          <a:srgbClr val="375BD2"/>
        </a:solidFill>
      </dgm:spPr>
      <dgm:t>
        <a:bodyPr/>
        <a:lstStyle/>
        <a:p>
          <a:pPr algn="ctr"/>
          <a:r>
            <a:rPr lang="en-US" b="1" dirty="0">
              <a:latin typeface="Inter"/>
            </a:rPr>
            <a:t>Three decentralized networks </a:t>
          </a:r>
        </a:p>
      </dgm:t>
    </dgm:pt>
    <dgm:pt modelId="{1E75F8B3-8929-4E48-B3C5-C63A951AE6CD}" type="parTrans" cxnId="{710139EA-FC9A-4827-9BF6-92C75D3FBD2A}">
      <dgm:prSet/>
      <dgm:spPr/>
      <dgm:t>
        <a:bodyPr/>
        <a:lstStyle/>
        <a:p>
          <a:pPr algn="ctr"/>
          <a:endParaRPr lang="en-US" b="1">
            <a:latin typeface="Inter"/>
          </a:endParaRPr>
        </a:p>
      </dgm:t>
    </dgm:pt>
    <dgm:pt modelId="{0251CD5A-EE3D-4EC6-8B27-F4F74B2C6BC1}" type="sibTrans" cxnId="{710139EA-FC9A-4827-9BF6-92C75D3FBD2A}">
      <dgm:prSet/>
      <dgm:spPr/>
      <dgm:t>
        <a:bodyPr/>
        <a:lstStyle/>
        <a:p>
          <a:pPr algn="ctr"/>
          <a:endParaRPr lang="en-US" b="1">
            <a:latin typeface="Inter"/>
          </a:endParaRPr>
        </a:p>
      </dgm:t>
    </dgm:pt>
    <dgm:pt modelId="{8C52AF4E-82F2-4C57-8037-3ED9614F73AE}">
      <dgm:prSet/>
      <dgm:spPr>
        <a:solidFill>
          <a:srgbClr val="375BD2"/>
        </a:solidFill>
      </dgm:spPr>
      <dgm:t>
        <a:bodyPr/>
        <a:lstStyle/>
        <a:p>
          <a:pPr algn="ctr"/>
          <a:r>
            <a:rPr lang="en-US" b="1">
              <a:latin typeface="Inter"/>
            </a:rPr>
            <a:t>Separation of responsibilities</a:t>
          </a:r>
        </a:p>
      </dgm:t>
    </dgm:pt>
    <dgm:pt modelId="{93947B74-3FE2-4A11-B580-F5D9259F0EDB}" type="parTrans" cxnId="{904EB273-8A61-46BC-9BE8-064C948CD24A}">
      <dgm:prSet/>
      <dgm:spPr/>
      <dgm:t>
        <a:bodyPr/>
        <a:lstStyle/>
        <a:p>
          <a:pPr algn="ctr"/>
          <a:endParaRPr lang="en-US" b="1">
            <a:latin typeface="Inter"/>
          </a:endParaRPr>
        </a:p>
      </dgm:t>
    </dgm:pt>
    <dgm:pt modelId="{5299ABD2-8924-4138-B76F-A045F5CA2994}" type="sibTrans" cxnId="{904EB273-8A61-46BC-9BE8-064C948CD24A}">
      <dgm:prSet/>
      <dgm:spPr/>
      <dgm:t>
        <a:bodyPr/>
        <a:lstStyle/>
        <a:p>
          <a:pPr algn="ctr"/>
          <a:endParaRPr lang="en-US" b="1">
            <a:latin typeface="Inter"/>
          </a:endParaRPr>
        </a:p>
      </dgm:t>
    </dgm:pt>
    <dgm:pt modelId="{3E5AA553-266C-431C-9262-BDC8C5B28D5F}">
      <dgm:prSet/>
      <dgm:spPr>
        <a:solidFill>
          <a:srgbClr val="375BD2"/>
        </a:solidFill>
      </dgm:spPr>
      <dgm:t>
        <a:bodyPr/>
        <a:lstStyle/>
        <a:p>
          <a:pPr algn="ctr"/>
          <a:r>
            <a:rPr lang="hu-HU" b="1">
              <a:latin typeface="Inter"/>
            </a:rPr>
            <a:t>T</a:t>
          </a:r>
          <a:r>
            <a:rPr lang="en-US" b="1">
              <a:latin typeface="Inter"/>
            </a:rPr>
            <a:t>wo separate code bases across two different implementations</a:t>
          </a:r>
        </a:p>
      </dgm:t>
    </dgm:pt>
    <dgm:pt modelId="{860D5BB1-26A0-460B-A527-B469365BE7F1}" type="parTrans" cxnId="{1F132696-128C-47E9-A7C4-F8E3D13B76A9}">
      <dgm:prSet/>
      <dgm:spPr/>
      <dgm:t>
        <a:bodyPr/>
        <a:lstStyle/>
        <a:p>
          <a:pPr algn="ctr"/>
          <a:endParaRPr lang="en-US" b="1">
            <a:latin typeface="Inter"/>
          </a:endParaRPr>
        </a:p>
      </dgm:t>
    </dgm:pt>
    <dgm:pt modelId="{6DA91D7B-084E-4098-A105-B8B0092A6792}" type="sibTrans" cxnId="{1F132696-128C-47E9-A7C4-F8E3D13B76A9}">
      <dgm:prSet/>
      <dgm:spPr/>
      <dgm:t>
        <a:bodyPr/>
        <a:lstStyle/>
        <a:p>
          <a:pPr algn="ctr"/>
          <a:endParaRPr lang="en-US" b="1">
            <a:latin typeface="Inter"/>
          </a:endParaRPr>
        </a:p>
      </dgm:t>
    </dgm:pt>
    <dgm:pt modelId="{521F0361-42CD-48C7-9CCD-38B1BCB0A028}">
      <dgm:prSet/>
      <dgm:spPr>
        <a:solidFill>
          <a:srgbClr val="375BD2"/>
        </a:solidFill>
      </dgm:spPr>
      <dgm:t>
        <a:bodyPr/>
        <a:lstStyle/>
        <a:p>
          <a:pPr algn="ctr"/>
          <a:r>
            <a:rPr lang="en-US" b="1">
              <a:latin typeface="Inter"/>
            </a:rPr>
            <a:t>A trusted computing base of only about 10,000 lines of code</a:t>
          </a:r>
        </a:p>
      </dgm:t>
    </dgm:pt>
    <dgm:pt modelId="{01DB3658-C8F9-44CD-A599-F22DB487AEBA}" type="parTrans" cxnId="{751B9B8B-FF57-4C2F-BB30-2E3E961F1228}">
      <dgm:prSet/>
      <dgm:spPr/>
      <dgm:t>
        <a:bodyPr/>
        <a:lstStyle/>
        <a:p>
          <a:pPr algn="ctr"/>
          <a:endParaRPr lang="en-US" b="1">
            <a:latin typeface="Inter"/>
          </a:endParaRPr>
        </a:p>
      </dgm:t>
    </dgm:pt>
    <dgm:pt modelId="{91B594E8-F666-4818-A597-6A25C4D2CD4F}" type="sibTrans" cxnId="{751B9B8B-FF57-4C2F-BB30-2E3E961F1228}">
      <dgm:prSet/>
      <dgm:spPr/>
      <dgm:t>
        <a:bodyPr/>
        <a:lstStyle/>
        <a:p>
          <a:pPr algn="ctr"/>
          <a:endParaRPr lang="en-US" b="1">
            <a:latin typeface="Inter"/>
          </a:endParaRPr>
        </a:p>
      </dgm:t>
    </dgm:pt>
    <dgm:pt modelId="{BA801A46-9DDF-423C-93B8-7FF676D24021}">
      <dgm:prSet/>
      <dgm:spPr>
        <a:solidFill>
          <a:srgbClr val="375BD2"/>
        </a:solidFill>
      </dgm:spPr>
      <dgm:t>
        <a:bodyPr/>
        <a:lstStyle/>
        <a:p>
          <a:pPr algn="ctr"/>
          <a:r>
            <a:rPr lang="en-US" b="1">
              <a:latin typeface="Inter"/>
            </a:rPr>
            <a:t>Never-before-seen level of risk management</a:t>
          </a:r>
        </a:p>
      </dgm:t>
    </dgm:pt>
    <dgm:pt modelId="{34DEF90B-089F-49D6-8078-BF2D8D53BE4B}" type="parTrans" cxnId="{BCCD31AA-9B14-4E33-9B03-94708E01E384}">
      <dgm:prSet/>
      <dgm:spPr/>
      <dgm:t>
        <a:bodyPr/>
        <a:lstStyle/>
        <a:p>
          <a:pPr algn="ctr"/>
          <a:endParaRPr lang="en-US" b="1">
            <a:latin typeface="Inter"/>
          </a:endParaRPr>
        </a:p>
      </dgm:t>
    </dgm:pt>
    <dgm:pt modelId="{24E0CF07-9BBD-4D5E-81A4-74A8B05E48C1}" type="sibTrans" cxnId="{BCCD31AA-9B14-4E33-9B03-94708E01E384}">
      <dgm:prSet/>
      <dgm:spPr/>
      <dgm:t>
        <a:bodyPr/>
        <a:lstStyle/>
        <a:p>
          <a:pPr algn="ctr"/>
          <a:endParaRPr lang="en-US" b="1">
            <a:latin typeface="Inter"/>
          </a:endParaRPr>
        </a:p>
      </dgm:t>
    </dgm:pt>
    <dgm:pt modelId="{66802F30-D40E-4D26-876E-32970F55F42F}" type="pres">
      <dgm:prSet presAssocID="{BAC0DC61-CE5B-452D-912C-2F08DD79AC09}" presName="linear" presStyleCnt="0">
        <dgm:presLayoutVars>
          <dgm:animLvl val="lvl"/>
          <dgm:resizeHandles val="exact"/>
        </dgm:presLayoutVars>
      </dgm:prSet>
      <dgm:spPr/>
    </dgm:pt>
    <dgm:pt modelId="{10916854-FCF4-40BE-86A3-FA95885A147F}" type="pres">
      <dgm:prSet presAssocID="{9BD8F439-8196-4A04-ABCD-7F2F09E225DF}" presName="parentText" presStyleLbl="node1" presStyleIdx="0" presStyleCnt="6">
        <dgm:presLayoutVars>
          <dgm:chMax val="0"/>
          <dgm:bulletEnabled val="1"/>
        </dgm:presLayoutVars>
      </dgm:prSet>
      <dgm:spPr/>
    </dgm:pt>
    <dgm:pt modelId="{D50D6A07-4324-4246-955F-CD2505581069}" type="pres">
      <dgm:prSet presAssocID="{C810E672-8A16-41FA-AC92-04440A91523D}" presName="spacer" presStyleCnt="0"/>
      <dgm:spPr/>
    </dgm:pt>
    <dgm:pt modelId="{BEF7967B-0933-42E3-996D-73588CF19D98}" type="pres">
      <dgm:prSet presAssocID="{56E0CBC7-4C1F-4AB0-A844-2B944B8DCA74}" presName="parentText" presStyleLbl="node1" presStyleIdx="1" presStyleCnt="6">
        <dgm:presLayoutVars>
          <dgm:chMax val="0"/>
          <dgm:bulletEnabled val="1"/>
        </dgm:presLayoutVars>
      </dgm:prSet>
      <dgm:spPr/>
    </dgm:pt>
    <dgm:pt modelId="{C7D67CD7-F119-4A06-9D67-5AC18D52AEC5}" type="pres">
      <dgm:prSet presAssocID="{0251CD5A-EE3D-4EC6-8B27-F4F74B2C6BC1}" presName="spacer" presStyleCnt="0"/>
      <dgm:spPr/>
    </dgm:pt>
    <dgm:pt modelId="{983DBD63-3A2B-4596-8A44-1224308E99D7}" type="pres">
      <dgm:prSet presAssocID="{8C52AF4E-82F2-4C57-8037-3ED9614F73AE}" presName="parentText" presStyleLbl="node1" presStyleIdx="2" presStyleCnt="6">
        <dgm:presLayoutVars>
          <dgm:chMax val="0"/>
          <dgm:bulletEnabled val="1"/>
        </dgm:presLayoutVars>
      </dgm:prSet>
      <dgm:spPr/>
    </dgm:pt>
    <dgm:pt modelId="{2F3EF08D-84B3-44A8-97E2-EB6BDE9BB929}" type="pres">
      <dgm:prSet presAssocID="{5299ABD2-8924-4138-B76F-A045F5CA2994}" presName="spacer" presStyleCnt="0"/>
      <dgm:spPr/>
    </dgm:pt>
    <dgm:pt modelId="{7850564B-DCC5-4E11-86D7-DD21EEB3347F}" type="pres">
      <dgm:prSet presAssocID="{3E5AA553-266C-431C-9262-BDC8C5B28D5F}" presName="parentText" presStyleLbl="node1" presStyleIdx="3" presStyleCnt="6">
        <dgm:presLayoutVars>
          <dgm:chMax val="0"/>
          <dgm:bulletEnabled val="1"/>
        </dgm:presLayoutVars>
      </dgm:prSet>
      <dgm:spPr/>
    </dgm:pt>
    <dgm:pt modelId="{D31F881E-8701-494B-BDEF-48E33D7265B3}" type="pres">
      <dgm:prSet presAssocID="{6DA91D7B-084E-4098-A105-B8B0092A6792}" presName="spacer" presStyleCnt="0"/>
      <dgm:spPr/>
    </dgm:pt>
    <dgm:pt modelId="{727CC402-5651-4012-BBF1-20E7D9D0ADCE}" type="pres">
      <dgm:prSet presAssocID="{521F0361-42CD-48C7-9CCD-38B1BCB0A028}" presName="parentText" presStyleLbl="node1" presStyleIdx="4" presStyleCnt="6">
        <dgm:presLayoutVars>
          <dgm:chMax val="0"/>
          <dgm:bulletEnabled val="1"/>
        </dgm:presLayoutVars>
      </dgm:prSet>
      <dgm:spPr/>
    </dgm:pt>
    <dgm:pt modelId="{CDB7EF57-93E5-418D-B6CD-2E14222FE56D}" type="pres">
      <dgm:prSet presAssocID="{91B594E8-F666-4818-A597-6A25C4D2CD4F}" presName="spacer" presStyleCnt="0"/>
      <dgm:spPr/>
    </dgm:pt>
    <dgm:pt modelId="{C5C2A991-1218-433E-A14C-3D39B4A4720F}" type="pres">
      <dgm:prSet presAssocID="{BA801A46-9DDF-423C-93B8-7FF676D24021}" presName="parentText" presStyleLbl="node1" presStyleIdx="5" presStyleCnt="6">
        <dgm:presLayoutVars>
          <dgm:chMax val="0"/>
          <dgm:bulletEnabled val="1"/>
        </dgm:presLayoutVars>
      </dgm:prSet>
      <dgm:spPr/>
    </dgm:pt>
  </dgm:ptLst>
  <dgm:cxnLst>
    <dgm:cxn modelId="{FA41E629-8709-4CB2-9667-12AD46C63A6D}" type="presOf" srcId="{8C52AF4E-82F2-4C57-8037-3ED9614F73AE}" destId="{983DBD63-3A2B-4596-8A44-1224308E99D7}" srcOrd="0" destOrd="0" presId="urn:microsoft.com/office/officeart/2005/8/layout/vList2"/>
    <dgm:cxn modelId="{42CB4C2F-852F-4053-8903-E6FE2DD7EAA4}" type="presOf" srcId="{56E0CBC7-4C1F-4AB0-A844-2B944B8DCA74}" destId="{BEF7967B-0933-42E3-996D-73588CF19D98}" srcOrd="0" destOrd="0" presId="urn:microsoft.com/office/officeart/2005/8/layout/vList2"/>
    <dgm:cxn modelId="{191F5936-F2FC-4AAA-976C-0D2497830271}" type="presOf" srcId="{9BD8F439-8196-4A04-ABCD-7F2F09E225DF}" destId="{10916854-FCF4-40BE-86A3-FA95885A147F}" srcOrd="0" destOrd="0" presId="urn:microsoft.com/office/officeart/2005/8/layout/vList2"/>
    <dgm:cxn modelId="{A38DE15E-0932-4A57-BBE5-EBF06DB173DE}" type="presOf" srcId="{3E5AA553-266C-431C-9262-BDC8C5B28D5F}" destId="{7850564B-DCC5-4E11-86D7-DD21EEB3347F}" srcOrd="0" destOrd="0" presId="urn:microsoft.com/office/officeart/2005/8/layout/vList2"/>
    <dgm:cxn modelId="{904EB273-8A61-46BC-9BE8-064C948CD24A}" srcId="{BAC0DC61-CE5B-452D-912C-2F08DD79AC09}" destId="{8C52AF4E-82F2-4C57-8037-3ED9614F73AE}" srcOrd="2" destOrd="0" parTransId="{93947B74-3FE2-4A11-B580-F5D9259F0EDB}" sibTransId="{5299ABD2-8924-4138-B76F-A045F5CA2994}"/>
    <dgm:cxn modelId="{751B9B8B-FF57-4C2F-BB30-2E3E961F1228}" srcId="{BAC0DC61-CE5B-452D-912C-2F08DD79AC09}" destId="{521F0361-42CD-48C7-9CCD-38B1BCB0A028}" srcOrd="4" destOrd="0" parTransId="{01DB3658-C8F9-44CD-A599-F22DB487AEBA}" sibTransId="{91B594E8-F666-4818-A597-6A25C4D2CD4F}"/>
    <dgm:cxn modelId="{1B06A28D-FC70-4005-B1B6-825F2B5A2656}" srcId="{BAC0DC61-CE5B-452D-912C-2F08DD79AC09}" destId="{9BD8F439-8196-4A04-ABCD-7F2F09E225DF}" srcOrd="0" destOrd="0" parTransId="{90DE5CB8-4383-4B62-948E-2D8675D4700E}" sibTransId="{C810E672-8A16-41FA-AC92-04440A91523D}"/>
    <dgm:cxn modelId="{96699791-B648-4CD9-8606-6236A19C4CD3}" type="presOf" srcId="{521F0361-42CD-48C7-9CCD-38B1BCB0A028}" destId="{727CC402-5651-4012-BBF1-20E7D9D0ADCE}" srcOrd="0" destOrd="0" presId="urn:microsoft.com/office/officeart/2005/8/layout/vList2"/>
    <dgm:cxn modelId="{1F132696-128C-47E9-A7C4-F8E3D13B76A9}" srcId="{BAC0DC61-CE5B-452D-912C-2F08DD79AC09}" destId="{3E5AA553-266C-431C-9262-BDC8C5B28D5F}" srcOrd="3" destOrd="0" parTransId="{860D5BB1-26A0-460B-A527-B469365BE7F1}" sibTransId="{6DA91D7B-084E-4098-A105-B8B0092A6792}"/>
    <dgm:cxn modelId="{78A6419E-AC86-4B8C-B365-A72BCD4A717B}" type="presOf" srcId="{BAC0DC61-CE5B-452D-912C-2F08DD79AC09}" destId="{66802F30-D40E-4D26-876E-32970F55F42F}" srcOrd="0" destOrd="0" presId="urn:microsoft.com/office/officeart/2005/8/layout/vList2"/>
    <dgm:cxn modelId="{BCCD31AA-9B14-4E33-9B03-94708E01E384}" srcId="{BAC0DC61-CE5B-452D-912C-2F08DD79AC09}" destId="{BA801A46-9DDF-423C-93B8-7FF676D24021}" srcOrd="5" destOrd="0" parTransId="{34DEF90B-089F-49D6-8078-BF2D8D53BE4B}" sibTransId="{24E0CF07-9BBD-4D5E-81A4-74A8B05E48C1}"/>
    <dgm:cxn modelId="{E13E53AE-D6A9-446B-8BCA-98555EAF612B}" type="presOf" srcId="{BA801A46-9DDF-423C-93B8-7FF676D24021}" destId="{C5C2A991-1218-433E-A14C-3D39B4A4720F}" srcOrd="0" destOrd="0" presId="urn:microsoft.com/office/officeart/2005/8/layout/vList2"/>
    <dgm:cxn modelId="{710139EA-FC9A-4827-9BF6-92C75D3FBD2A}" srcId="{BAC0DC61-CE5B-452D-912C-2F08DD79AC09}" destId="{56E0CBC7-4C1F-4AB0-A844-2B944B8DCA74}" srcOrd="1" destOrd="0" parTransId="{1E75F8B3-8929-4E48-B3C5-C63A951AE6CD}" sibTransId="{0251CD5A-EE3D-4EC6-8B27-F4F74B2C6BC1}"/>
    <dgm:cxn modelId="{B768EDEE-9FD9-4CAE-AF00-948559302D4F}" type="presParOf" srcId="{66802F30-D40E-4D26-876E-32970F55F42F}" destId="{10916854-FCF4-40BE-86A3-FA95885A147F}" srcOrd="0" destOrd="0" presId="urn:microsoft.com/office/officeart/2005/8/layout/vList2"/>
    <dgm:cxn modelId="{A8E54A86-8E49-44B9-8663-FAD52388CE3C}" type="presParOf" srcId="{66802F30-D40E-4D26-876E-32970F55F42F}" destId="{D50D6A07-4324-4246-955F-CD2505581069}" srcOrd="1" destOrd="0" presId="urn:microsoft.com/office/officeart/2005/8/layout/vList2"/>
    <dgm:cxn modelId="{F2025AF9-0D22-4AFD-808F-0488BDD0E99E}" type="presParOf" srcId="{66802F30-D40E-4D26-876E-32970F55F42F}" destId="{BEF7967B-0933-42E3-996D-73588CF19D98}" srcOrd="2" destOrd="0" presId="urn:microsoft.com/office/officeart/2005/8/layout/vList2"/>
    <dgm:cxn modelId="{6DF35F84-CE96-4AEC-8D42-2BB5FE7D64C1}" type="presParOf" srcId="{66802F30-D40E-4D26-876E-32970F55F42F}" destId="{C7D67CD7-F119-4A06-9D67-5AC18D52AEC5}" srcOrd="3" destOrd="0" presId="urn:microsoft.com/office/officeart/2005/8/layout/vList2"/>
    <dgm:cxn modelId="{097CAD87-2CFC-477D-B622-2E3DFABE0B20}" type="presParOf" srcId="{66802F30-D40E-4D26-876E-32970F55F42F}" destId="{983DBD63-3A2B-4596-8A44-1224308E99D7}" srcOrd="4" destOrd="0" presId="urn:microsoft.com/office/officeart/2005/8/layout/vList2"/>
    <dgm:cxn modelId="{EDE9E526-132F-4888-90E6-7D277FC5D74D}" type="presParOf" srcId="{66802F30-D40E-4D26-876E-32970F55F42F}" destId="{2F3EF08D-84B3-44A8-97E2-EB6BDE9BB929}" srcOrd="5" destOrd="0" presId="urn:microsoft.com/office/officeart/2005/8/layout/vList2"/>
    <dgm:cxn modelId="{6EBAE31F-DDBC-4999-AC65-7EED9757A02F}" type="presParOf" srcId="{66802F30-D40E-4D26-876E-32970F55F42F}" destId="{7850564B-DCC5-4E11-86D7-DD21EEB3347F}" srcOrd="6" destOrd="0" presId="urn:microsoft.com/office/officeart/2005/8/layout/vList2"/>
    <dgm:cxn modelId="{9D85414C-F85B-4F7D-AE27-E96957B28466}" type="presParOf" srcId="{66802F30-D40E-4D26-876E-32970F55F42F}" destId="{D31F881E-8701-494B-BDEF-48E33D7265B3}" srcOrd="7" destOrd="0" presId="urn:microsoft.com/office/officeart/2005/8/layout/vList2"/>
    <dgm:cxn modelId="{F6E3274C-2095-4ADA-A4C1-6C549550B476}" type="presParOf" srcId="{66802F30-D40E-4D26-876E-32970F55F42F}" destId="{727CC402-5651-4012-BBF1-20E7D9D0ADCE}" srcOrd="8" destOrd="0" presId="urn:microsoft.com/office/officeart/2005/8/layout/vList2"/>
    <dgm:cxn modelId="{4052A576-5E6A-48DA-A0DA-702C1EC61779}" type="presParOf" srcId="{66802F30-D40E-4D26-876E-32970F55F42F}" destId="{CDB7EF57-93E5-418D-B6CD-2E14222FE56D}" srcOrd="9" destOrd="0" presId="urn:microsoft.com/office/officeart/2005/8/layout/vList2"/>
    <dgm:cxn modelId="{C9BECBB8-1DA0-45CD-AF8D-AB6EC023473C}" type="presParOf" srcId="{66802F30-D40E-4D26-876E-32970F55F42F}" destId="{C5C2A991-1218-433E-A14C-3D39B4A4720F}"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7C795A2-7869-4753-9B51-E5B732484B0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A575F10C-D0FE-44AC-9E97-656D42BF812E}">
      <dgm:prSet/>
      <dgm:spPr>
        <a:solidFill>
          <a:srgbClr val="375BD2"/>
        </a:solidFill>
      </dgm:spPr>
      <dgm:t>
        <a:bodyPr/>
        <a:lstStyle/>
        <a:p>
          <a:pPr algn="ctr"/>
          <a:r>
            <a:rPr lang="en-GB" b="1" i="0" dirty="0">
              <a:latin typeface="Inter"/>
            </a:rPr>
            <a:t>Amazing starter kits</a:t>
          </a:r>
          <a:endParaRPr lang="de-DE" b="1" i="0" dirty="0">
            <a:latin typeface="Inter"/>
          </a:endParaRPr>
        </a:p>
      </dgm:t>
    </dgm:pt>
    <dgm:pt modelId="{6DA1B3A4-7DA6-45E0-BC8C-2EF987757019}" type="parTrans" cxnId="{D503A69F-CE5A-492A-BE0A-48E82D861685}">
      <dgm:prSet/>
      <dgm:spPr/>
      <dgm:t>
        <a:bodyPr/>
        <a:lstStyle/>
        <a:p>
          <a:endParaRPr lang="en-GB"/>
        </a:p>
      </dgm:t>
    </dgm:pt>
    <dgm:pt modelId="{71AF1F21-08A1-49BC-AA1C-408B29DF380C}" type="sibTrans" cxnId="{D503A69F-CE5A-492A-BE0A-48E82D861685}">
      <dgm:prSet/>
      <dgm:spPr/>
      <dgm:t>
        <a:bodyPr/>
        <a:lstStyle/>
        <a:p>
          <a:endParaRPr lang="en-GB"/>
        </a:p>
      </dgm:t>
    </dgm:pt>
    <dgm:pt modelId="{84A23E11-2E2F-4837-B459-DF76E573FFEA}">
      <dgm:prSet/>
      <dgm:spPr>
        <a:solidFill>
          <a:srgbClr val="375BD2"/>
        </a:solidFill>
      </dgm:spPr>
      <dgm:t>
        <a:bodyPr/>
        <a:lstStyle/>
        <a:p>
          <a:pPr algn="ctr"/>
          <a:r>
            <a:rPr lang="en-GB" b="1" i="0">
              <a:latin typeface="Inter"/>
            </a:rPr>
            <a:t>Chainlink Local</a:t>
          </a:r>
          <a:endParaRPr lang="de-DE" b="1" i="0">
            <a:latin typeface="Inter"/>
          </a:endParaRPr>
        </a:p>
      </dgm:t>
    </dgm:pt>
    <dgm:pt modelId="{07C09151-066D-4950-A0D3-D8009852B43C}" type="parTrans" cxnId="{F5693BEE-D790-45EF-AF29-EFE093592D47}">
      <dgm:prSet/>
      <dgm:spPr/>
      <dgm:t>
        <a:bodyPr/>
        <a:lstStyle/>
        <a:p>
          <a:endParaRPr lang="en-GB"/>
        </a:p>
      </dgm:t>
    </dgm:pt>
    <dgm:pt modelId="{56295084-E3EA-4414-8977-777F03CF397E}" type="sibTrans" cxnId="{F5693BEE-D790-45EF-AF29-EFE093592D47}">
      <dgm:prSet/>
      <dgm:spPr/>
      <dgm:t>
        <a:bodyPr/>
        <a:lstStyle/>
        <a:p>
          <a:endParaRPr lang="en-GB"/>
        </a:p>
      </dgm:t>
    </dgm:pt>
    <dgm:pt modelId="{4DC14F8C-5E27-4E5B-98DD-C75AB8F16013}">
      <dgm:prSet/>
      <dgm:spPr>
        <a:solidFill>
          <a:srgbClr val="375BD2"/>
        </a:solidFill>
      </dgm:spPr>
      <dgm:t>
        <a:bodyPr/>
        <a:lstStyle/>
        <a:p>
          <a:pPr algn="ctr"/>
          <a:r>
            <a:rPr lang="en-GB" b="1" i="0">
              <a:latin typeface="Inter"/>
            </a:rPr>
            <a:t>Limitation: real testing requires having 1 LINK on the Ethereum mainnet</a:t>
          </a:r>
          <a:endParaRPr lang="de-DE" b="1" i="0">
            <a:latin typeface="Inter"/>
          </a:endParaRPr>
        </a:p>
      </dgm:t>
    </dgm:pt>
    <dgm:pt modelId="{C0F061B2-BD29-4ADD-8E19-42E46A88DA7F}" type="parTrans" cxnId="{692D94A0-C5CD-425B-9ACC-0B0041C1C78D}">
      <dgm:prSet/>
      <dgm:spPr/>
      <dgm:t>
        <a:bodyPr/>
        <a:lstStyle/>
        <a:p>
          <a:endParaRPr lang="en-GB"/>
        </a:p>
      </dgm:t>
    </dgm:pt>
    <dgm:pt modelId="{06EEBBD4-1453-4CED-BB96-4200709E3562}" type="sibTrans" cxnId="{692D94A0-C5CD-425B-9ACC-0B0041C1C78D}">
      <dgm:prSet/>
      <dgm:spPr/>
      <dgm:t>
        <a:bodyPr/>
        <a:lstStyle/>
        <a:p>
          <a:endParaRPr lang="en-GB"/>
        </a:p>
      </dgm:t>
    </dgm:pt>
    <dgm:pt modelId="{8721AA08-9AD9-4545-BEAB-FBB5B6790CF6}">
      <dgm:prSet/>
      <dgm:spPr>
        <a:solidFill>
          <a:srgbClr val="375BD2"/>
        </a:solidFill>
      </dgm:spPr>
      <dgm:t>
        <a:bodyPr/>
        <a:lstStyle/>
        <a:p>
          <a:pPr algn="ctr"/>
          <a:r>
            <a:rPr lang="en-GB" b="1" i="0">
              <a:latin typeface="Inter"/>
            </a:rPr>
            <a:t>Two smart contract: MessageSender and MessageReceiver</a:t>
          </a:r>
          <a:endParaRPr lang="de-DE" b="1" i="0">
            <a:latin typeface="Inter"/>
          </a:endParaRPr>
        </a:p>
      </dgm:t>
    </dgm:pt>
    <dgm:pt modelId="{D8F217CE-D753-4A1A-ACFC-0213E6EC73AA}" type="parTrans" cxnId="{57BEA129-4321-4892-BAA0-FDA55ACE19B3}">
      <dgm:prSet/>
      <dgm:spPr/>
      <dgm:t>
        <a:bodyPr/>
        <a:lstStyle/>
        <a:p>
          <a:endParaRPr lang="en-GB"/>
        </a:p>
      </dgm:t>
    </dgm:pt>
    <dgm:pt modelId="{D555675F-43FF-491B-9B3B-03D40D11271B}" type="sibTrans" cxnId="{57BEA129-4321-4892-BAA0-FDA55ACE19B3}">
      <dgm:prSet/>
      <dgm:spPr/>
      <dgm:t>
        <a:bodyPr/>
        <a:lstStyle/>
        <a:p>
          <a:endParaRPr lang="en-GB"/>
        </a:p>
      </dgm:t>
    </dgm:pt>
    <dgm:pt modelId="{D5838436-5B41-4B78-8F5F-B9837A866C7B}">
      <dgm:prSet/>
      <dgm:spPr>
        <a:solidFill>
          <a:srgbClr val="375BD2"/>
        </a:solidFill>
      </dgm:spPr>
      <dgm:t>
        <a:bodyPr/>
        <a:lstStyle/>
        <a:p>
          <a:pPr algn="ctr"/>
          <a:r>
            <a:rPr lang="en-GB" b="1" i="0">
              <a:latin typeface="Inter"/>
            </a:rPr>
            <a:t>Testing it locally</a:t>
          </a:r>
          <a:endParaRPr lang="de-DE" b="1" i="0">
            <a:latin typeface="Inter"/>
          </a:endParaRPr>
        </a:p>
      </dgm:t>
    </dgm:pt>
    <dgm:pt modelId="{867117AA-8F53-4BFF-8912-7C7FE1B4D07F}" type="parTrans" cxnId="{9F9E3052-5283-451C-8670-0C554E0F6BC3}">
      <dgm:prSet/>
      <dgm:spPr/>
      <dgm:t>
        <a:bodyPr/>
        <a:lstStyle/>
        <a:p>
          <a:endParaRPr lang="en-GB"/>
        </a:p>
      </dgm:t>
    </dgm:pt>
    <dgm:pt modelId="{68FCAA1C-5D09-4E85-B5AB-A1AAFE6C0401}" type="sibTrans" cxnId="{9F9E3052-5283-451C-8670-0C554E0F6BC3}">
      <dgm:prSet/>
      <dgm:spPr/>
      <dgm:t>
        <a:bodyPr/>
        <a:lstStyle/>
        <a:p>
          <a:endParaRPr lang="en-GB"/>
        </a:p>
      </dgm:t>
    </dgm:pt>
    <dgm:pt modelId="{B6CB1810-11B1-4356-8FAD-F849E7E4C98F}" type="pres">
      <dgm:prSet presAssocID="{87C795A2-7869-4753-9B51-E5B732484B03}" presName="linear" presStyleCnt="0">
        <dgm:presLayoutVars>
          <dgm:animLvl val="lvl"/>
          <dgm:resizeHandles val="exact"/>
        </dgm:presLayoutVars>
      </dgm:prSet>
      <dgm:spPr/>
    </dgm:pt>
    <dgm:pt modelId="{628C1B94-B48C-4CBD-A988-0CC96276A26E}" type="pres">
      <dgm:prSet presAssocID="{A575F10C-D0FE-44AC-9E97-656D42BF812E}" presName="parentText" presStyleLbl="node1" presStyleIdx="0" presStyleCnt="5">
        <dgm:presLayoutVars>
          <dgm:chMax val="0"/>
          <dgm:bulletEnabled val="1"/>
        </dgm:presLayoutVars>
      </dgm:prSet>
      <dgm:spPr/>
    </dgm:pt>
    <dgm:pt modelId="{DDD89239-331D-49E2-ADDE-22D19BB09E66}" type="pres">
      <dgm:prSet presAssocID="{71AF1F21-08A1-49BC-AA1C-408B29DF380C}" presName="spacer" presStyleCnt="0"/>
      <dgm:spPr/>
    </dgm:pt>
    <dgm:pt modelId="{EAB12139-D04C-4958-9C57-867F33058B17}" type="pres">
      <dgm:prSet presAssocID="{84A23E11-2E2F-4837-B459-DF76E573FFEA}" presName="parentText" presStyleLbl="node1" presStyleIdx="1" presStyleCnt="5">
        <dgm:presLayoutVars>
          <dgm:chMax val="0"/>
          <dgm:bulletEnabled val="1"/>
        </dgm:presLayoutVars>
      </dgm:prSet>
      <dgm:spPr/>
    </dgm:pt>
    <dgm:pt modelId="{9CCEA7D3-9C56-4899-87F5-F6375D44D61B}" type="pres">
      <dgm:prSet presAssocID="{56295084-E3EA-4414-8977-777F03CF397E}" presName="spacer" presStyleCnt="0"/>
      <dgm:spPr/>
    </dgm:pt>
    <dgm:pt modelId="{F1604887-1140-426E-A056-145C883CCF34}" type="pres">
      <dgm:prSet presAssocID="{4DC14F8C-5E27-4E5B-98DD-C75AB8F16013}" presName="parentText" presStyleLbl="node1" presStyleIdx="2" presStyleCnt="5">
        <dgm:presLayoutVars>
          <dgm:chMax val="0"/>
          <dgm:bulletEnabled val="1"/>
        </dgm:presLayoutVars>
      </dgm:prSet>
      <dgm:spPr/>
    </dgm:pt>
    <dgm:pt modelId="{C56DE04E-A156-405C-9DC4-AFF691507719}" type="pres">
      <dgm:prSet presAssocID="{06EEBBD4-1453-4CED-BB96-4200709E3562}" presName="spacer" presStyleCnt="0"/>
      <dgm:spPr/>
    </dgm:pt>
    <dgm:pt modelId="{BBCF56CF-1015-4285-BB51-2FAFACD88EC9}" type="pres">
      <dgm:prSet presAssocID="{8721AA08-9AD9-4545-BEAB-FBB5B6790CF6}" presName="parentText" presStyleLbl="node1" presStyleIdx="3" presStyleCnt="5">
        <dgm:presLayoutVars>
          <dgm:chMax val="0"/>
          <dgm:bulletEnabled val="1"/>
        </dgm:presLayoutVars>
      </dgm:prSet>
      <dgm:spPr/>
    </dgm:pt>
    <dgm:pt modelId="{779BE786-8661-48C0-B1CB-F7887C16F886}" type="pres">
      <dgm:prSet presAssocID="{D555675F-43FF-491B-9B3B-03D40D11271B}" presName="spacer" presStyleCnt="0"/>
      <dgm:spPr/>
    </dgm:pt>
    <dgm:pt modelId="{986E05FD-F267-4AD6-9E8B-5A95D20BFC60}" type="pres">
      <dgm:prSet presAssocID="{D5838436-5B41-4B78-8F5F-B9837A866C7B}" presName="parentText" presStyleLbl="node1" presStyleIdx="4" presStyleCnt="5">
        <dgm:presLayoutVars>
          <dgm:chMax val="0"/>
          <dgm:bulletEnabled val="1"/>
        </dgm:presLayoutVars>
      </dgm:prSet>
      <dgm:spPr/>
    </dgm:pt>
  </dgm:ptLst>
  <dgm:cxnLst>
    <dgm:cxn modelId="{A12B2D06-7C9E-46A2-9499-2432B565255D}" type="presOf" srcId="{4DC14F8C-5E27-4E5B-98DD-C75AB8F16013}" destId="{F1604887-1140-426E-A056-145C883CCF34}" srcOrd="0" destOrd="0" presId="urn:microsoft.com/office/officeart/2005/8/layout/vList2"/>
    <dgm:cxn modelId="{848CB019-DD36-4BD9-99F0-DB266DD79F63}" type="presOf" srcId="{87C795A2-7869-4753-9B51-E5B732484B03}" destId="{B6CB1810-11B1-4356-8FAD-F849E7E4C98F}" srcOrd="0" destOrd="0" presId="urn:microsoft.com/office/officeart/2005/8/layout/vList2"/>
    <dgm:cxn modelId="{57BEA129-4321-4892-BAA0-FDA55ACE19B3}" srcId="{87C795A2-7869-4753-9B51-E5B732484B03}" destId="{8721AA08-9AD9-4545-BEAB-FBB5B6790CF6}" srcOrd="3" destOrd="0" parTransId="{D8F217CE-D753-4A1A-ACFC-0213E6EC73AA}" sibTransId="{D555675F-43FF-491B-9B3B-03D40D11271B}"/>
    <dgm:cxn modelId="{BAE67D45-1872-4D32-B3A8-AE30B49F5BC9}" type="presOf" srcId="{D5838436-5B41-4B78-8F5F-B9837A866C7B}" destId="{986E05FD-F267-4AD6-9E8B-5A95D20BFC60}" srcOrd="0" destOrd="0" presId="urn:microsoft.com/office/officeart/2005/8/layout/vList2"/>
    <dgm:cxn modelId="{9F9E3052-5283-451C-8670-0C554E0F6BC3}" srcId="{87C795A2-7869-4753-9B51-E5B732484B03}" destId="{D5838436-5B41-4B78-8F5F-B9837A866C7B}" srcOrd="4" destOrd="0" parTransId="{867117AA-8F53-4BFF-8912-7C7FE1B4D07F}" sibTransId="{68FCAA1C-5D09-4E85-B5AB-A1AAFE6C0401}"/>
    <dgm:cxn modelId="{B533879C-CE0E-43E3-81E8-9966C849E62A}" type="presOf" srcId="{8721AA08-9AD9-4545-BEAB-FBB5B6790CF6}" destId="{BBCF56CF-1015-4285-BB51-2FAFACD88EC9}" srcOrd="0" destOrd="0" presId="urn:microsoft.com/office/officeart/2005/8/layout/vList2"/>
    <dgm:cxn modelId="{D503A69F-CE5A-492A-BE0A-48E82D861685}" srcId="{87C795A2-7869-4753-9B51-E5B732484B03}" destId="{A575F10C-D0FE-44AC-9E97-656D42BF812E}" srcOrd="0" destOrd="0" parTransId="{6DA1B3A4-7DA6-45E0-BC8C-2EF987757019}" sibTransId="{71AF1F21-08A1-49BC-AA1C-408B29DF380C}"/>
    <dgm:cxn modelId="{692D94A0-C5CD-425B-9ACC-0B0041C1C78D}" srcId="{87C795A2-7869-4753-9B51-E5B732484B03}" destId="{4DC14F8C-5E27-4E5B-98DD-C75AB8F16013}" srcOrd="2" destOrd="0" parTransId="{C0F061B2-BD29-4ADD-8E19-42E46A88DA7F}" sibTransId="{06EEBBD4-1453-4CED-BB96-4200709E3562}"/>
    <dgm:cxn modelId="{E64E68A1-D7BD-4460-BB3B-EA10A8CC7049}" type="presOf" srcId="{84A23E11-2E2F-4837-B459-DF76E573FFEA}" destId="{EAB12139-D04C-4958-9C57-867F33058B17}" srcOrd="0" destOrd="0" presId="urn:microsoft.com/office/officeart/2005/8/layout/vList2"/>
    <dgm:cxn modelId="{155ABDA6-498C-4A6C-BA8A-5F84D9D4FA7C}" type="presOf" srcId="{A575F10C-D0FE-44AC-9E97-656D42BF812E}" destId="{628C1B94-B48C-4CBD-A988-0CC96276A26E}" srcOrd="0" destOrd="0" presId="urn:microsoft.com/office/officeart/2005/8/layout/vList2"/>
    <dgm:cxn modelId="{F5693BEE-D790-45EF-AF29-EFE093592D47}" srcId="{87C795A2-7869-4753-9B51-E5B732484B03}" destId="{84A23E11-2E2F-4837-B459-DF76E573FFEA}" srcOrd="1" destOrd="0" parTransId="{07C09151-066D-4950-A0D3-D8009852B43C}" sibTransId="{56295084-E3EA-4414-8977-777F03CF397E}"/>
    <dgm:cxn modelId="{8E2824EF-5A92-4F1F-9EBB-9F8D9D675A03}" type="presParOf" srcId="{B6CB1810-11B1-4356-8FAD-F849E7E4C98F}" destId="{628C1B94-B48C-4CBD-A988-0CC96276A26E}" srcOrd="0" destOrd="0" presId="urn:microsoft.com/office/officeart/2005/8/layout/vList2"/>
    <dgm:cxn modelId="{4592B7B9-8C9C-44A0-BA82-0276FF587796}" type="presParOf" srcId="{B6CB1810-11B1-4356-8FAD-F849E7E4C98F}" destId="{DDD89239-331D-49E2-ADDE-22D19BB09E66}" srcOrd="1" destOrd="0" presId="urn:microsoft.com/office/officeart/2005/8/layout/vList2"/>
    <dgm:cxn modelId="{ED763731-227C-4E5F-A9A4-58CAB4A17C84}" type="presParOf" srcId="{B6CB1810-11B1-4356-8FAD-F849E7E4C98F}" destId="{EAB12139-D04C-4958-9C57-867F33058B17}" srcOrd="2" destOrd="0" presId="urn:microsoft.com/office/officeart/2005/8/layout/vList2"/>
    <dgm:cxn modelId="{2CAF2AE5-F444-4790-83BC-DBBD3687D5DD}" type="presParOf" srcId="{B6CB1810-11B1-4356-8FAD-F849E7E4C98F}" destId="{9CCEA7D3-9C56-4899-87F5-F6375D44D61B}" srcOrd="3" destOrd="0" presId="urn:microsoft.com/office/officeart/2005/8/layout/vList2"/>
    <dgm:cxn modelId="{FB33AB24-EA0A-4A00-94BB-49A7F6FE5A58}" type="presParOf" srcId="{B6CB1810-11B1-4356-8FAD-F849E7E4C98F}" destId="{F1604887-1140-426E-A056-145C883CCF34}" srcOrd="4" destOrd="0" presId="urn:microsoft.com/office/officeart/2005/8/layout/vList2"/>
    <dgm:cxn modelId="{28FC1C5A-AD20-4FD4-92E8-D0D66AB1EA4E}" type="presParOf" srcId="{B6CB1810-11B1-4356-8FAD-F849E7E4C98F}" destId="{C56DE04E-A156-405C-9DC4-AFF691507719}" srcOrd="5" destOrd="0" presId="urn:microsoft.com/office/officeart/2005/8/layout/vList2"/>
    <dgm:cxn modelId="{3752496B-721A-445B-99EC-16E9AF0966DD}" type="presParOf" srcId="{B6CB1810-11B1-4356-8FAD-F849E7E4C98F}" destId="{BBCF56CF-1015-4285-BB51-2FAFACD88EC9}" srcOrd="6" destOrd="0" presId="urn:microsoft.com/office/officeart/2005/8/layout/vList2"/>
    <dgm:cxn modelId="{E64D0429-63D6-40D5-BE70-A1D9A31CE774}" type="presParOf" srcId="{B6CB1810-11B1-4356-8FAD-F849E7E4C98F}" destId="{779BE786-8661-48C0-B1CB-F7887C16F886}" srcOrd="7" destOrd="0" presId="urn:microsoft.com/office/officeart/2005/8/layout/vList2"/>
    <dgm:cxn modelId="{342567B8-2A53-41CD-A71F-E5FF2831C7D9}" type="presParOf" srcId="{B6CB1810-11B1-4356-8FAD-F849E7E4C98F}" destId="{986E05FD-F267-4AD6-9E8B-5A95D20BFC60}"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AD44F9-F042-4F18-B65D-5CD1D875DBF7}">
      <dsp:nvSpPr>
        <dsp:cNvPr id="0" name=""/>
        <dsp:cNvSpPr/>
      </dsp:nvSpPr>
      <dsp:spPr>
        <a:xfrm>
          <a:off x="0" y="552"/>
          <a:ext cx="530314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93853D19-56B7-4CA1-80B7-2281C830CAB3}">
      <dsp:nvSpPr>
        <dsp:cNvPr id="0" name=""/>
        <dsp:cNvSpPr/>
      </dsp:nvSpPr>
      <dsp:spPr>
        <a:xfrm>
          <a:off x="0" y="552"/>
          <a:ext cx="5303148" cy="6464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GB" sz="2100" b="1" kern="1200" dirty="0">
              <a:solidFill>
                <a:srgbClr val="272C46"/>
              </a:solidFill>
              <a:latin typeface="Inter"/>
              <a:ea typeface="Tahoma" panose="020B0604030504040204" pitchFamily="34" charset="0"/>
              <a:cs typeface="Tahoma" panose="020B0604030504040204" pitchFamily="34" charset="0"/>
            </a:rPr>
            <a:t>1. </a:t>
          </a:r>
          <a:r>
            <a:rPr lang="hu-HU" sz="2100" b="1" kern="1200" dirty="0">
              <a:solidFill>
                <a:srgbClr val="272C46"/>
              </a:solidFill>
              <a:latin typeface="Inter"/>
              <a:ea typeface="Tahoma" panose="020B0604030504040204" pitchFamily="34" charset="0"/>
              <a:cs typeface="Tahoma" panose="020B0604030504040204" pitchFamily="34" charset="0"/>
            </a:rPr>
            <a:t>Oracle </a:t>
          </a:r>
          <a:r>
            <a:rPr lang="hu-HU" sz="2100" b="1" kern="1200" dirty="0" err="1">
              <a:solidFill>
                <a:srgbClr val="272C46"/>
              </a:solidFill>
              <a:latin typeface="Inter"/>
              <a:ea typeface="Tahoma" panose="020B0604030504040204" pitchFamily="34" charset="0"/>
              <a:cs typeface="Tahoma" panose="020B0604030504040204" pitchFamily="34" charset="0"/>
            </a:rPr>
            <a:t>Problem</a:t>
          </a:r>
          <a:endParaRPr lang="en-US" sz="2100" b="1" kern="1200" dirty="0">
            <a:solidFill>
              <a:srgbClr val="272C46"/>
            </a:solidFill>
            <a:latin typeface="Inter"/>
            <a:ea typeface="Tahoma" panose="020B0604030504040204" pitchFamily="34" charset="0"/>
            <a:cs typeface="Tahoma" panose="020B0604030504040204" pitchFamily="34" charset="0"/>
          </a:endParaRPr>
        </a:p>
      </dsp:txBody>
      <dsp:txXfrm>
        <a:off x="0" y="552"/>
        <a:ext cx="5303148" cy="646453"/>
      </dsp:txXfrm>
    </dsp:sp>
    <dsp:sp modelId="{FC51E1B9-5F05-495D-8FFF-535BCF396F69}">
      <dsp:nvSpPr>
        <dsp:cNvPr id="0" name=""/>
        <dsp:cNvSpPr/>
      </dsp:nvSpPr>
      <dsp:spPr>
        <a:xfrm>
          <a:off x="0" y="647006"/>
          <a:ext cx="530314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B7E5A9E3-5D10-4FB8-8B1A-696AF1C3558B}">
      <dsp:nvSpPr>
        <dsp:cNvPr id="0" name=""/>
        <dsp:cNvSpPr/>
      </dsp:nvSpPr>
      <dsp:spPr>
        <a:xfrm>
          <a:off x="0" y="647006"/>
          <a:ext cx="5303148" cy="6464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GB" sz="2100" b="1" kern="1200">
              <a:solidFill>
                <a:srgbClr val="272C46"/>
              </a:solidFill>
              <a:latin typeface="Inter"/>
              <a:ea typeface="Tahoma" panose="020B0604030504040204" pitchFamily="34" charset="0"/>
              <a:cs typeface="Tahoma" panose="020B0604030504040204" pitchFamily="34" charset="0"/>
            </a:rPr>
            <a:t>2. </a:t>
          </a:r>
          <a:r>
            <a:rPr lang="hu-HU" sz="2100" b="1" kern="1200">
              <a:solidFill>
                <a:srgbClr val="272C46"/>
              </a:solidFill>
              <a:latin typeface="Inter"/>
              <a:ea typeface="Tahoma" panose="020B0604030504040204" pitchFamily="34" charset="0"/>
              <a:cs typeface="Tahoma" panose="020B0604030504040204" pitchFamily="34" charset="0"/>
            </a:rPr>
            <a:t>What is an Oracle?</a:t>
          </a:r>
          <a:endParaRPr lang="en-US" sz="2100" b="1" kern="1200">
            <a:solidFill>
              <a:srgbClr val="272C46"/>
            </a:solidFill>
            <a:latin typeface="Inter"/>
            <a:ea typeface="Tahoma" panose="020B0604030504040204" pitchFamily="34" charset="0"/>
            <a:cs typeface="Tahoma" panose="020B0604030504040204" pitchFamily="34" charset="0"/>
          </a:endParaRPr>
        </a:p>
      </dsp:txBody>
      <dsp:txXfrm>
        <a:off x="0" y="647006"/>
        <a:ext cx="5303148" cy="646453"/>
      </dsp:txXfrm>
    </dsp:sp>
    <dsp:sp modelId="{0A397B25-5F8D-406A-A163-235495A23377}">
      <dsp:nvSpPr>
        <dsp:cNvPr id="0" name=""/>
        <dsp:cNvSpPr/>
      </dsp:nvSpPr>
      <dsp:spPr>
        <a:xfrm>
          <a:off x="0" y="1293459"/>
          <a:ext cx="530314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889F23D6-C180-449A-BBA8-2211C4E49190}">
      <dsp:nvSpPr>
        <dsp:cNvPr id="0" name=""/>
        <dsp:cNvSpPr/>
      </dsp:nvSpPr>
      <dsp:spPr>
        <a:xfrm>
          <a:off x="0" y="1293459"/>
          <a:ext cx="5303148" cy="6464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GB" sz="2100" b="1" kern="1200" dirty="0">
              <a:solidFill>
                <a:srgbClr val="272C46"/>
              </a:solidFill>
              <a:latin typeface="Inter"/>
              <a:ea typeface="Tahoma" panose="020B0604030504040204" pitchFamily="34" charset="0"/>
              <a:cs typeface="Tahoma" panose="020B0604030504040204" pitchFamily="34" charset="0"/>
            </a:rPr>
            <a:t>3. D</a:t>
          </a:r>
          <a:r>
            <a:rPr lang="hu-HU" sz="2100" b="1" kern="1200" dirty="0" err="1">
              <a:solidFill>
                <a:srgbClr val="272C46"/>
              </a:solidFill>
              <a:latin typeface="Inter"/>
              <a:ea typeface="Tahoma" panose="020B0604030504040204" pitchFamily="34" charset="0"/>
              <a:cs typeface="Tahoma" panose="020B0604030504040204" pitchFamily="34" charset="0"/>
            </a:rPr>
            <a:t>ecentralized</a:t>
          </a:r>
          <a:r>
            <a:rPr lang="hu-HU" sz="2100" b="1" kern="1200" dirty="0">
              <a:solidFill>
                <a:srgbClr val="272C46"/>
              </a:solidFill>
              <a:latin typeface="Inter"/>
              <a:ea typeface="Tahoma" panose="020B0604030504040204" pitchFamily="34" charset="0"/>
              <a:cs typeface="Tahoma" panose="020B0604030504040204" pitchFamily="34" charset="0"/>
            </a:rPr>
            <a:t> Oracle Network (DON)</a:t>
          </a:r>
          <a:endParaRPr lang="en-US" sz="2100" b="1" kern="1200" dirty="0">
            <a:solidFill>
              <a:srgbClr val="272C46"/>
            </a:solidFill>
            <a:latin typeface="Inter"/>
            <a:ea typeface="Tahoma" panose="020B0604030504040204" pitchFamily="34" charset="0"/>
            <a:cs typeface="Tahoma" panose="020B0604030504040204" pitchFamily="34" charset="0"/>
          </a:endParaRPr>
        </a:p>
      </dsp:txBody>
      <dsp:txXfrm>
        <a:off x="0" y="1293459"/>
        <a:ext cx="5303148" cy="646453"/>
      </dsp:txXfrm>
    </dsp:sp>
    <dsp:sp modelId="{A021C4A8-9032-4298-B962-D0A0D66C862A}">
      <dsp:nvSpPr>
        <dsp:cNvPr id="0" name=""/>
        <dsp:cNvSpPr/>
      </dsp:nvSpPr>
      <dsp:spPr>
        <a:xfrm>
          <a:off x="0" y="1939913"/>
          <a:ext cx="530314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48D53E6D-FC67-4C09-A8AB-92E0F6CDEFC1}">
      <dsp:nvSpPr>
        <dsp:cNvPr id="0" name=""/>
        <dsp:cNvSpPr/>
      </dsp:nvSpPr>
      <dsp:spPr>
        <a:xfrm>
          <a:off x="0" y="1939913"/>
          <a:ext cx="5303148" cy="6464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GB" sz="2100" b="1" kern="1200" dirty="0">
              <a:solidFill>
                <a:srgbClr val="272C46"/>
              </a:solidFill>
              <a:latin typeface="Inter"/>
              <a:ea typeface="Tahoma" panose="020B0604030504040204" pitchFamily="34" charset="0"/>
              <a:cs typeface="Tahoma" panose="020B0604030504040204" pitchFamily="34" charset="0"/>
            </a:rPr>
            <a:t>4.</a:t>
          </a:r>
          <a:r>
            <a:rPr lang="hu-HU" sz="2100" b="1" kern="1200" dirty="0">
              <a:solidFill>
                <a:srgbClr val="272C46"/>
              </a:solidFill>
              <a:latin typeface="Inter"/>
              <a:ea typeface="Tahoma" panose="020B0604030504040204" pitchFamily="34" charset="0"/>
              <a:cs typeface="Tahoma" panose="020B0604030504040204" pitchFamily="34" charset="0"/>
            </a:rPr>
            <a:t> </a:t>
          </a:r>
          <a:r>
            <a:rPr lang="hu-HU" sz="2100" b="1" kern="1200" dirty="0" err="1">
              <a:solidFill>
                <a:srgbClr val="272C46"/>
              </a:solidFill>
              <a:latin typeface="Inter"/>
              <a:ea typeface="Tahoma" panose="020B0604030504040204" pitchFamily="34" charset="0"/>
              <a:cs typeface="Tahoma" panose="020B0604030504040204" pitchFamily="34" charset="0"/>
            </a:rPr>
            <a:t>About</a:t>
          </a:r>
          <a:r>
            <a:rPr lang="hu-HU" sz="2100" b="1" kern="1200" dirty="0">
              <a:solidFill>
                <a:srgbClr val="272C46"/>
              </a:solidFill>
              <a:latin typeface="Inter"/>
              <a:ea typeface="Tahoma" panose="020B0604030504040204" pitchFamily="34" charset="0"/>
              <a:cs typeface="Tahoma" panose="020B0604030504040204" pitchFamily="34" charset="0"/>
            </a:rPr>
            <a:t> </a:t>
          </a:r>
          <a:r>
            <a:rPr lang="hu-HU" sz="2100" b="1" kern="1200" dirty="0" err="1">
              <a:solidFill>
                <a:srgbClr val="272C46"/>
              </a:solidFill>
              <a:latin typeface="Inter"/>
              <a:ea typeface="Tahoma" panose="020B0604030504040204" pitchFamily="34" charset="0"/>
              <a:cs typeface="Tahoma" panose="020B0604030504040204" pitchFamily="34" charset="0"/>
            </a:rPr>
            <a:t>ChainLink</a:t>
          </a:r>
          <a:endParaRPr lang="en-US" sz="2100" b="1" kern="1200" dirty="0">
            <a:solidFill>
              <a:srgbClr val="272C46"/>
            </a:solidFill>
            <a:latin typeface="Inter"/>
            <a:ea typeface="Tahoma" panose="020B0604030504040204" pitchFamily="34" charset="0"/>
            <a:cs typeface="Tahoma" panose="020B0604030504040204" pitchFamily="34" charset="0"/>
          </a:endParaRPr>
        </a:p>
      </dsp:txBody>
      <dsp:txXfrm>
        <a:off x="0" y="1939913"/>
        <a:ext cx="5303148" cy="646453"/>
      </dsp:txXfrm>
    </dsp:sp>
    <dsp:sp modelId="{4894B4BC-C436-493E-96EE-3F2147038526}">
      <dsp:nvSpPr>
        <dsp:cNvPr id="0" name=""/>
        <dsp:cNvSpPr/>
      </dsp:nvSpPr>
      <dsp:spPr>
        <a:xfrm>
          <a:off x="0" y="2586366"/>
          <a:ext cx="530314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6EDD1916-0076-48D4-A50D-6D8F0E623CCE}">
      <dsp:nvSpPr>
        <dsp:cNvPr id="0" name=""/>
        <dsp:cNvSpPr/>
      </dsp:nvSpPr>
      <dsp:spPr>
        <a:xfrm>
          <a:off x="0" y="2586366"/>
          <a:ext cx="5303148" cy="6464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GB" sz="2100" b="1" kern="1200" dirty="0">
              <a:solidFill>
                <a:srgbClr val="272C46"/>
              </a:solidFill>
              <a:latin typeface="Inter"/>
              <a:ea typeface="Tahoma" panose="020B0604030504040204" pitchFamily="34" charset="0"/>
              <a:cs typeface="Tahoma" panose="020B0604030504040204" pitchFamily="34" charset="0"/>
            </a:rPr>
            <a:t>5.</a:t>
          </a:r>
          <a:r>
            <a:rPr lang="hu-HU" sz="2100" b="1" kern="1200" dirty="0">
              <a:solidFill>
                <a:srgbClr val="272C46"/>
              </a:solidFill>
              <a:latin typeface="Inter"/>
              <a:ea typeface="Tahoma" panose="020B0604030504040204" pitchFamily="34" charset="0"/>
              <a:cs typeface="Tahoma" panose="020B0604030504040204" pitchFamily="34" charset="0"/>
            </a:rPr>
            <a:t> </a:t>
          </a:r>
          <a:r>
            <a:rPr lang="hu-HU" sz="2100" b="1" kern="1200" dirty="0" err="1">
              <a:solidFill>
                <a:srgbClr val="272C46"/>
              </a:solidFill>
              <a:latin typeface="Inter"/>
              <a:ea typeface="Tahoma" panose="020B0604030504040204" pitchFamily="34" charset="0"/>
              <a:cs typeface="Tahoma" panose="020B0604030504040204" pitchFamily="34" charset="0"/>
            </a:rPr>
            <a:t>Chainlink</a:t>
          </a:r>
          <a:r>
            <a:rPr lang="hu-HU" sz="2100" b="1" kern="1200" dirty="0">
              <a:solidFill>
                <a:srgbClr val="272C46"/>
              </a:solidFill>
              <a:latin typeface="Inter"/>
              <a:ea typeface="Tahoma" panose="020B0604030504040204" pitchFamily="34" charset="0"/>
              <a:cs typeface="Tahoma" panose="020B0604030504040204" pitchFamily="34" charset="0"/>
            </a:rPr>
            <a:t> Network</a:t>
          </a:r>
          <a:endParaRPr lang="en-US" sz="2100" b="1" kern="1200" dirty="0">
            <a:solidFill>
              <a:srgbClr val="272C46"/>
            </a:solidFill>
            <a:latin typeface="Inter"/>
            <a:ea typeface="Tahoma" panose="020B0604030504040204" pitchFamily="34" charset="0"/>
            <a:cs typeface="Tahoma" panose="020B0604030504040204" pitchFamily="34" charset="0"/>
          </a:endParaRPr>
        </a:p>
      </dsp:txBody>
      <dsp:txXfrm>
        <a:off x="0" y="2586366"/>
        <a:ext cx="5303148" cy="646453"/>
      </dsp:txXfrm>
    </dsp:sp>
    <dsp:sp modelId="{90948FA1-5C0A-41ED-A896-882B89369A60}">
      <dsp:nvSpPr>
        <dsp:cNvPr id="0" name=""/>
        <dsp:cNvSpPr/>
      </dsp:nvSpPr>
      <dsp:spPr>
        <a:xfrm>
          <a:off x="0" y="3232820"/>
          <a:ext cx="530314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BB32AFC2-12F4-43CA-948F-A2610D04F48B}">
      <dsp:nvSpPr>
        <dsp:cNvPr id="0" name=""/>
        <dsp:cNvSpPr/>
      </dsp:nvSpPr>
      <dsp:spPr>
        <a:xfrm>
          <a:off x="0" y="3232820"/>
          <a:ext cx="5303148" cy="6464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hu-HU" sz="2100" b="1" kern="1200" dirty="0">
              <a:solidFill>
                <a:srgbClr val="272C46"/>
              </a:solidFill>
              <a:latin typeface="Inter"/>
              <a:ea typeface="Tahoma" panose="020B0604030504040204" pitchFamily="34" charset="0"/>
              <a:cs typeface="Tahoma" panose="020B0604030504040204" pitchFamily="34" charset="0"/>
            </a:rPr>
            <a:t>6. CCIP (</a:t>
          </a:r>
          <a:r>
            <a:rPr lang="hu-HU" sz="2100" b="1" kern="1200" dirty="0" err="1">
              <a:solidFill>
                <a:srgbClr val="272C46"/>
              </a:solidFill>
              <a:latin typeface="Inter"/>
              <a:ea typeface="Tahoma" panose="020B0604030504040204" pitchFamily="34" charset="0"/>
              <a:cs typeface="Tahoma" panose="020B0604030504040204" pitchFamily="34" charset="0"/>
            </a:rPr>
            <a:t>Cross-Chain</a:t>
          </a:r>
          <a:r>
            <a:rPr lang="hu-HU" sz="2100" b="1" kern="1200" dirty="0">
              <a:solidFill>
                <a:srgbClr val="272C46"/>
              </a:solidFill>
              <a:latin typeface="Inter"/>
              <a:ea typeface="Tahoma" panose="020B0604030504040204" pitchFamily="34" charset="0"/>
              <a:cs typeface="Tahoma" panose="020B0604030504040204" pitchFamily="34" charset="0"/>
            </a:rPr>
            <a:t> </a:t>
          </a:r>
          <a:r>
            <a:rPr lang="hu-HU" sz="2100" b="1" kern="1200" dirty="0" err="1">
              <a:solidFill>
                <a:srgbClr val="272C46"/>
              </a:solidFill>
              <a:latin typeface="Inter"/>
              <a:ea typeface="Tahoma" panose="020B0604030504040204" pitchFamily="34" charset="0"/>
              <a:cs typeface="Tahoma" panose="020B0604030504040204" pitchFamily="34" charset="0"/>
            </a:rPr>
            <a:t>Interoperability</a:t>
          </a:r>
          <a:r>
            <a:rPr lang="hu-HU" sz="2100" b="1" kern="1200" dirty="0">
              <a:solidFill>
                <a:srgbClr val="272C46"/>
              </a:solidFill>
              <a:latin typeface="Inter"/>
              <a:ea typeface="Tahoma" panose="020B0604030504040204" pitchFamily="34" charset="0"/>
              <a:cs typeface="Tahoma" panose="020B0604030504040204" pitchFamily="34" charset="0"/>
            </a:rPr>
            <a:t> </a:t>
          </a:r>
          <a:r>
            <a:rPr lang="hu-HU" sz="2100" b="1" kern="1200" dirty="0" err="1">
              <a:solidFill>
                <a:srgbClr val="272C46"/>
              </a:solidFill>
              <a:latin typeface="Inter"/>
              <a:ea typeface="Tahoma" panose="020B0604030504040204" pitchFamily="34" charset="0"/>
              <a:cs typeface="Tahoma" panose="020B0604030504040204" pitchFamily="34" charset="0"/>
            </a:rPr>
            <a:t>Protocol</a:t>
          </a:r>
          <a:r>
            <a:rPr lang="hu-HU" sz="2100" b="1" kern="1200" dirty="0">
              <a:solidFill>
                <a:srgbClr val="272C46"/>
              </a:solidFill>
              <a:latin typeface="Inter"/>
              <a:ea typeface="Tahoma" panose="020B0604030504040204" pitchFamily="34" charset="0"/>
              <a:cs typeface="Tahoma" panose="020B0604030504040204" pitchFamily="34" charset="0"/>
            </a:rPr>
            <a:t>)</a:t>
          </a:r>
          <a:endParaRPr lang="en-US" sz="2100" b="1" kern="1200" dirty="0">
            <a:solidFill>
              <a:srgbClr val="272C46"/>
            </a:solidFill>
            <a:latin typeface="Inter"/>
            <a:ea typeface="Tahoma" panose="020B0604030504040204" pitchFamily="34" charset="0"/>
            <a:cs typeface="Tahoma" panose="020B0604030504040204" pitchFamily="34" charset="0"/>
          </a:endParaRPr>
        </a:p>
      </dsp:txBody>
      <dsp:txXfrm>
        <a:off x="0" y="3232820"/>
        <a:ext cx="5303148" cy="646453"/>
      </dsp:txXfrm>
    </dsp:sp>
    <dsp:sp modelId="{44500748-18E0-4710-8886-9B7B3DF0C36B}">
      <dsp:nvSpPr>
        <dsp:cNvPr id="0" name=""/>
        <dsp:cNvSpPr/>
      </dsp:nvSpPr>
      <dsp:spPr>
        <a:xfrm>
          <a:off x="0" y="3879273"/>
          <a:ext cx="530314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048F095A-E99A-4FB6-A2C1-E5313E28CBCC}">
      <dsp:nvSpPr>
        <dsp:cNvPr id="0" name=""/>
        <dsp:cNvSpPr/>
      </dsp:nvSpPr>
      <dsp:spPr>
        <a:xfrm>
          <a:off x="0" y="3879273"/>
          <a:ext cx="5303148" cy="6464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hu-HU" sz="2100" b="1" kern="1200" dirty="0">
              <a:solidFill>
                <a:srgbClr val="272C46"/>
              </a:solidFill>
              <a:latin typeface="Inter"/>
              <a:ea typeface="Tahoma" panose="020B0604030504040204" pitchFamily="34" charset="0"/>
              <a:cs typeface="Tahoma" panose="020B0604030504040204" pitchFamily="34" charset="0"/>
            </a:rPr>
            <a:t>7. </a:t>
          </a:r>
          <a:r>
            <a:rPr lang="hu-HU" sz="2100" b="1" kern="1200" dirty="0" err="1">
              <a:solidFill>
                <a:srgbClr val="272C46"/>
              </a:solidFill>
              <a:latin typeface="Inter"/>
              <a:ea typeface="Tahoma" panose="020B0604030504040204" pitchFamily="34" charset="0"/>
              <a:cs typeface="Tahoma" panose="020B0604030504040204" pitchFamily="34" charset="0"/>
            </a:rPr>
            <a:t>My</a:t>
          </a:r>
          <a:r>
            <a:rPr lang="hu-HU" sz="2100" b="1" kern="1200" dirty="0">
              <a:solidFill>
                <a:srgbClr val="272C46"/>
              </a:solidFill>
              <a:latin typeface="Inter"/>
              <a:ea typeface="Tahoma" panose="020B0604030504040204" pitchFamily="34" charset="0"/>
              <a:cs typeface="Tahoma" panose="020B0604030504040204" pitchFamily="34" charset="0"/>
            </a:rPr>
            <a:t> project</a:t>
          </a:r>
          <a:endParaRPr lang="en-US" sz="2100" b="1" kern="1200" dirty="0">
            <a:solidFill>
              <a:srgbClr val="272C46"/>
            </a:solidFill>
            <a:latin typeface="Inter"/>
            <a:ea typeface="Tahoma" panose="020B0604030504040204" pitchFamily="34" charset="0"/>
            <a:cs typeface="Tahoma" panose="020B0604030504040204" pitchFamily="34" charset="0"/>
          </a:endParaRPr>
        </a:p>
      </dsp:txBody>
      <dsp:txXfrm>
        <a:off x="0" y="3879273"/>
        <a:ext cx="5303148" cy="64645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D1BF51-A4E8-41EB-B045-422E12347D3A}">
      <dsp:nvSpPr>
        <dsp:cNvPr id="0" name=""/>
        <dsp:cNvSpPr/>
      </dsp:nvSpPr>
      <dsp:spPr>
        <a:xfrm>
          <a:off x="0" y="393004"/>
          <a:ext cx="9530926" cy="2538900"/>
        </a:xfrm>
        <a:prstGeom prst="rect">
          <a:avLst/>
        </a:prstGeom>
        <a:solidFill>
          <a:schemeClr val="lt1">
            <a:alpha val="90000"/>
            <a:hueOff val="0"/>
            <a:satOff val="0"/>
            <a:lumOff val="0"/>
            <a:alphaOff val="0"/>
          </a:schemeClr>
        </a:solidFill>
        <a:ln w="25400" cap="flat" cmpd="sng" algn="ctr">
          <a:solidFill>
            <a:srgbClr val="375BD2"/>
          </a:solidFill>
          <a:prstDash val="solid"/>
        </a:ln>
        <a:effectLst/>
      </dsp:spPr>
      <dsp:style>
        <a:lnRef idx="2">
          <a:scrgbClr r="0" g="0" b="0"/>
        </a:lnRef>
        <a:fillRef idx="1">
          <a:scrgbClr r="0" g="0" b="0"/>
        </a:fillRef>
        <a:effectRef idx="0">
          <a:scrgbClr r="0" g="0" b="0"/>
        </a:effectRef>
        <a:fontRef idx="minor"/>
      </dsp:style>
      <dsp:txBody>
        <a:bodyPr spcFirstLastPara="0" vert="horz" wrap="square" lIns="720000" tIns="541528" rIns="720000" bIns="170688" numCol="1" spcCol="1270" anchor="t" anchorCtr="0">
          <a:noAutofit/>
        </a:bodyPr>
        <a:lstStyle/>
        <a:p>
          <a:pPr marL="685800" lvl="1" indent="-685800" algn="l" defTabSz="914400" rtl="0" eaLnBrk="1" latinLnBrk="0" hangingPunct="1">
            <a:lnSpc>
              <a:spcPct val="90000"/>
            </a:lnSpc>
            <a:spcBef>
              <a:spcPct val="0"/>
            </a:spcBef>
            <a:spcAft>
              <a:spcPts val="600"/>
            </a:spcAft>
            <a:buFont typeface="Courier New" panose="02070309020205020404" pitchFamily="49" charset="0"/>
            <a:buChar char="o"/>
          </a:pPr>
          <a:r>
            <a:rPr lang="hu-HU" sz="2400" kern="1200" dirty="0">
              <a:solidFill>
                <a:srgbClr val="4E5560"/>
              </a:solidFill>
              <a:latin typeface="Inter"/>
              <a:ea typeface="+mn-ea"/>
              <a:cs typeface="+mn-cs"/>
            </a:rPr>
            <a:t>T</a:t>
          </a:r>
          <a:r>
            <a:rPr lang="en-US" sz="2400" kern="1200" dirty="0" err="1">
              <a:solidFill>
                <a:srgbClr val="4E5560"/>
              </a:solidFill>
              <a:latin typeface="Inter"/>
              <a:ea typeface="+mn-ea"/>
              <a:cs typeface="+mn-cs"/>
            </a:rPr>
            <a:t>ransfer</a:t>
          </a:r>
          <a:r>
            <a:rPr lang="en-US" sz="2400" kern="1200" dirty="0">
              <a:solidFill>
                <a:srgbClr val="4E5560"/>
              </a:solidFill>
              <a:latin typeface="Inter"/>
              <a:ea typeface="+mn-ea"/>
              <a:cs typeface="+mn-cs"/>
            </a:rPr>
            <a:t> assets and information across multiple blockchains</a:t>
          </a:r>
          <a:endParaRPr lang="de-DE" sz="2400" kern="1200" dirty="0">
            <a:solidFill>
              <a:srgbClr val="4E5560"/>
            </a:solidFill>
            <a:latin typeface="Inter"/>
            <a:ea typeface="+mn-ea"/>
            <a:cs typeface="+mn-cs"/>
          </a:endParaRPr>
        </a:p>
        <a:p>
          <a:pPr marL="685800" lvl="1" indent="-685800" algn="l" defTabSz="914400" rtl="0" eaLnBrk="1" latinLnBrk="0" hangingPunct="1">
            <a:lnSpc>
              <a:spcPct val="90000"/>
            </a:lnSpc>
            <a:spcBef>
              <a:spcPct val="0"/>
            </a:spcBef>
            <a:spcAft>
              <a:spcPts val="600"/>
            </a:spcAft>
            <a:buFont typeface="Courier New" panose="02070309020205020404" pitchFamily="49" charset="0"/>
            <a:buChar char="o"/>
          </a:pPr>
          <a:r>
            <a:rPr lang="en-US" sz="2400" kern="1200" dirty="0">
              <a:solidFill>
                <a:srgbClr val="4E5560"/>
              </a:solidFill>
              <a:latin typeface="Inter"/>
              <a:ea typeface="+mn-ea"/>
              <a:cs typeface="+mn-cs"/>
            </a:rPr>
            <a:t>Application developers can leverage the strengths and benefits of </a:t>
          </a:r>
          <a:r>
            <a:rPr lang="hu-HU" sz="2400" kern="1200" dirty="0">
              <a:solidFill>
                <a:srgbClr val="4E5560"/>
              </a:solidFill>
              <a:latin typeface="Inter"/>
              <a:ea typeface="+mn-ea"/>
              <a:cs typeface="+mn-cs"/>
            </a:rPr>
            <a:t> </a:t>
          </a:r>
          <a:r>
            <a:rPr lang="en-US" sz="2400" kern="1200" dirty="0">
              <a:solidFill>
                <a:srgbClr val="4E5560"/>
              </a:solidFill>
              <a:latin typeface="Inter"/>
              <a:ea typeface="+mn-ea"/>
              <a:cs typeface="+mn-cs"/>
            </a:rPr>
            <a:t>different chains</a:t>
          </a:r>
          <a:endParaRPr lang="de-DE" sz="2400" kern="1200" dirty="0">
            <a:solidFill>
              <a:srgbClr val="4E5560"/>
            </a:solidFill>
            <a:latin typeface="Inter"/>
            <a:ea typeface="+mn-ea"/>
            <a:cs typeface="+mn-cs"/>
          </a:endParaRPr>
        </a:p>
        <a:p>
          <a:pPr marL="685800" lvl="1" indent="-685800" algn="l" defTabSz="914400" rtl="0" eaLnBrk="1" latinLnBrk="0" hangingPunct="1">
            <a:lnSpc>
              <a:spcPct val="90000"/>
            </a:lnSpc>
            <a:spcBef>
              <a:spcPct val="0"/>
            </a:spcBef>
            <a:spcAft>
              <a:spcPts val="600"/>
            </a:spcAft>
            <a:buFont typeface="Courier New" panose="02070309020205020404" pitchFamily="49" charset="0"/>
            <a:buChar char="o"/>
          </a:pPr>
          <a:r>
            <a:rPr lang="hu-HU" sz="2400" kern="1200" dirty="0">
              <a:solidFill>
                <a:srgbClr val="4E5560"/>
              </a:solidFill>
              <a:latin typeface="Inter"/>
              <a:ea typeface="+mn-ea"/>
              <a:cs typeface="+mn-cs"/>
            </a:rPr>
            <a:t>B</a:t>
          </a:r>
          <a:r>
            <a:rPr lang="en-US" sz="2400" kern="1200" dirty="0" err="1">
              <a:solidFill>
                <a:srgbClr val="4E5560"/>
              </a:solidFill>
              <a:latin typeface="Inter"/>
              <a:ea typeface="+mn-ea"/>
              <a:cs typeface="+mn-cs"/>
            </a:rPr>
            <a:t>uilding</a:t>
          </a:r>
          <a:r>
            <a:rPr lang="en-US" sz="2400" kern="1200" dirty="0">
              <a:solidFill>
                <a:srgbClr val="4E5560"/>
              </a:solidFill>
              <a:latin typeface="Inter"/>
              <a:ea typeface="+mn-ea"/>
              <a:cs typeface="+mn-cs"/>
            </a:rPr>
            <a:t> of cross-chain applications </a:t>
          </a:r>
          <a:r>
            <a:rPr lang="hu-HU" sz="2400" kern="1200" dirty="0">
              <a:solidFill>
                <a:srgbClr val="4E5560"/>
              </a:solidFill>
              <a:latin typeface="Inter"/>
              <a:ea typeface="+mn-ea"/>
              <a:cs typeface="+mn-cs"/>
              <a:sym typeface="Wingdings" panose="05000000000000000000" pitchFamily="2" charset="2"/>
            </a:rPr>
            <a:t></a:t>
          </a:r>
          <a:r>
            <a:rPr lang="en-US" sz="2400" kern="1200" dirty="0">
              <a:solidFill>
                <a:srgbClr val="4E5560"/>
              </a:solidFill>
              <a:latin typeface="Inter"/>
              <a:ea typeface="+mn-ea"/>
              <a:cs typeface="+mn-cs"/>
            </a:rPr>
            <a:t> serve more users </a:t>
          </a:r>
          <a:r>
            <a:rPr lang="hu-HU" sz="2400" kern="1200" dirty="0">
              <a:solidFill>
                <a:srgbClr val="4E5560"/>
              </a:solidFill>
              <a:latin typeface="Inter"/>
              <a:ea typeface="+mn-ea"/>
              <a:cs typeface="+mn-cs"/>
            </a:rPr>
            <a:t>+</a:t>
          </a:r>
          <a:r>
            <a:rPr lang="en-US" sz="2400" kern="1200" dirty="0">
              <a:solidFill>
                <a:srgbClr val="4E5560"/>
              </a:solidFill>
              <a:latin typeface="Inter"/>
              <a:ea typeface="+mn-ea"/>
              <a:cs typeface="+mn-cs"/>
            </a:rPr>
            <a:t> provide additional features or products </a:t>
          </a:r>
          <a:endParaRPr lang="de-DE" sz="2400" kern="1200" dirty="0">
            <a:solidFill>
              <a:srgbClr val="4E5560"/>
            </a:solidFill>
            <a:latin typeface="Inter"/>
            <a:ea typeface="+mn-ea"/>
            <a:cs typeface="+mn-cs"/>
          </a:endParaRPr>
        </a:p>
      </dsp:txBody>
      <dsp:txXfrm>
        <a:off x="0" y="393004"/>
        <a:ext cx="9530926" cy="2538900"/>
      </dsp:txXfrm>
    </dsp:sp>
    <dsp:sp modelId="{7038AE31-9B03-48E1-851F-1BE3B842015E}">
      <dsp:nvSpPr>
        <dsp:cNvPr id="0" name=""/>
        <dsp:cNvSpPr/>
      </dsp:nvSpPr>
      <dsp:spPr>
        <a:xfrm>
          <a:off x="476546" y="9244"/>
          <a:ext cx="6671648" cy="767520"/>
        </a:xfrm>
        <a:prstGeom prst="roundRect">
          <a:avLst/>
        </a:prstGeom>
        <a:solidFill>
          <a:srgbClr val="375B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2172" tIns="0" rIns="252172" bIns="0" numCol="1" spcCol="1270" anchor="ctr" anchorCtr="0">
          <a:noAutofit/>
        </a:bodyPr>
        <a:lstStyle/>
        <a:p>
          <a:pPr marL="0" lvl="0" indent="0" algn="l" defTabSz="1866900">
            <a:lnSpc>
              <a:spcPct val="90000"/>
            </a:lnSpc>
            <a:spcBef>
              <a:spcPct val="0"/>
            </a:spcBef>
            <a:spcAft>
              <a:spcPct val="35000"/>
            </a:spcAft>
            <a:buNone/>
          </a:pPr>
          <a:r>
            <a:rPr lang="hu-HU" sz="4200" b="1" u="sng" kern="1200" dirty="0">
              <a:latin typeface="Inter"/>
            </a:rPr>
            <a:t>C</a:t>
          </a:r>
          <a:r>
            <a:rPr lang="en-US" sz="4200" b="1" u="sng" kern="1200" dirty="0" err="1">
              <a:latin typeface="Inter"/>
            </a:rPr>
            <a:t>apabilities</a:t>
          </a:r>
          <a:r>
            <a:rPr lang="en-US" sz="4200" b="1" u="sng" kern="1200" dirty="0">
              <a:latin typeface="Inter"/>
            </a:rPr>
            <a:t>:</a:t>
          </a:r>
          <a:endParaRPr lang="de-DE" sz="4200" kern="1200" dirty="0">
            <a:latin typeface="Inter"/>
          </a:endParaRPr>
        </a:p>
      </dsp:txBody>
      <dsp:txXfrm>
        <a:off x="514013" y="46711"/>
        <a:ext cx="6596714" cy="6925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1BEB67-8957-4B26-8D07-8A488894B2F2}">
      <dsp:nvSpPr>
        <dsp:cNvPr id="0" name=""/>
        <dsp:cNvSpPr/>
      </dsp:nvSpPr>
      <dsp:spPr>
        <a:xfrm>
          <a:off x="0" y="439"/>
          <a:ext cx="642971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55D3D8A-31AC-4D67-8582-CCEE100D25AE}">
      <dsp:nvSpPr>
        <dsp:cNvPr id="0" name=""/>
        <dsp:cNvSpPr/>
      </dsp:nvSpPr>
      <dsp:spPr>
        <a:xfrm>
          <a:off x="0" y="439"/>
          <a:ext cx="6429712" cy="720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100000"/>
            </a:lnSpc>
            <a:spcBef>
              <a:spcPct val="0"/>
            </a:spcBef>
            <a:spcAft>
              <a:spcPct val="35000"/>
            </a:spcAft>
            <a:buNone/>
          </a:pPr>
          <a:r>
            <a:rPr lang="hu-HU" sz="2700" kern="1200" dirty="0">
              <a:latin typeface="Inter"/>
            </a:rPr>
            <a:t>B</a:t>
          </a:r>
          <a:r>
            <a:rPr lang="en-US" sz="2700" kern="1200" dirty="0" err="1">
              <a:latin typeface="Inter"/>
            </a:rPr>
            <a:t>lockchain</a:t>
          </a:r>
          <a:r>
            <a:rPr lang="en-US" sz="2700" kern="1200" dirty="0">
              <a:latin typeface="Inter"/>
            </a:rPr>
            <a:t> </a:t>
          </a:r>
          <a:r>
            <a:rPr lang="hu-HU" sz="2700" kern="1200" dirty="0">
              <a:latin typeface="Inter"/>
            </a:rPr>
            <a:t>I</a:t>
          </a:r>
          <a:r>
            <a:rPr lang="en-US" sz="2700" kern="1200" dirty="0" err="1">
              <a:latin typeface="Inter"/>
            </a:rPr>
            <a:t>nteroperability</a:t>
          </a:r>
          <a:r>
            <a:rPr lang="en-US" sz="2700" kern="1200" dirty="0">
              <a:latin typeface="Inter"/>
            </a:rPr>
            <a:t> </a:t>
          </a:r>
          <a:r>
            <a:rPr lang="hu-HU" sz="2700" kern="1200" dirty="0">
              <a:latin typeface="Inter"/>
            </a:rPr>
            <a:t>P</a:t>
          </a:r>
          <a:r>
            <a:rPr lang="en-US" sz="2700" kern="1200" dirty="0" err="1">
              <a:latin typeface="Inter"/>
            </a:rPr>
            <a:t>rotocol</a:t>
          </a:r>
          <a:r>
            <a:rPr lang="en-US" sz="2700" kern="1200" dirty="0">
              <a:latin typeface="Inter"/>
            </a:rPr>
            <a:t> </a:t>
          </a:r>
          <a:endParaRPr lang="de-DE" sz="2700" kern="1200" dirty="0">
            <a:latin typeface="Inter"/>
          </a:endParaRPr>
        </a:p>
      </dsp:txBody>
      <dsp:txXfrm>
        <a:off x="0" y="439"/>
        <a:ext cx="6429712" cy="720664"/>
      </dsp:txXfrm>
    </dsp:sp>
    <dsp:sp modelId="{70BC6FEF-4EB6-4443-B230-8762A8D741F9}">
      <dsp:nvSpPr>
        <dsp:cNvPr id="0" name=""/>
        <dsp:cNvSpPr/>
      </dsp:nvSpPr>
      <dsp:spPr>
        <a:xfrm>
          <a:off x="0" y="721104"/>
          <a:ext cx="642971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E4AC129-ECCB-4959-AF32-556191A2B92B}">
      <dsp:nvSpPr>
        <dsp:cNvPr id="0" name=""/>
        <dsp:cNvSpPr/>
      </dsp:nvSpPr>
      <dsp:spPr>
        <a:xfrm>
          <a:off x="0" y="721104"/>
          <a:ext cx="6429712" cy="720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100000"/>
            </a:lnSpc>
            <a:spcBef>
              <a:spcPct val="0"/>
            </a:spcBef>
            <a:spcAft>
              <a:spcPct val="35000"/>
            </a:spcAft>
            <a:buNone/>
          </a:pPr>
          <a:r>
            <a:rPr lang="hu-HU" sz="2700" kern="1200" dirty="0">
              <a:latin typeface="Inter"/>
            </a:rPr>
            <a:t>B</a:t>
          </a:r>
          <a:r>
            <a:rPr lang="en-US" sz="2700" kern="1200" dirty="0" err="1">
              <a:latin typeface="Inter"/>
            </a:rPr>
            <a:t>uild</a:t>
          </a:r>
          <a:r>
            <a:rPr lang="hu-HU" sz="2700" kern="1200" dirty="0">
              <a:latin typeface="Inter"/>
            </a:rPr>
            <a:t>ing</a:t>
          </a:r>
          <a:r>
            <a:rPr lang="en-US" sz="2700" kern="1200" dirty="0">
              <a:latin typeface="Inter"/>
            </a:rPr>
            <a:t> secure applications </a:t>
          </a:r>
          <a:endParaRPr lang="de-DE" sz="2700" kern="1200" dirty="0">
            <a:latin typeface="Inter"/>
          </a:endParaRPr>
        </a:p>
      </dsp:txBody>
      <dsp:txXfrm>
        <a:off x="0" y="721104"/>
        <a:ext cx="6429712" cy="720664"/>
      </dsp:txXfrm>
    </dsp:sp>
    <dsp:sp modelId="{CB10A3F3-AD97-4A4A-BAB1-5887C60DFDED}">
      <dsp:nvSpPr>
        <dsp:cNvPr id="0" name=""/>
        <dsp:cNvSpPr/>
      </dsp:nvSpPr>
      <dsp:spPr>
        <a:xfrm>
          <a:off x="0" y="1441769"/>
          <a:ext cx="642971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03526E-89BF-4ED9-9F9B-944AD54B76A3}">
      <dsp:nvSpPr>
        <dsp:cNvPr id="0" name=""/>
        <dsp:cNvSpPr/>
      </dsp:nvSpPr>
      <dsp:spPr>
        <a:xfrm>
          <a:off x="0" y="1441769"/>
          <a:ext cx="6429712" cy="720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100000"/>
            </a:lnSpc>
            <a:spcBef>
              <a:spcPct val="0"/>
            </a:spcBef>
            <a:spcAft>
              <a:spcPct val="35000"/>
            </a:spcAft>
            <a:buNone/>
          </a:pPr>
          <a:r>
            <a:rPr lang="hu-HU" sz="2700" kern="1200" dirty="0">
              <a:latin typeface="Inter"/>
            </a:rPr>
            <a:t>T</a:t>
          </a:r>
          <a:r>
            <a:rPr lang="en-US" sz="2700" kern="1200" dirty="0" err="1">
              <a:latin typeface="Inter"/>
            </a:rPr>
            <a:t>ransfer</a:t>
          </a:r>
          <a:r>
            <a:rPr lang="en-US" sz="2700" kern="1200" dirty="0">
              <a:latin typeface="Inter"/>
            </a:rPr>
            <a:t> tokens, data or both</a:t>
          </a:r>
          <a:r>
            <a:rPr lang="hu-HU" sz="2700" kern="1200" dirty="0">
              <a:latin typeface="Inter"/>
            </a:rPr>
            <a:t> </a:t>
          </a:r>
          <a:r>
            <a:rPr lang="hu-HU" sz="2700" kern="1200" dirty="0" err="1">
              <a:latin typeface="Inter"/>
            </a:rPr>
            <a:t>across</a:t>
          </a:r>
          <a:r>
            <a:rPr lang="hu-HU" sz="2700" kern="1200" dirty="0">
              <a:latin typeface="Inter"/>
            </a:rPr>
            <a:t> </a:t>
          </a:r>
          <a:r>
            <a:rPr lang="hu-HU" sz="2700" kern="1200" dirty="0" err="1">
              <a:latin typeface="Inter"/>
            </a:rPr>
            <a:t>chains</a:t>
          </a:r>
          <a:endParaRPr lang="de-DE" sz="2700" kern="1200" dirty="0">
            <a:latin typeface="Inter"/>
          </a:endParaRPr>
        </a:p>
      </dsp:txBody>
      <dsp:txXfrm>
        <a:off x="0" y="1441769"/>
        <a:ext cx="6429712" cy="720664"/>
      </dsp:txXfrm>
    </dsp:sp>
    <dsp:sp modelId="{5A073290-FD67-48B2-92E5-931E37B69C40}">
      <dsp:nvSpPr>
        <dsp:cNvPr id="0" name=""/>
        <dsp:cNvSpPr/>
      </dsp:nvSpPr>
      <dsp:spPr>
        <a:xfrm>
          <a:off x="0" y="2162434"/>
          <a:ext cx="642971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75356B4-38CD-4B58-BA61-81E5535EFDCC}">
      <dsp:nvSpPr>
        <dsp:cNvPr id="0" name=""/>
        <dsp:cNvSpPr/>
      </dsp:nvSpPr>
      <dsp:spPr>
        <a:xfrm>
          <a:off x="0" y="2162434"/>
          <a:ext cx="6429712" cy="720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100000"/>
            </a:lnSpc>
            <a:spcBef>
              <a:spcPct val="0"/>
            </a:spcBef>
            <a:spcAft>
              <a:spcPct val="35000"/>
            </a:spcAft>
            <a:buNone/>
          </a:pPr>
          <a:r>
            <a:rPr lang="hu-HU" sz="2700" kern="1200" dirty="0">
              <a:latin typeface="Inter"/>
            </a:rPr>
            <a:t>D</a:t>
          </a:r>
          <a:r>
            <a:rPr lang="en-US" sz="2700" kern="1200" dirty="0" err="1">
              <a:latin typeface="Inter"/>
            </a:rPr>
            <a:t>efense</a:t>
          </a:r>
          <a:r>
            <a:rPr lang="en-US" sz="2700" kern="1200" dirty="0">
              <a:latin typeface="Inter"/>
            </a:rPr>
            <a:t>-in-depth security </a:t>
          </a:r>
          <a:endParaRPr lang="de-DE" sz="2700" kern="1200" dirty="0">
            <a:latin typeface="Inter"/>
          </a:endParaRPr>
        </a:p>
      </dsp:txBody>
      <dsp:txXfrm>
        <a:off x="0" y="2162434"/>
        <a:ext cx="6429712" cy="720664"/>
      </dsp:txXfrm>
    </dsp:sp>
    <dsp:sp modelId="{2DFC0F12-24B4-4F8E-AEAA-F1F4CEC230E3}">
      <dsp:nvSpPr>
        <dsp:cNvPr id="0" name=""/>
        <dsp:cNvSpPr/>
      </dsp:nvSpPr>
      <dsp:spPr>
        <a:xfrm>
          <a:off x="0" y="2883099"/>
          <a:ext cx="642971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68D094-3488-4DC3-990E-8F42E2D8F587}">
      <dsp:nvSpPr>
        <dsp:cNvPr id="0" name=""/>
        <dsp:cNvSpPr/>
      </dsp:nvSpPr>
      <dsp:spPr>
        <a:xfrm>
          <a:off x="0" y="2883099"/>
          <a:ext cx="6429712" cy="720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100000"/>
            </a:lnSpc>
            <a:spcBef>
              <a:spcPct val="0"/>
            </a:spcBef>
            <a:spcAft>
              <a:spcPct val="35000"/>
            </a:spcAft>
            <a:buNone/>
          </a:pPr>
          <a:r>
            <a:rPr lang="hu-HU" sz="2700" kern="1200">
              <a:latin typeface="Inter"/>
            </a:rPr>
            <a:t>P</a:t>
          </a:r>
          <a:r>
            <a:rPr lang="en-US" sz="2700" kern="1200">
              <a:latin typeface="Inter"/>
            </a:rPr>
            <a:t>owered by Chainlink's oracle networks</a:t>
          </a:r>
          <a:endParaRPr lang="de-DE" sz="2700" kern="1200">
            <a:latin typeface="Inter"/>
          </a:endParaRPr>
        </a:p>
      </dsp:txBody>
      <dsp:txXfrm>
        <a:off x="0" y="2883099"/>
        <a:ext cx="6429712" cy="7206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916854-FCF4-40BE-86A3-FA95885A147F}">
      <dsp:nvSpPr>
        <dsp:cNvPr id="0" name=""/>
        <dsp:cNvSpPr/>
      </dsp:nvSpPr>
      <dsp:spPr>
        <a:xfrm>
          <a:off x="0" y="390980"/>
          <a:ext cx="8895974" cy="623610"/>
        </a:xfrm>
        <a:prstGeom prst="roundRect">
          <a:avLst/>
        </a:prstGeom>
        <a:solidFill>
          <a:srgbClr val="375B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hu-HU" sz="2600" b="1" kern="1200">
              <a:latin typeface="Inter"/>
            </a:rPr>
            <a:t>I</a:t>
          </a:r>
          <a:r>
            <a:rPr lang="en-US" sz="2600" b="1" kern="1200">
              <a:latin typeface="Inter"/>
            </a:rPr>
            <a:t>ndependent nodes </a:t>
          </a:r>
        </a:p>
      </dsp:txBody>
      <dsp:txXfrm>
        <a:off x="30442" y="421422"/>
        <a:ext cx="8835090" cy="562726"/>
      </dsp:txXfrm>
    </dsp:sp>
    <dsp:sp modelId="{BEF7967B-0933-42E3-996D-73588CF19D98}">
      <dsp:nvSpPr>
        <dsp:cNvPr id="0" name=""/>
        <dsp:cNvSpPr/>
      </dsp:nvSpPr>
      <dsp:spPr>
        <a:xfrm>
          <a:off x="0" y="1089470"/>
          <a:ext cx="8895974" cy="623610"/>
        </a:xfrm>
        <a:prstGeom prst="roundRect">
          <a:avLst/>
        </a:prstGeom>
        <a:solidFill>
          <a:srgbClr val="375B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1" kern="1200" dirty="0">
              <a:latin typeface="Inter"/>
            </a:rPr>
            <a:t>Three decentralized networks </a:t>
          </a:r>
        </a:p>
      </dsp:txBody>
      <dsp:txXfrm>
        <a:off x="30442" y="1119912"/>
        <a:ext cx="8835090" cy="562726"/>
      </dsp:txXfrm>
    </dsp:sp>
    <dsp:sp modelId="{983DBD63-3A2B-4596-8A44-1224308E99D7}">
      <dsp:nvSpPr>
        <dsp:cNvPr id="0" name=""/>
        <dsp:cNvSpPr/>
      </dsp:nvSpPr>
      <dsp:spPr>
        <a:xfrm>
          <a:off x="0" y="1787960"/>
          <a:ext cx="8895974" cy="623610"/>
        </a:xfrm>
        <a:prstGeom prst="roundRect">
          <a:avLst/>
        </a:prstGeom>
        <a:solidFill>
          <a:srgbClr val="375B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1" kern="1200">
              <a:latin typeface="Inter"/>
            </a:rPr>
            <a:t>Separation of responsibilities</a:t>
          </a:r>
        </a:p>
      </dsp:txBody>
      <dsp:txXfrm>
        <a:off x="30442" y="1818402"/>
        <a:ext cx="8835090" cy="562726"/>
      </dsp:txXfrm>
    </dsp:sp>
    <dsp:sp modelId="{7850564B-DCC5-4E11-86D7-DD21EEB3347F}">
      <dsp:nvSpPr>
        <dsp:cNvPr id="0" name=""/>
        <dsp:cNvSpPr/>
      </dsp:nvSpPr>
      <dsp:spPr>
        <a:xfrm>
          <a:off x="0" y="2486450"/>
          <a:ext cx="8895974" cy="623610"/>
        </a:xfrm>
        <a:prstGeom prst="roundRect">
          <a:avLst/>
        </a:prstGeom>
        <a:solidFill>
          <a:srgbClr val="375B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hu-HU" sz="2600" b="1" kern="1200">
              <a:latin typeface="Inter"/>
            </a:rPr>
            <a:t>T</a:t>
          </a:r>
          <a:r>
            <a:rPr lang="en-US" sz="2600" b="1" kern="1200">
              <a:latin typeface="Inter"/>
            </a:rPr>
            <a:t>wo separate code bases across two different implementations</a:t>
          </a:r>
        </a:p>
      </dsp:txBody>
      <dsp:txXfrm>
        <a:off x="30442" y="2516892"/>
        <a:ext cx="8835090" cy="562726"/>
      </dsp:txXfrm>
    </dsp:sp>
    <dsp:sp modelId="{727CC402-5651-4012-BBF1-20E7D9D0ADCE}">
      <dsp:nvSpPr>
        <dsp:cNvPr id="0" name=""/>
        <dsp:cNvSpPr/>
      </dsp:nvSpPr>
      <dsp:spPr>
        <a:xfrm>
          <a:off x="0" y="3184940"/>
          <a:ext cx="8895974" cy="623610"/>
        </a:xfrm>
        <a:prstGeom prst="roundRect">
          <a:avLst/>
        </a:prstGeom>
        <a:solidFill>
          <a:srgbClr val="375B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1" kern="1200">
              <a:latin typeface="Inter"/>
            </a:rPr>
            <a:t>A trusted computing base of only about 10,000 lines of code</a:t>
          </a:r>
        </a:p>
      </dsp:txBody>
      <dsp:txXfrm>
        <a:off x="30442" y="3215382"/>
        <a:ext cx="8835090" cy="562726"/>
      </dsp:txXfrm>
    </dsp:sp>
    <dsp:sp modelId="{C5C2A991-1218-433E-A14C-3D39B4A4720F}">
      <dsp:nvSpPr>
        <dsp:cNvPr id="0" name=""/>
        <dsp:cNvSpPr/>
      </dsp:nvSpPr>
      <dsp:spPr>
        <a:xfrm>
          <a:off x="0" y="3883430"/>
          <a:ext cx="8895974" cy="623610"/>
        </a:xfrm>
        <a:prstGeom prst="roundRect">
          <a:avLst/>
        </a:prstGeom>
        <a:solidFill>
          <a:srgbClr val="375B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1" kern="1200">
              <a:latin typeface="Inter"/>
            </a:rPr>
            <a:t>Never-before-seen level of risk management</a:t>
          </a:r>
        </a:p>
      </dsp:txBody>
      <dsp:txXfrm>
        <a:off x="30442" y="3913872"/>
        <a:ext cx="8835090" cy="56272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8C1B94-B48C-4CBD-A988-0CC96276A26E}">
      <dsp:nvSpPr>
        <dsp:cNvPr id="0" name=""/>
        <dsp:cNvSpPr/>
      </dsp:nvSpPr>
      <dsp:spPr>
        <a:xfrm>
          <a:off x="0" y="462207"/>
          <a:ext cx="10590624" cy="647595"/>
        </a:xfrm>
        <a:prstGeom prst="roundRect">
          <a:avLst/>
        </a:prstGeom>
        <a:solidFill>
          <a:srgbClr val="375B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GB" sz="2700" b="1" i="0" kern="1200" dirty="0">
              <a:latin typeface="Inter"/>
            </a:rPr>
            <a:t>Amazing starter kits</a:t>
          </a:r>
          <a:endParaRPr lang="de-DE" sz="2700" b="1" i="0" kern="1200" dirty="0">
            <a:latin typeface="Inter"/>
          </a:endParaRPr>
        </a:p>
      </dsp:txBody>
      <dsp:txXfrm>
        <a:off x="31613" y="493820"/>
        <a:ext cx="10527398" cy="584369"/>
      </dsp:txXfrm>
    </dsp:sp>
    <dsp:sp modelId="{EAB12139-D04C-4958-9C57-867F33058B17}">
      <dsp:nvSpPr>
        <dsp:cNvPr id="0" name=""/>
        <dsp:cNvSpPr/>
      </dsp:nvSpPr>
      <dsp:spPr>
        <a:xfrm>
          <a:off x="0" y="1187562"/>
          <a:ext cx="10590624" cy="647595"/>
        </a:xfrm>
        <a:prstGeom prst="roundRect">
          <a:avLst/>
        </a:prstGeom>
        <a:solidFill>
          <a:srgbClr val="375B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GB" sz="2700" b="1" i="0" kern="1200">
              <a:latin typeface="Inter"/>
            </a:rPr>
            <a:t>Chainlink Local</a:t>
          </a:r>
          <a:endParaRPr lang="de-DE" sz="2700" b="1" i="0" kern="1200">
            <a:latin typeface="Inter"/>
          </a:endParaRPr>
        </a:p>
      </dsp:txBody>
      <dsp:txXfrm>
        <a:off x="31613" y="1219175"/>
        <a:ext cx="10527398" cy="584369"/>
      </dsp:txXfrm>
    </dsp:sp>
    <dsp:sp modelId="{F1604887-1140-426E-A056-145C883CCF34}">
      <dsp:nvSpPr>
        <dsp:cNvPr id="0" name=""/>
        <dsp:cNvSpPr/>
      </dsp:nvSpPr>
      <dsp:spPr>
        <a:xfrm>
          <a:off x="0" y="1912918"/>
          <a:ext cx="10590624" cy="647595"/>
        </a:xfrm>
        <a:prstGeom prst="roundRect">
          <a:avLst/>
        </a:prstGeom>
        <a:solidFill>
          <a:srgbClr val="375B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GB" sz="2700" b="1" i="0" kern="1200">
              <a:latin typeface="Inter"/>
            </a:rPr>
            <a:t>Limitation: real testing requires having 1 LINK on the Ethereum mainnet</a:t>
          </a:r>
          <a:endParaRPr lang="de-DE" sz="2700" b="1" i="0" kern="1200">
            <a:latin typeface="Inter"/>
          </a:endParaRPr>
        </a:p>
      </dsp:txBody>
      <dsp:txXfrm>
        <a:off x="31613" y="1944531"/>
        <a:ext cx="10527398" cy="584369"/>
      </dsp:txXfrm>
    </dsp:sp>
    <dsp:sp modelId="{BBCF56CF-1015-4285-BB51-2FAFACD88EC9}">
      <dsp:nvSpPr>
        <dsp:cNvPr id="0" name=""/>
        <dsp:cNvSpPr/>
      </dsp:nvSpPr>
      <dsp:spPr>
        <a:xfrm>
          <a:off x="0" y="2638273"/>
          <a:ext cx="10590624" cy="647595"/>
        </a:xfrm>
        <a:prstGeom prst="roundRect">
          <a:avLst/>
        </a:prstGeom>
        <a:solidFill>
          <a:srgbClr val="375B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GB" sz="2700" b="1" i="0" kern="1200">
              <a:latin typeface="Inter"/>
            </a:rPr>
            <a:t>Two smart contract: MessageSender and MessageReceiver</a:t>
          </a:r>
          <a:endParaRPr lang="de-DE" sz="2700" b="1" i="0" kern="1200">
            <a:latin typeface="Inter"/>
          </a:endParaRPr>
        </a:p>
      </dsp:txBody>
      <dsp:txXfrm>
        <a:off x="31613" y="2669886"/>
        <a:ext cx="10527398" cy="584369"/>
      </dsp:txXfrm>
    </dsp:sp>
    <dsp:sp modelId="{986E05FD-F267-4AD6-9E8B-5A95D20BFC60}">
      <dsp:nvSpPr>
        <dsp:cNvPr id="0" name=""/>
        <dsp:cNvSpPr/>
      </dsp:nvSpPr>
      <dsp:spPr>
        <a:xfrm>
          <a:off x="0" y="3363628"/>
          <a:ext cx="10590624" cy="647595"/>
        </a:xfrm>
        <a:prstGeom prst="roundRect">
          <a:avLst/>
        </a:prstGeom>
        <a:solidFill>
          <a:srgbClr val="375B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GB" sz="2700" b="1" i="0" kern="1200">
              <a:latin typeface="Inter"/>
            </a:rPr>
            <a:t>Testing it locally</a:t>
          </a:r>
          <a:endParaRPr lang="de-DE" sz="2700" b="1" i="0" kern="1200">
            <a:latin typeface="Inter"/>
          </a:endParaRPr>
        </a:p>
      </dsp:txBody>
      <dsp:txXfrm>
        <a:off x="31613" y="3395241"/>
        <a:ext cx="10527398" cy="584369"/>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BC7EE5-4BB6-4E8B-8AF7-DFD1B5184A01}" type="datetimeFigureOut">
              <a:rPr lang="en-GB" smtClean="0"/>
              <a:t>30/12/2024</a:t>
            </a:fld>
            <a:endParaRPr lang="en-GB"/>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GB"/>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5E3C64-A493-425D-968C-AE1501A38DB5}" type="slidenum">
              <a:rPr lang="en-GB" smtClean="0"/>
              <a:t>‹#›</a:t>
            </a:fld>
            <a:endParaRPr lang="en-GB"/>
          </a:p>
        </p:txBody>
      </p:sp>
    </p:spTree>
    <p:extLst>
      <p:ext uri="{BB962C8B-B14F-4D97-AF65-F5344CB8AC3E}">
        <p14:creationId xmlns:p14="http://schemas.microsoft.com/office/powerpoint/2010/main" val="2539496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dirty="0"/>
          </a:p>
        </p:txBody>
      </p:sp>
      <p:sp>
        <p:nvSpPr>
          <p:cNvPr id="4" name="Dia számának helye 3"/>
          <p:cNvSpPr>
            <a:spLocks noGrp="1"/>
          </p:cNvSpPr>
          <p:nvPr>
            <p:ph type="sldNum" sz="quarter" idx="5"/>
          </p:nvPr>
        </p:nvSpPr>
        <p:spPr/>
        <p:txBody>
          <a:bodyPr/>
          <a:lstStyle/>
          <a:p>
            <a:fld id="{8CD4559B-4B35-4DF2-985C-295839DAC3F9}" type="slidenum">
              <a:rPr lang="en-GB" smtClean="0"/>
              <a:t>1</a:t>
            </a:fld>
            <a:endParaRPr lang="en-GB"/>
          </a:p>
        </p:txBody>
      </p:sp>
    </p:spTree>
    <p:extLst>
      <p:ext uri="{BB962C8B-B14F-4D97-AF65-F5344CB8AC3E}">
        <p14:creationId xmlns:p14="http://schemas.microsoft.com/office/powerpoint/2010/main" val="3716745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6A1C0-C4D0-742A-5822-C61E570CE88E}"/>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CE8A81CB-3E57-2FEF-3CEE-AB5DD602034B}"/>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7EA81DB4-70A8-8A1F-BDF2-2D74F3A72469}"/>
              </a:ext>
            </a:extLst>
          </p:cNvPr>
          <p:cNvSpPr>
            <a:spLocks noGrp="1"/>
          </p:cNvSpPr>
          <p:nvPr>
            <p:ph type="body" idx="1"/>
          </p:nvPr>
        </p:nvSpPr>
        <p:spPr/>
        <p:txBody>
          <a:bodyPr/>
          <a:lstStyle/>
          <a:p>
            <a:r>
              <a:rPr lang="en-US" b="0" i="0" dirty="0">
                <a:solidFill>
                  <a:srgbClr val="BCBCBC"/>
                </a:solidFill>
                <a:effectLst/>
                <a:latin typeface="Circular"/>
              </a:rPr>
              <a:t>The various components of </a:t>
            </a:r>
            <a:r>
              <a:rPr lang="en-US" b="0" i="0" dirty="0" err="1">
                <a:solidFill>
                  <a:srgbClr val="BCBCBC"/>
                </a:solidFill>
                <a:effectLst/>
                <a:latin typeface="Circular"/>
              </a:rPr>
              <a:t>Chainlink’s</a:t>
            </a:r>
            <a:r>
              <a:rPr lang="en-US" b="0" i="0" dirty="0">
                <a:solidFill>
                  <a:srgbClr val="BCBCBC"/>
                </a:solidFill>
                <a:effectLst/>
                <a:latin typeface="Circular"/>
              </a:rPr>
              <a:t> oracle network</a:t>
            </a:r>
            <a:endParaRPr lang="en-GB" dirty="0"/>
          </a:p>
        </p:txBody>
      </p:sp>
      <p:sp>
        <p:nvSpPr>
          <p:cNvPr id="4" name="Dia számának helye 3">
            <a:extLst>
              <a:ext uri="{FF2B5EF4-FFF2-40B4-BE49-F238E27FC236}">
                <a16:creationId xmlns:a16="http://schemas.microsoft.com/office/drawing/2014/main" id="{25395120-EF17-EF47-1B9A-B94EC25F5187}"/>
              </a:ext>
            </a:extLst>
          </p:cNvPr>
          <p:cNvSpPr>
            <a:spLocks noGrp="1"/>
          </p:cNvSpPr>
          <p:nvPr>
            <p:ph type="sldNum" sz="quarter" idx="5"/>
          </p:nvPr>
        </p:nvSpPr>
        <p:spPr/>
        <p:txBody>
          <a:bodyPr/>
          <a:lstStyle/>
          <a:p>
            <a:fld id="{8CD4559B-4B35-4DF2-985C-295839DAC3F9}" type="slidenum">
              <a:rPr lang="en-GB" smtClean="0"/>
              <a:t>11</a:t>
            </a:fld>
            <a:endParaRPr lang="en-GB"/>
          </a:p>
        </p:txBody>
      </p:sp>
    </p:spTree>
    <p:extLst>
      <p:ext uri="{BB962C8B-B14F-4D97-AF65-F5344CB8AC3E}">
        <p14:creationId xmlns:p14="http://schemas.microsoft.com/office/powerpoint/2010/main" val="33011609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194E1-2B1D-FADC-E243-E409B0621D32}"/>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C4BB291F-F173-6DF9-0DD6-CFA2184E8B20}"/>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CF6BAF19-D779-0967-BD85-3DFE4DB0A92C}"/>
              </a:ext>
            </a:extLst>
          </p:cNvPr>
          <p:cNvSpPr>
            <a:spLocks noGrp="1"/>
          </p:cNvSpPr>
          <p:nvPr>
            <p:ph type="body" idx="1"/>
          </p:nvPr>
        </p:nvSpPr>
        <p:spPr/>
        <p:txBody>
          <a:bodyPr/>
          <a:lstStyle/>
          <a:p>
            <a:pPr algn="just">
              <a:lnSpc>
                <a:spcPct val="107000"/>
              </a:lnSpc>
              <a:spcAft>
                <a:spcPts val="800"/>
              </a:spcAft>
            </a:pPr>
            <a:r>
              <a:rPr lang="en-GB" sz="1800" kern="100" dirty="0">
                <a:effectLst/>
                <a:latin typeface="Aptos" panose="020B0004020202020204" pitchFamily="34" charset="0"/>
                <a:ea typeface="Aptos" panose="020B0004020202020204" pitchFamily="34" charset="0"/>
                <a:cs typeface="Arial" panose="020B0604020202020204" pitchFamily="34" charset="0"/>
              </a:rPr>
              <a:t>Blockchain interoperability protocols are important for the Web3 ecosystem and traditional systems that need to interact with different blockchains. These protocols are the foundation for building blockchain abstraction layers, allowing traditional backends and </a:t>
            </a:r>
            <a:r>
              <a:rPr lang="en-GB" sz="1800" kern="100" dirty="0" err="1">
                <a:effectLst/>
                <a:latin typeface="Aptos" panose="020B0004020202020204" pitchFamily="34" charset="0"/>
                <a:ea typeface="Aptos" panose="020B0004020202020204" pitchFamily="34" charset="0"/>
                <a:cs typeface="Arial" panose="020B0604020202020204" pitchFamily="34" charset="0"/>
              </a:rPr>
              <a:t>dApps</a:t>
            </a:r>
            <a:r>
              <a:rPr lang="en-GB" sz="1800" kern="100" dirty="0">
                <a:effectLst/>
                <a:latin typeface="Aptos" panose="020B0004020202020204" pitchFamily="34" charset="0"/>
                <a:ea typeface="Aptos" panose="020B0004020202020204" pitchFamily="34" charset="0"/>
                <a:cs typeface="Arial" panose="020B0604020202020204" pitchFamily="34" charset="0"/>
              </a:rPr>
              <a:t> to interact with any blockchain network through a single middleware solution. Without a blockchain interoperability protocol, Web2 systems and </a:t>
            </a:r>
            <a:r>
              <a:rPr lang="en-GB" sz="1800" kern="100" dirty="0" err="1">
                <a:effectLst/>
                <a:latin typeface="Aptos" panose="020B0004020202020204" pitchFamily="34" charset="0"/>
                <a:ea typeface="Aptos" panose="020B0004020202020204" pitchFamily="34" charset="0"/>
                <a:cs typeface="Arial" panose="020B0604020202020204" pitchFamily="34" charset="0"/>
              </a:rPr>
              <a:t>dApps</a:t>
            </a:r>
            <a:r>
              <a:rPr lang="en-GB" sz="1800" kern="100" dirty="0">
                <a:effectLst/>
                <a:latin typeface="Aptos" panose="020B0004020202020204" pitchFamily="34" charset="0"/>
                <a:ea typeface="Aptos" panose="020B0004020202020204" pitchFamily="34" charset="0"/>
                <a:cs typeface="Arial" panose="020B0604020202020204" pitchFamily="34" charset="0"/>
              </a:rPr>
              <a:t> would need to build separate in-house implementations for each cross-chain interaction that they want to use, which is a time-consuming, resource-intensive, and complex process.</a:t>
            </a: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r>
              <a:rPr lang="en-GB" sz="1800" kern="100" dirty="0">
                <a:effectLst/>
                <a:latin typeface="Aptos" panose="020B0004020202020204" pitchFamily="34" charset="0"/>
                <a:ea typeface="Aptos" panose="020B0004020202020204" pitchFamily="34" charset="0"/>
                <a:cs typeface="Arial" panose="020B0604020202020204" pitchFamily="34" charset="0"/>
              </a:rPr>
              <a:t>Blockchain interoperability protocols provide the following capabilities:</a:t>
            </a: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marL="342900" lvl="0" indent="-342900" algn="just">
              <a:lnSpc>
                <a:spcPct val="107000"/>
              </a:lnSpc>
              <a:spcAft>
                <a:spcPts val="800"/>
              </a:spcAft>
              <a:buFont typeface="Arial" panose="020B0604020202020204" pitchFamily="34" charset="0"/>
              <a:buChar char="•"/>
              <a:tabLst>
                <a:tab pos="457200" algn="l"/>
              </a:tabLs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You can transfer assets and information across multiple blockchains.</a:t>
            </a:r>
            <a:endParaRPr lang="de-DE"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07000"/>
              </a:lnSpc>
              <a:spcAft>
                <a:spcPts val="800"/>
              </a:spcAft>
              <a:buFont typeface="Arial" panose="020B0604020202020204" pitchFamily="34" charset="0"/>
              <a:buChar char="•"/>
              <a:tabLst>
                <a:tab pos="457200" algn="l"/>
              </a:tabLs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Application developers can leverage the strengths and benefits of different chains.</a:t>
            </a:r>
            <a:endParaRPr lang="de-DE"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07000"/>
              </a:lnSpc>
              <a:spcAft>
                <a:spcPts val="800"/>
              </a:spcAft>
              <a:buFont typeface="Arial" panose="020B0604020202020204" pitchFamily="34" charset="0"/>
              <a:buChar char="•"/>
              <a:tabLst>
                <a:tab pos="457200" algn="l"/>
              </a:tabLs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Collaboration between developers from diverse blockchain ecosystems enables the building of cross-chain applications to serve more users and provide additional features or products for them.</a:t>
            </a:r>
            <a:endParaRPr lang="de-DE"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Dia számának helye 3">
            <a:extLst>
              <a:ext uri="{FF2B5EF4-FFF2-40B4-BE49-F238E27FC236}">
                <a16:creationId xmlns:a16="http://schemas.microsoft.com/office/drawing/2014/main" id="{DE2DF557-BBCC-8A85-367F-EC8A7B03D949}"/>
              </a:ext>
            </a:extLst>
          </p:cNvPr>
          <p:cNvSpPr>
            <a:spLocks noGrp="1"/>
          </p:cNvSpPr>
          <p:nvPr>
            <p:ph type="sldNum" sz="quarter" idx="5"/>
          </p:nvPr>
        </p:nvSpPr>
        <p:spPr/>
        <p:txBody>
          <a:bodyPr/>
          <a:lstStyle/>
          <a:p>
            <a:fld id="{8CD4559B-4B35-4DF2-985C-295839DAC3F9}" type="slidenum">
              <a:rPr lang="en-GB" smtClean="0"/>
              <a:t>12</a:t>
            </a:fld>
            <a:endParaRPr lang="en-GB"/>
          </a:p>
        </p:txBody>
      </p:sp>
    </p:spTree>
    <p:extLst>
      <p:ext uri="{BB962C8B-B14F-4D97-AF65-F5344CB8AC3E}">
        <p14:creationId xmlns:p14="http://schemas.microsoft.com/office/powerpoint/2010/main" val="350096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20665-E4F4-C92D-194F-1D42F4CCB3B8}"/>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D8BA212A-4769-0524-F58C-E14AC10E7466}"/>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1F6B7539-4AE5-788E-26F4-416BECEC4C8C}"/>
              </a:ext>
            </a:extLst>
          </p:cNvPr>
          <p:cNvSpPr>
            <a:spLocks noGrp="1"/>
          </p:cNvSpPr>
          <p:nvPr>
            <p:ph type="body" idx="1"/>
          </p:nvPr>
        </p:nvSpPr>
        <p:spPr/>
        <p:txBody>
          <a:bodyPr/>
          <a:lstStyle/>
          <a:p>
            <a:pPr algn="just">
              <a:lnSpc>
                <a:spcPct val="107000"/>
              </a:lnSpc>
              <a:spcAft>
                <a:spcPts val="800"/>
              </a:spcAft>
            </a:pPr>
            <a:r>
              <a:rPr lang="en-GB" sz="1800" kern="100" dirty="0" err="1">
                <a:effectLst/>
                <a:latin typeface="Aptos" panose="020B0004020202020204" pitchFamily="34" charset="0"/>
                <a:ea typeface="Aptos" panose="020B0004020202020204" pitchFamily="34" charset="0"/>
                <a:cs typeface="Arial" panose="020B0604020202020204" pitchFamily="34" charset="0"/>
              </a:rPr>
              <a:t>Chainlink</a:t>
            </a:r>
            <a:r>
              <a:rPr lang="en-GB" sz="1800" kern="100" dirty="0">
                <a:effectLst/>
                <a:latin typeface="Aptos" panose="020B0004020202020204" pitchFamily="34" charset="0"/>
                <a:ea typeface="Aptos" panose="020B0004020202020204" pitchFamily="34" charset="0"/>
                <a:cs typeface="Arial" panose="020B0604020202020204" pitchFamily="34" charset="0"/>
              </a:rPr>
              <a:t> CCIP is a blockchain interoperability protocol that enables developers to build secure applications that can transfer tokens, messages (data), or both tokens and messages across chains.</a:t>
            </a: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r>
              <a:rPr lang="en-GB" sz="1800" u="none" kern="100" dirty="0">
                <a:effectLst/>
                <a:latin typeface="Aptos" panose="020B0004020202020204" pitchFamily="34" charset="0"/>
                <a:ea typeface="Aptos" panose="020B0004020202020204" pitchFamily="34" charset="0"/>
                <a:cs typeface="Arial" panose="020B0604020202020204" pitchFamily="34" charset="0"/>
              </a:rPr>
              <a:t>Given the </a:t>
            </a:r>
            <a:r>
              <a:rPr lang="en-GB" sz="1800" b="1" u="none" kern="100" dirty="0">
                <a:solidFill>
                  <a:srgbClr val="467886"/>
                </a:solidFill>
                <a:effectLst/>
                <a:latin typeface="Aptos" panose="020B0004020202020204" pitchFamily="34" charset="0"/>
                <a:ea typeface="Aptos" panose="020B0004020202020204" pitchFamily="34" charset="0"/>
                <a:cs typeface="Arial" panose="020B0604020202020204" pitchFamily="34" charset="0"/>
              </a:rPr>
              <a:t>inherent risks of cross-chain interoperability</a:t>
            </a:r>
            <a:r>
              <a:rPr lang="en-GB" sz="1800" u="none" kern="100" dirty="0">
                <a:effectLst/>
                <a:latin typeface="Aptos" panose="020B0004020202020204" pitchFamily="34" charset="0"/>
                <a:ea typeface="Aptos" panose="020B0004020202020204" pitchFamily="34" charset="0"/>
                <a:cs typeface="Arial" panose="020B0604020202020204" pitchFamily="34" charset="0"/>
              </a:rPr>
              <a:t>, </a:t>
            </a:r>
            <a:r>
              <a:rPr lang="en-GB" sz="1800" b="1" u="none" kern="100" dirty="0">
                <a:effectLst/>
                <a:latin typeface="Aptos" panose="020B0004020202020204" pitchFamily="34" charset="0"/>
                <a:ea typeface="Aptos" panose="020B0004020202020204" pitchFamily="34" charset="0"/>
                <a:cs typeface="Arial" panose="020B0604020202020204" pitchFamily="34" charset="0"/>
              </a:rPr>
              <a:t>CCIP features </a:t>
            </a:r>
            <a:r>
              <a:rPr lang="en-GB" sz="1800" b="1" u="none" kern="100" dirty="0" err="1">
                <a:solidFill>
                  <a:srgbClr val="467886"/>
                </a:solidFill>
                <a:effectLst/>
                <a:latin typeface="Aptos" panose="020B0004020202020204" pitchFamily="34" charset="0"/>
                <a:ea typeface="Aptos" panose="020B0004020202020204" pitchFamily="34" charset="0"/>
                <a:cs typeface="Arial" panose="020B0604020202020204" pitchFamily="34" charset="0"/>
              </a:rPr>
              <a:t>defense</a:t>
            </a:r>
            <a:r>
              <a:rPr lang="en-GB" sz="1800" b="1" u="none" kern="100" dirty="0">
                <a:solidFill>
                  <a:srgbClr val="467886"/>
                </a:solidFill>
                <a:effectLst/>
                <a:latin typeface="Aptos" panose="020B0004020202020204" pitchFamily="34" charset="0"/>
                <a:ea typeface="Aptos" panose="020B0004020202020204" pitchFamily="34" charset="0"/>
                <a:cs typeface="Arial" panose="020B0604020202020204" pitchFamily="34" charset="0"/>
              </a:rPr>
              <a:t>-in-depth security</a:t>
            </a:r>
            <a:r>
              <a:rPr lang="en-GB" sz="1800" b="1" u="none" kern="100" dirty="0">
                <a:effectLst/>
                <a:latin typeface="Aptos" panose="020B0004020202020204" pitchFamily="34" charset="0"/>
                <a:ea typeface="Aptos" panose="020B0004020202020204" pitchFamily="34" charset="0"/>
                <a:cs typeface="Arial" panose="020B0604020202020204" pitchFamily="34" charset="0"/>
              </a:rPr>
              <a:t> </a:t>
            </a:r>
            <a:r>
              <a:rPr lang="en-GB" sz="1800" u="none" kern="100" dirty="0">
                <a:effectLst/>
                <a:latin typeface="Aptos" panose="020B0004020202020204" pitchFamily="34" charset="0"/>
                <a:ea typeface="Aptos" panose="020B0004020202020204" pitchFamily="34" charset="0"/>
                <a:cs typeface="Arial" panose="020B0604020202020204" pitchFamily="34" charset="0"/>
              </a:rPr>
              <a:t>and is </a:t>
            </a:r>
            <a:r>
              <a:rPr lang="en-GB" sz="1800" b="1" u="none" kern="100" dirty="0">
                <a:effectLst/>
                <a:latin typeface="Aptos" panose="020B0004020202020204" pitchFamily="34" charset="0"/>
                <a:ea typeface="Aptos" panose="020B0004020202020204" pitchFamily="34" charset="0"/>
                <a:cs typeface="Arial" panose="020B0604020202020204" pitchFamily="34" charset="0"/>
              </a:rPr>
              <a:t>powered </a:t>
            </a:r>
            <a:r>
              <a:rPr lang="en-GB" sz="1800" b="1" kern="100" dirty="0">
                <a:effectLst/>
                <a:latin typeface="Aptos" panose="020B0004020202020204" pitchFamily="34" charset="0"/>
                <a:ea typeface="Aptos" panose="020B0004020202020204" pitchFamily="34" charset="0"/>
                <a:cs typeface="Arial" panose="020B0604020202020204" pitchFamily="34" charset="0"/>
              </a:rPr>
              <a:t>by </a:t>
            </a:r>
            <a:r>
              <a:rPr lang="en-GB" sz="1800" b="1" kern="100" dirty="0" err="1">
                <a:effectLst/>
                <a:latin typeface="Aptos" panose="020B0004020202020204" pitchFamily="34" charset="0"/>
                <a:ea typeface="Aptos" panose="020B0004020202020204" pitchFamily="34" charset="0"/>
                <a:cs typeface="Arial" panose="020B0604020202020204" pitchFamily="34" charset="0"/>
              </a:rPr>
              <a:t>Chainlink's</a:t>
            </a:r>
            <a:r>
              <a:rPr lang="en-GB" sz="1800" b="1" kern="100" dirty="0">
                <a:effectLst/>
                <a:latin typeface="Aptos" panose="020B0004020202020204" pitchFamily="34" charset="0"/>
                <a:ea typeface="Aptos" panose="020B0004020202020204" pitchFamily="34" charset="0"/>
                <a:cs typeface="Arial" panose="020B0604020202020204" pitchFamily="34" charset="0"/>
              </a:rPr>
              <a:t> industry-standard oracle networks.</a:t>
            </a:r>
            <a:endParaRPr lang="de-DE" sz="1800" b="1" kern="100" dirty="0">
              <a:effectLst/>
              <a:latin typeface="Aptos" panose="020B0004020202020204" pitchFamily="34" charset="0"/>
              <a:ea typeface="Aptos" panose="020B0004020202020204" pitchFamily="34" charset="0"/>
              <a:cs typeface="Arial" panose="020B0604020202020204" pitchFamily="34" charset="0"/>
            </a:endParaRPr>
          </a:p>
          <a:p>
            <a:endParaRPr lang="en-GB" dirty="0"/>
          </a:p>
        </p:txBody>
      </p:sp>
      <p:sp>
        <p:nvSpPr>
          <p:cNvPr id="4" name="Dia számának helye 3">
            <a:extLst>
              <a:ext uri="{FF2B5EF4-FFF2-40B4-BE49-F238E27FC236}">
                <a16:creationId xmlns:a16="http://schemas.microsoft.com/office/drawing/2014/main" id="{18389807-2B41-B1E0-8CC7-1FC05DB8569C}"/>
              </a:ext>
            </a:extLst>
          </p:cNvPr>
          <p:cNvSpPr>
            <a:spLocks noGrp="1"/>
          </p:cNvSpPr>
          <p:nvPr>
            <p:ph type="sldNum" sz="quarter" idx="5"/>
          </p:nvPr>
        </p:nvSpPr>
        <p:spPr/>
        <p:txBody>
          <a:bodyPr/>
          <a:lstStyle/>
          <a:p>
            <a:fld id="{8CD4559B-4B35-4DF2-985C-295839DAC3F9}" type="slidenum">
              <a:rPr lang="en-GB" smtClean="0"/>
              <a:t>13</a:t>
            </a:fld>
            <a:endParaRPr lang="en-GB"/>
          </a:p>
        </p:txBody>
      </p:sp>
    </p:spTree>
    <p:extLst>
      <p:ext uri="{BB962C8B-B14F-4D97-AF65-F5344CB8AC3E}">
        <p14:creationId xmlns:p14="http://schemas.microsoft.com/office/powerpoint/2010/main" val="28316977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AF39A-C2BF-72B9-2681-60477A99B23A}"/>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39770A5D-609C-8783-8586-9CE8EB4CECA2}"/>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97273776-82A9-01A5-F754-40A557C76C7B}"/>
              </a:ext>
            </a:extLst>
          </p:cNvPr>
          <p:cNvSpPr>
            <a:spLocks noGrp="1"/>
          </p:cNvSpPr>
          <p:nvPr>
            <p:ph type="body" idx="1"/>
          </p:nvPr>
        </p:nvSpPr>
        <p:spPr/>
        <p:txBody>
          <a:bodyPr/>
          <a:lstStyle/>
          <a:p>
            <a:pPr algn="just">
              <a:lnSpc>
                <a:spcPct val="107000"/>
              </a:lnSpc>
              <a:spcAft>
                <a:spcPts val="800"/>
              </a:spcAft>
            </a:pPr>
            <a:r>
              <a:rPr lang="en-US" sz="1800" kern="100" dirty="0" err="1">
                <a:effectLst/>
                <a:latin typeface="Aptos" panose="020B0004020202020204" pitchFamily="34" charset="0"/>
                <a:ea typeface="Aptos" panose="020B0004020202020204" pitchFamily="34" charset="0"/>
                <a:cs typeface="Arial" panose="020B0604020202020204" pitchFamily="34" charset="0"/>
              </a:rPr>
              <a:t>Chainlink</a:t>
            </a:r>
            <a:r>
              <a:rPr lang="en-US" sz="1800" kern="100" dirty="0">
                <a:effectLst/>
                <a:latin typeface="Aptos" panose="020B0004020202020204" pitchFamily="34" charset="0"/>
                <a:ea typeface="Aptos" panose="020B0004020202020204" pitchFamily="34" charset="0"/>
                <a:cs typeface="Arial" panose="020B0604020202020204" pitchFamily="34" charset="0"/>
              </a:rPr>
              <a:t> CCIP supports three main capabilities:</a:t>
            </a: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r>
              <a:rPr lang="en-US" sz="1800" b="1" kern="100" dirty="0">
                <a:effectLst/>
                <a:latin typeface="Aptos" panose="020B0004020202020204" pitchFamily="34" charset="0"/>
                <a:ea typeface="Aptos" panose="020B0004020202020204" pitchFamily="34" charset="0"/>
                <a:cs typeface="Arial" panose="020B0604020202020204" pitchFamily="34" charset="0"/>
              </a:rPr>
              <a:t>Arbitrary Messaging: </a:t>
            </a:r>
            <a:r>
              <a:rPr lang="en-US" sz="1800" kern="100" dirty="0">
                <a:effectLst/>
                <a:latin typeface="Aptos" panose="020B0004020202020204" pitchFamily="34" charset="0"/>
                <a:ea typeface="Aptos" panose="020B0004020202020204" pitchFamily="34" charset="0"/>
                <a:cs typeface="Arial" panose="020B0604020202020204" pitchFamily="34" charset="0"/>
              </a:rPr>
              <a:t>is the ability to send arbitrary data (encoded as bytes) to a receiving smart contract on a different blockchain. The developer is free to encode any data they wish to send.</a:t>
            </a:r>
            <a:r>
              <a:rPr lang="hu-HU" sz="1800" kern="100" dirty="0">
                <a:effectLst/>
                <a:latin typeface="Aptos" panose="020B0004020202020204" pitchFamily="34" charset="0"/>
                <a:ea typeface="Aptos" panose="020B0004020202020204" pitchFamily="34" charset="0"/>
                <a:cs typeface="Arial" panose="020B0604020202020204" pitchFamily="34" charset="0"/>
              </a:rPr>
              <a:t> EG:</a:t>
            </a:r>
            <a:r>
              <a:rPr lang="en-US" sz="1800" kern="100" dirty="0">
                <a:effectLst/>
                <a:latin typeface="Aptos" panose="020B0004020202020204" pitchFamily="34" charset="0"/>
                <a:ea typeface="Aptos" panose="020B0004020202020204" pitchFamily="34" charset="0"/>
                <a:cs typeface="Arial" panose="020B0604020202020204" pitchFamily="34" charset="0"/>
              </a:rPr>
              <a:t> </a:t>
            </a:r>
            <a:r>
              <a:rPr lang="hu-HU" sz="1800" kern="100" dirty="0">
                <a:effectLst/>
                <a:latin typeface="Aptos" panose="020B0004020202020204" pitchFamily="34" charset="0"/>
                <a:ea typeface="Aptos" panose="020B0004020202020204" pitchFamily="34" charset="0"/>
                <a:cs typeface="Arial" panose="020B0604020202020204" pitchFamily="34" charset="0"/>
              </a:rPr>
              <a:t>D</a:t>
            </a:r>
            <a:r>
              <a:rPr lang="en-US" sz="1800" kern="100" dirty="0" err="1">
                <a:effectLst/>
                <a:latin typeface="Aptos" panose="020B0004020202020204" pitchFamily="34" charset="0"/>
                <a:ea typeface="Aptos" panose="020B0004020202020204" pitchFamily="34" charset="0"/>
                <a:cs typeface="Arial" panose="020B0604020202020204" pitchFamily="34" charset="0"/>
              </a:rPr>
              <a:t>evelopers</a:t>
            </a:r>
            <a:r>
              <a:rPr lang="en-US" sz="1800" kern="100" dirty="0">
                <a:effectLst/>
                <a:latin typeface="Aptos" panose="020B0004020202020204" pitchFamily="34" charset="0"/>
                <a:ea typeface="Aptos" panose="020B0004020202020204" pitchFamily="34" charset="0"/>
                <a:cs typeface="Arial" panose="020B0604020202020204" pitchFamily="34" charset="0"/>
              </a:rPr>
              <a:t> use arbitrary messaging to trigger an informed action on the receiving smart contract</a:t>
            </a:r>
            <a:r>
              <a:rPr lang="hu-HU" sz="1800" kern="100" dirty="0">
                <a:effectLst/>
                <a:latin typeface="Aptos" panose="020B0004020202020204" pitchFamily="34" charset="0"/>
                <a:ea typeface="Aptos" panose="020B0004020202020204" pitchFamily="34" charset="0"/>
                <a:cs typeface="Arial" panose="020B0604020202020204" pitchFamily="34" charset="0"/>
              </a:rPr>
              <a:t>. </a:t>
            </a:r>
            <a:r>
              <a:rPr lang="en-US" sz="1800" kern="100" dirty="0">
                <a:effectLst/>
                <a:latin typeface="Aptos" panose="020B0004020202020204" pitchFamily="34" charset="0"/>
                <a:ea typeface="Aptos" panose="020B0004020202020204" pitchFamily="34" charset="0"/>
                <a:cs typeface="Arial" panose="020B0604020202020204" pitchFamily="34" charset="0"/>
              </a:rPr>
              <a:t>Developers can encode multiple instructions in a single message, </a:t>
            </a:r>
            <a:r>
              <a:rPr lang="en-US" sz="2800" dirty="0"/>
              <a:t>making it easier to handle</a:t>
            </a:r>
            <a:r>
              <a:rPr lang="hu-HU" sz="2800" dirty="0"/>
              <a:t> </a:t>
            </a:r>
            <a:r>
              <a:rPr lang="en-US" sz="1800" kern="100" dirty="0">
                <a:effectLst/>
                <a:latin typeface="Aptos" panose="020B0004020202020204" pitchFamily="34" charset="0"/>
                <a:ea typeface="Aptos" panose="020B0004020202020204" pitchFamily="34" charset="0"/>
                <a:cs typeface="Arial" panose="020B0604020202020204" pitchFamily="34" charset="0"/>
              </a:rPr>
              <a:t>complex, multi-step, multi-chain tasks.</a:t>
            </a: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r>
              <a:rPr lang="en-US" sz="1800" b="1" kern="100" dirty="0">
                <a:effectLst/>
                <a:latin typeface="Aptos" panose="020B0004020202020204" pitchFamily="34" charset="0"/>
                <a:ea typeface="Aptos" panose="020B0004020202020204" pitchFamily="34" charset="0"/>
                <a:cs typeface="Arial" panose="020B0604020202020204" pitchFamily="34" charset="0"/>
              </a:rPr>
              <a:t>Token Transfer: </a:t>
            </a:r>
            <a:r>
              <a:rPr lang="en-US" sz="1800" kern="100" dirty="0">
                <a:effectLst/>
                <a:latin typeface="Aptos" panose="020B0004020202020204" pitchFamily="34" charset="0"/>
                <a:ea typeface="Aptos" panose="020B0004020202020204" pitchFamily="34" charset="0"/>
                <a:cs typeface="Arial" panose="020B0604020202020204" pitchFamily="34" charset="0"/>
              </a:rPr>
              <a:t>You can transfer tokens to a smart contract or directly to an Externally Owned Account(EOA) on a different blockchain.</a:t>
            </a: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r>
              <a:rPr lang="en-US" sz="1800" b="1" kern="100" dirty="0">
                <a:effectLst/>
                <a:latin typeface="Aptos" panose="020B0004020202020204" pitchFamily="34" charset="0"/>
                <a:ea typeface="Aptos" panose="020B0004020202020204" pitchFamily="34" charset="0"/>
                <a:cs typeface="Arial" panose="020B0604020202020204" pitchFamily="34" charset="0"/>
              </a:rPr>
              <a:t>Programmable Token Transfer</a:t>
            </a:r>
            <a:r>
              <a:rPr lang="en-US" sz="1800" kern="100" dirty="0">
                <a:effectLst/>
                <a:latin typeface="Aptos" panose="020B0004020202020204" pitchFamily="34" charset="0"/>
                <a:ea typeface="Aptos" panose="020B0004020202020204" pitchFamily="34" charset="0"/>
                <a:cs typeface="Arial" panose="020B0604020202020204" pitchFamily="34" charset="0"/>
              </a:rPr>
              <a:t>: is the ability to simultaneously transfer tokens and arbitrary data (encoded as bytes) within a single transaction. This mechanism allows users to transfer tokens and send instructions on what to do with those tokens. </a:t>
            </a: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endParaRPr lang="en-GB" dirty="0"/>
          </a:p>
        </p:txBody>
      </p:sp>
      <p:sp>
        <p:nvSpPr>
          <p:cNvPr id="4" name="Dia számának helye 3">
            <a:extLst>
              <a:ext uri="{FF2B5EF4-FFF2-40B4-BE49-F238E27FC236}">
                <a16:creationId xmlns:a16="http://schemas.microsoft.com/office/drawing/2014/main" id="{CF01C5E4-9F12-4D11-FA18-E59390DCD47C}"/>
              </a:ext>
            </a:extLst>
          </p:cNvPr>
          <p:cNvSpPr>
            <a:spLocks noGrp="1"/>
          </p:cNvSpPr>
          <p:nvPr>
            <p:ph type="sldNum" sz="quarter" idx="5"/>
          </p:nvPr>
        </p:nvSpPr>
        <p:spPr/>
        <p:txBody>
          <a:bodyPr/>
          <a:lstStyle/>
          <a:p>
            <a:fld id="{8CD4559B-4B35-4DF2-985C-295839DAC3F9}" type="slidenum">
              <a:rPr lang="en-GB" smtClean="0"/>
              <a:t>14</a:t>
            </a:fld>
            <a:endParaRPr lang="en-GB"/>
          </a:p>
        </p:txBody>
      </p:sp>
    </p:spTree>
    <p:extLst>
      <p:ext uri="{BB962C8B-B14F-4D97-AF65-F5344CB8AC3E}">
        <p14:creationId xmlns:p14="http://schemas.microsoft.com/office/powerpoint/2010/main" val="16846170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BC9215-D170-CF87-E898-49723ECD21DE}"/>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E4122486-F0B5-890D-9B5E-00AAE1BCE605}"/>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2357FB40-E60C-954F-838E-241677E13A6F}"/>
              </a:ext>
            </a:extLst>
          </p:cNvPr>
          <p:cNvSpPr>
            <a:spLocks noGrp="1"/>
          </p:cNvSpPr>
          <p:nvPr>
            <p:ph type="body" idx="1"/>
          </p:nvPr>
        </p:nvSpPr>
        <p:spPr/>
        <p:txBody>
          <a:bodyPr/>
          <a:lstStyle/>
          <a:p>
            <a:pPr algn="l"/>
            <a:r>
              <a:rPr lang="en-US" sz="1200" b="1" i="0" dirty="0">
                <a:solidFill>
                  <a:srgbClr val="4E5560"/>
                </a:solidFill>
                <a:effectLst/>
                <a:latin typeface="Inter"/>
              </a:rPr>
              <a:t>Receiving account types</a:t>
            </a:r>
          </a:p>
          <a:p>
            <a:pPr algn="l"/>
            <a:r>
              <a:rPr lang="en-US" sz="1200" b="0" i="0" dirty="0">
                <a:solidFill>
                  <a:srgbClr val="4E5560"/>
                </a:solidFill>
                <a:effectLst/>
                <a:latin typeface="Inter"/>
              </a:rPr>
              <a:t>With CCIP, you send transactions with data, tokens, or both data and tokens. The receiver of a CCIP transaction is either a smart contract or an externally owned account (EOA). Smart contracts can receive both data and tokens, while EOAs can only receive tokens:</a:t>
            </a:r>
            <a:endParaRPr lang="hu-HU" sz="1200" b="0" i="0" dirty="0">
              <a:solidFill>
                <a:srgbClr val="4E5560"/>
              </a:solidFill>
              <a:effectLst/>
              <a:latin typeface="Inter"/>
            </a:endParaRPr>
          </a:p>
          <a:p>
            <a:pPr algn="l"/>
            <a:endParaRPr lang="hu-HU" sz="1200" dirty="0">
              <a:solidFill>
                <a:srgbClr val="4E5560"/>
              </a:solidFill>
              <a:latin typeface="Inter"/>
            </a:endParaRPr>
          </a:p>
          <a:p>
            <a:pPr algn="l"/>
            <a:r>
              <a:rPr lang="en-US" sz="1200" b="0" i="0" dirty="0" err="1">
                <a:solidFill>
                  <a:srgbClr val="4E5560"/>
                </a:solidFill>
                <a:effectLst/>
                <a:latin typeface="Inter"/>
              </a:rPr>
              <a:t>Chainlink</a:t>
            </a:r>
            <a:r>
              <a:rPr lang="en-US" sz="1200" b="0" i="0" dirty="0">
                <a:solidFill>
                  <a:srgbClr val="4E5560"/>
                </a:solidFill>
                <a:effectLst/>
                <a:latin typeface="Inter"/>
              </a:rPr>
              <a:t> CCIP enables a variety of use cases:</a:t>
            </a:r>
          </a:p>
          <a:p>
            <a:pPr algn="l"/>
            <a:endParaRPr lang="en-US" sz="1200" b="0" i="0" dirty="0">
              <a:solidFill>
                <a:srgbClr val="4E5560"/>
              </a:solidFill>
              <a:effectLst/>
              <a:latin typeface="Inter"/>
            </a:endParaRPr>
          </a:p>
          <a:p>
            <a:pPr algn="l"/>
            <a:r>
              <a:rPr lang="en-US" sz="1200" b="1" i="0" dirty="0">
                <a:solidFill>
                  <a:srgbClr val="4E5560"/>
                </a:solidFill>
                <a:effectLst/>
                <a:latin typeface="Inter"/>
              </a:rPr>
              <a:t>Cross-chain lending: </a:t>
            </a:r>
            <a:r>
              <a:rPr lang="en-US" sz="1200" b="0" i="0" dirty="0" err="1">
                <a:solidFill>
                  <a:srgbClr val="4E5560"/>
                </a:solidFill>
                <a:effectLst/>
                <a:latin typeface="Inter"/>
              </a:rPr>
              <a:t>Chainlink</a:t>
            </a:r>
            <a:r>
              <a:rPr lang="en-US" sz="1200" b="0" i="0" dirty="0">
                <a:solidFill>
                  <a:srgbClr val="4E5560"/>
                </a:solidFill>
                <a:effectLst/>
                <a:latin typeface="Inter"/>
              </a:rPr>
              <a:t> CCIP enables users to lend and borrow a wide range of crypto assets across multiple DeFi platforms running on independent chains.</a:t>
            </a:r>
          </a:p>
          <a:p>
            <a:pPr algn="l"/>
            <a:r>
              <a:rPr lang="en-US" sz="1200" b="1" i="0" dirty="0">
                <a:solidFill>
                  <a:srgbClr val="4E5560"/>
                </a:solidFill>
                <a:effectLst/>
                <a:latin typeface="Inter"/>
              </a:rPr>
              <a:t>Low-cost transaction computation: </a:t>
            </a:r>
            <a:r>
              <a:rPr lang="en-US" sz="1200" b="0" i="0" dirty="0" err="1">
                <a:solidFill>
                  <a:srgbClr val="4E5560"/>
                </a:solidFill>
                <a:effectLst/>
                <a:latin typeface="Inter"/>
              </a:rPr>
              <a:t>Chainlink</a:t>
            </a:r>
            <a:r>
              <a:rPr lang="en-US" sz="1200" b="0" i="0" dirty="0">
                <a:solidFill>
                  <a:srgbClr val="4E5560"/>
                </a:solidFill>
                <a:effectLst/>
                <a:latin typeface="Inter"/>
              </a:rPr>
              <a:t> CCIP can help offload the computation of transaction data on cost-optimized chains.</a:t>
            </a:r>
          </a:p>
          <a:p>
            <a:pPr algn="l"/>
            <a:r>
              <a:rPr lang="en-US" sz="1200" b="1" i="0" dirty="0">
                <a:solidFill>
                  <a:srgbClr val="4E5560"/>
                </a:solidFill>
                <a:effectLst/>
                <a:latin typeface="Inter"/>
              </a:rPr>
              <a:t>Optimizing cross-chain yield: </a:t>
            </a:r>
            <a:r>
              <a:rPr lang="en-US" sz="1200" b="0" i="0" dirty="0">
                <a:solidFill>
                  <a:srgbClr val="4E5560"/>
                </a:solidFill>
                <a:effectLst/>
                <a:latin typeface="Inter"/>
              </a:rPr>
              <a:t>Users can leverage </a:t>
            </a:r>
            <a:r>
              <a:rPr lang="en-US" sz="1200" b="0" i="0" dirty="0" err="1">
                <a:solidFill>
                  <a:srgbClr val="4E5560"/>
                </a:solidFill>
                <a:effectLst/>
                <a:latin typeface="Inter"/>
              </a:rPr>
              <a:t>Chainlink</a:t>
            </a:r>
            <a:r>
              <a:rPr lang="en-US" sz="1200" b="0" i="0" dirty="0">
                <a:solidFill>
                  <a:srgbClr val="4E5560"/>
                </a:solidFill>
                <a:effectLst/>
                <a:latin typeface="Inter"/>
              </a:rPr>
              <a:t> CCIP to move collateral to new DeFi protocols to maximize yield across chains.</a:t>
            </a:r>
          </a:p>
          <a:p>
            <a:pPr algn="l"/>
            <a:r>
              <a:rPr lang="en-US" sz="1200" b="1" i="0" dirty="0">
                <a:solidFill>
                  <a:srgbClr val="4E5560"/>
                </a:solidFill>
                <a:effectLst/>
                <a:latin typeface="Inter"/>
              </a:rPr>
              <a:t>Creating new kinds of </a:t>
            </a:r>
            <a:r>
              <a:rPr lang="en-US" sz="1200" b="1" i="0" dirty="0" err="1">
                <a:solidFill>
                  <a:srgbClr val="4E5560"/>
                </a:solidFill>
                <a:effectLst/>
                <a:latin typeface="Inter"/>
              </a:rPr>
              <a:t>dApps</a:t>
            </a:r>
            <a:r>
              <a:rPr lang="en-US" sz="1200" b="1" i="0" dirty="0">
                <a:solidFill>
                  <a:srgbClr val="4E5560"/>
                </a:solidFill>
                <a:effectLst/>
                <a:latin typeface="Inter"/>
              </a:rPr>
              <a:t>: </a:t>
            </a:r>
            <a:r>
              <a:rPr lang="en-US" sz="1200" b="0" i="0" dirty="0" err="1">
                <a:solidFill>
                  <a:srgbClr val="4E5560"/>
                </a:solidFill>
                <a:effectLst/>
                <a:latin typeface="Inter"/>
              </a:rPr>
              <a:t>Chainlink</a:t>
            </a:r>
            <a:r>
              <a:rPr lang="en-US" sz="1200" b="0" i="0" dirty="0">
                <a:solidFill>
                  <a:srgbClr val="4E5560"/>
                </a:solidFill>
                <a:effectLst/>
                <a:latin typeface="Inter"/>
              </a:rPr>
              <a:t> CCIP enables users to take advantage of network effects on certain chains while harnessing compute and storage capabilities of other chains.</a:t>
            </a:r>
          </a:p>
          <a:p>
            <a:endParaRPr lang="en-GB" dirty="0"/>
          </a:p>
        </p:txBody>
      </p:sp>
      <p:sp>
        <p:nvSpPr>
          <p:cNvPr id="4" name="Dia számának helye 3">
            <a:extLst>
              <a:ext uri="{FF2B5EF4-FFF2-40B4-BE49-F238E27FC236}">
                <a16:creationId xmlns:a16="http://schemas.microsoft.com/office/drawing/2014/main" id="{3CCCB89E-CE72-6A12-3A98-ABB0B3C527DC}"/>
              </a:ext>
            </a:extLst>
          </p:cNvPr>
          <p:cNvSpPr>
            <a:spLocks noGrp="1"/>
          </p:cNvSpPr>
          <p:nvPr>
            <p:ph type="sldNum" sz="quarter" idx="5"/>
          </p:nvPr>
        </p:nvSpPr>
        <p:spPr/>
        <p:txBody>
          <a:bodyPr/>
          <a:lstStyle/>
          <a:p>
            <a:fld id="{8CD4559B-4B35-4DF2-985C-295839DAC3F9}" type="slidenum">
              <a:rPr lang="en-GB" smtClean="0"/>
              <a:t>15</a:t>
            </a:fld>
            <a:endParaRPr lang="en-GB"/>
          </a:p>
        </p:txBody>
      </p:sp>
    </p:spTree>
    <p:extLst>
      <p:ext uri="{BB962C8B-B14F-4D97-AF65-F5344CB8AC3E}">
        <p14:creationId xmlns:p14="http://schemas.microsoft.com/office/powerpoint/2010/main" val="9983182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019FD-C77D-9FEC-4E45-7640929BFCDB}"/>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C579BDAF-B327-FB23-77F5-B98E5BDE3217}"/>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1D3B8713-4A89-48E2-07A6-750EC612AC24}"/>
              </a:ext>
            </a:extLst>
          </p:cNvPr>
          <p:cNvSpPr>
            <a:spLocks noGrp="1"/>
          </p:cNvSpPr>
          <p:nvPr>
            <p:ph type="body" idx="1"/>
          </p:nvPr>
        </p:nvSpPr>
        <p:spPr/>
        <p:txBody>
          <a:bodyPr/>
          <a:lstStyle/>
          <a:p>
            <a:r>
              <a:rPr lang="hu-HU" dirty="0" err="1"/>
              <a:t>How</a:t>
            </a:r>
            <a:r>
              <a:rPr lang="hu-HU" dirty="0"/>
              <a:t> CCIP </a:t>
            </a:r>
            <a:r>
              <a:rPr lang="hu-HU" dirty="0" err="1"/>
              <a:t>works</a:t>
            </a:r>
            <a:endParaRPr lang="hu-HU" dirty="0"/>
          </a:p>
          <a:p>
            <a:endParaRPr lang="hu-HU" b="0" i="0" dirty="0">
              <a:solidFill>
                <a:schemeClr val="tx1"/>
              </a:solidFill>
              <a:effectLst/>
              <a:latin typeface="+mn-lt"/>
            </a:endParaRPr>
          </a:p>
          <a:p>
            <a:r>
              <a:rPr lang="en-US" b="0" i="0" dirty="0">
                <a:solidFill>
                  <a:srgbClr val="4E5560"/>
                </a:solidFill>
                <a:effectLst/>
                <a:latin typeface="Inter"/>
              </a:rPr>
              <a:t>The Router is the primary contract CCIP users interface with. This contract is responsible for initiating cross-chain interactions. One router contract exists per blockchain. When transferring tokens, callers have to approve tokens for the router contract. The router contract routes the instruction to the destination-specific </a:t>
            </a:r>
            <a:r>
              <a:rPr lang="en-US" b="0" i="0" u="none" strike="noStrike" dirty="0" err="1">
                <a:effectLst/>
                <a:latin typeface="Inter"/>
              </a:rPr>
              <a:t>OnRamp</a:t>
            </a:r>
            <a:r>
              <a:rPr lang="en-US" b="0" i="0" dirty="0">
                <a:solidFill>
                  <a:srgbClr val="4E5560"/>
                </a:solidFill>
                <a:effectLst/>
                <a:latin typeface="Inter"/>
              </a:rPr>
              <a:t>.</a:t>
            </a:r>
            <a:endParaRPr lang="hu-HU" b="0" i="0" dirty="0">
              <a:solidFill>
                <a:srgbClr val="4E5560"/>
              </a:solidFill>
              <a:effectLst/>
              <a:latin typeface="Inter"/>
            </a:endParaRPr>
          </a:p>
          <a:p>
            <a:endParaRPr lang="hu-HU" b="0" i="0" dirty="0">
              <a:solidFill>
                <a:srgbClr val="4E5560"/>
              </a:solidFill>
              <a:effectLst/>
              <a:latin typeface="Inter"/>
            </a:endParaRPr>
          </a:p>
          <a:p>
            <a:r>
              <a:rPr lang="en-US" b="0" i="0" dirty="0">
                <a:solidFill>
                  <a:srgbClr val="4E5560"/>
                </a:solidFill>
                <a:effectLst/>
                <a:latin typeface="Inter"/>
              </a:rPr>
              <a:t>When a message is received on the destination chain, the router is the contract that “delivers” tokens to the user's account or the message to the receiver's smart contract.</a:t>
            </a:r>
            <a:endParaRPr lang="hu-HU" b="0" i="0" dirty="0">
              <a:solidFill>
                <a:srgbClr val="4E5560"/>
              </a:solidFill>
              <a:effectLst/>
              <a:latin typeface="Inter"/>
            </a:endParaRPr>
          </a:p>
          <a:p>
            <a:endParaRPr lang="hu-HU" b="0" i="0" dirty="0">
              <a:solidFill>
                <a:srgbClr val="4E5560"/>
              </a:solidFill>
              <a:effectLst/>
              <a:latin typeface="Inter"/>
            </a:endParaRPr>
          </a:p>
          <a:p>
            <a:pPr algn="l">
              <a:lnSpc>
                <a:spcPts val="2100"/>
              </a:lnSpc>
            </a:pPr>
            <a:r>
              <a:rPr lang="en-US" b="0" i="0" dirty="0">
                <a:solidFill>
                  <a:srgbClr val="4E5560"/>
                </a:solidFill>
                <a:effectLst/>
                <a:latin typeface="Inter"/>
              </a:rPr>
              <a:t>One </a:t>
            </a:r>
            <a:r>
              <a:rPr lang="en-US" b="0" i="0" dirty="0" err="1">
                <a:solidFill>
                  <a:srgbClr val="4E5560"/>
                </a:solidFill>
                <a:effectLst/>
                <a:latin typeface="Inter"/>
              </a:rPr>
              <a:t>OnRamp</a:t>
            </a:r>
            <a:r>
              <a:rPr lang="en-US" b="0" i="0" dirty="0">
                <a:solidFill>
                  <a:srgbClr val="4E5560"/>
                </a:solidFill>
                <a:effectLst/>
                <a:latin typeface="Inter"/>
              </a:rPr>
              <a:t> contract exists per </a:t>
            </a:r>
            <a:r>
              <a:rPr lang="en-US" b="0" i="0" u="none" strike="noStrike" dirty="0">
                <a:solidFill>
                  <a:srgbClr val="4E5560"/>
                </a:solidFill>
                <a:effectLst/>
                <a:latin typeface="Inter"/>
              </a:rPr>
              <a:t>lane</a:t>
            </a:r>
            <a:r>
              <a:rPr lang="en-US" b="0" i="0" dirty="0">
                <a:solidFill>
                  <a:srgbClr val="4E5560"/>
                </a:solidFill>
                <a:effectLst/>
                <a:latin typeface="Inter"/>
              </a:rPr>
              <a:t>. This contract performs the following tasks:</a:t>
            </a:r>
          </a:p>
          <a:p>
            <a:pPr algn="l">
              <a:lnSpc>
                <a:spcPts val="2100"/>
              </a:lnSpc>
              <a:buFont typeface="Arial" panose="020B0604020202020204" pitchFamily="34" charset="0"/>
              <a:buChar char="•"/>
            </a:pPr>
            <a:r>
              <a:rPr lang="en-US" b="0" i="0" dirty="0">
                <a:solidFill>
                  <a:srgbClr val="4E5560"/>
                </a:solidFill>
                <a:effectLst/>
                <a:latin typeface="var(--font-family-text)"/>
              </a:rPr>
              <a:t>Checks destination blockchain-specific validity, such as validating account address syntax.</a:t>
            </a:r>
          </a:p>
          <a:p>
            <a:pPr algn="l">
              <a:lnSpc>
                <a:spcPts val="2100"/>
              </a:lnSpc>
              <a:buFont typeface="Arial" panose="020B0604020202020204" pitchFamily="34" charset="0"/>
              <a:buChar char="•"/>
            </a:pPr>
            <a:r>
              <a:rPr lang="en-US" b="0" i="0" dirty="0">
                <a:solidFill>
                  <a:srgbClr val="4E5560"/>
                </a:solidFill>
                <a:effectLst/>
                <a:latin typeface="var(--font-family-text)"/>
              </a:rPr>
              <a:t>Verifies message size limits and gas limits.</a:t>
            </a:r>
          </a:p>
          <a:p>
            <a:pPr algn="l">
              <a:lnSpc>
                <a:spcPts val="2100"/>
              </a:lnSpc>
              <a:buFont typeface="Arial" panose="020B0604020202020204" pitchFamily="34" charset="0"/>
              <a:buChar char="•"/>
            </a:pPr>
            <a:r>
              <a:rPr lang="en-US" b="0" i="0" dirty="0">
                <a:solidFill>
                  <a:srgbClr val="4E5560"/>
                </a:solidFill>
                <a:effectLst/>
                <a:latin typeface="var(--font-family-text)"/>
              </a:rPr>
              <a:t>Keeps track of sequence numbers to preserve the order of messages for the receiver</a:t>
            </a:r>
          </a:p>
          <a:p>
            <a:pPr algn="l">
              <a:lnSpc>
                <a:spcPts val="2100"/>
              </a:lnSpc>
              <a:buFont typeface="Arial" panose="020B0604020202020204" pitchFamily="34" charset="0"/>
              <a:buChar char="•"/>
            </a:pPr>
            <a:r>
              <a:rPr lang="en-US" b="0" i="0" dirty="0">
                <a:solidFill>
                  <a:srgbClr val="4E5560"/>
                </a:solidFill>
                <a:effectLst/>
                <a:latin typeface="var(--font-family-text)"/>
              </a:rPr>
              <a:t>Manages </a:t>
            </a:r>
            <a:r>
              <a:rPr lang="en-US" b="0" i="0" u="none" strike="noStrike" dirty="0">
                <a:solidFill>
                  <a:srgbClr val="4E5560"/>
                </a:solidFill>
                <a:effectLst/>
                <a:latin typeface="var(--font-family-text)"/>
              </a:rPr>
              <a:t>billing</a:t>
            </a:r>
            <a:r>
              <a:rPr lang="en-US" b="0" i="0" dirty="0">
                <a:solidFill>
                  <a:srgbClr val="4E5560"/>
                </a:solidFill>
                <a:effectLst/>
                <a:latin typeface="var(--font-family-text)"/>
              </a:rPr>
              <a:t>.</a:t>
            </a:r>
          </a:p>
          <a:p>
            <a:pPr algn="l">
              <a:lnSpc>
                <a:spcPts val="2100"/>
              </a:lnSpc>
              <a:buFont typeface="Arial" panose="020B0604020202020204" pitchFamily="34" charset="0"/>
              <a:buChar char="•"/>
            </a:pPr>
            <a:r>
              <a:rPr lang="en-US" b="0" i="0" dirty="0">
                <a:solidFill>
                  <a:srgbClr val="4E5560"/>
                </a:solidFill>
                <a:effectLst/>
                <a:latin typeface="var(--font-family-text)"/>
              </a:rPr>
              <a:t>Interacts with the </a:t>
            </a:r>
            <a:r>
              <a:rPr lang="en-US" b="0" i="0" u="none" strike="noStrike" dirty="0" err="1">
                <a:solidFill>
                  <a:srgbClr val="4E5560"/>
                </a:solidFill>
                <a:effectLst/>
                <a:latin typeface="var(--font-family-text)"/>
              </a:rPr>
              <a:t>TokenAdminRegistry</a:t>
            </a:r>
            <a:r>
              <a:rPr lang="en-US" b="0" i="0" dirty="0">
                <a:solidFill>
                  <a:srgbClr val="4E5560"/>
                </a:solidFill>
                <a:effectLst/>
                <a:latin typeface="var(--font-family-text)"/>
              </a:rPr>
              <a:t> to retrieve the token pool linked to a token if the message includes a token transfer.</a:t>
            </a:r>
          </a:p>
          <a:p>
            <a:pPr algn="l">
              <a:lnSpc>
                <a:spcPts val="2100"/>
              </a:lnSpc>
              <a:buFont typeface="Arial" panose="020B0604020202020204" pitchFamily="34" charset="0"/>
              <a:buChar char="•"/>
            </a:pPr>
            <a:r>
              <a:rPr lang="en-US" b="0" i="0" dirty="0">
                <a:solidFill>
                  <a:srgbClr val="4E5560"/>
                </a:solidFill>
                <a:effectLst/>
                <a:latin typeface="var(--font-family-text)"/>
              </a:rPr>
              <a:t>Interacts with the </a:t>
            </a:r>
            <a:r>
              <a:rPr lang="en-US" b="0" i="0" u="none" strike="noStrike" dirty="0" err="1">
                <a:solidFill>
                  <a:srgbClr val="4E5560"/>
                </a:solidFill>
                <a:effectLst/>
                <a:latin typeface="var(--font-family-text)"/>
              </a:rPr>
              <a:t>TokenPool</a:t>
            </a:r>
            <a:r>
              <a:rPr lang="en-US" b="0" i="0" dirty="0">
                <a:solidFill>
                  <a:srgbClr val="4E5560"/>
                </a:solidFill>
                <a:effectLst/>
                <a:latin typeface="var(--font-family-text)"/>
              </a:rPr>
              <a:t> to lock or burn a specified amount of tokens if the message includes a token transfer.</a:t>
            </a:r>
          </a:p>
          <a:p>
            <a:pPr algn="l">
              <a:lnSpc>
                <a:spcPts val="2100"/>
              </a:lnSpc>
              <a:buFont typeface="Arial" panose="020B0604020202020204" pitchFamily="34" charset="0"/>
              <a:buChar char="•"/>
            </a:pPr>
            <a:r>
              <a:rPr lang="en-US" b="0" i="0" dirty="0">
                <a:solidFill>
                  <a:srgbClr val="4E5560"/>
                </a:solidFill>
                <a:effectLst/>
                <a:latin typeface="var(--font-family-text)"/>
              </a:rPr>
              <a:t>Emits an event monitored by the </a:t>
            </a:r>
            <a:r>
              <a:rPr lang="en-US" b="0" i="0" u="none" strike="noStrike" dirty="0">
                <a:solidFill>
                  <a:srgbClr val="4E5560"/>
                </a:solidFill>
                <a:effectLst/>
                <a:latin typeface="var(--font-family-text)"/>
              </a:rPr>
              <a:t>committing DON</a:t>
            </a:r>
            <a:r>
              <a:rPr lang="en-US" b="0" i="0" dirty="0">
                <a:solidFill>
                  <a:srgbClr val="4E5560"/>
                </a:solidFill>
                <a:effectLst/>
                <a:latin typeface="var(--font-family-text)"/>
              </a:rPr>
              <a:t>.</a:t>
            </a:r>
            <a:endParaRPr lang="hu-HU" b="0" i="0" dirty="0">
              <a:solidFill>
                <a:srgbClr val="4E5560"/>
              </a:solidFill>
              <a:effectLst/>
              <a:latin typeface="var(--font-family-text)"/>
            </a:endParaRPr>
          </a:p>
          <a:p>
            <a:pPr algn="l">
              <a:lnSpc>
                <a:spcPts val="2100"/>
              </a:lnSpc>
              <a:buFont typeface="Arial" panose="020B0604020202020204" pitchFamily="34" charset="0"/>
              <a:buChar char="•"/>
            </a:pPr>
            <a:endParaRPr lang="hu-HU" b="0" i="0" dirty="0">
              <a:solidFill>
                <a:srgbClr val="4E5560"/>
              </a:solidFill>
              <a:effectLst/>
              <a:latin typeface="var(--font-family-text)"/>
            </a:endParaRPr>
          </a:p>
          <a:p>
            <a:pPr>
              <a:lnSpc>
                <a:spcPts val="2100"/>
              </a:lnSpc>
            </a:pPr>
            <a:r>
              <a:rPr lang="en-US" dirty="0">
                <a:effectLst/>
                <a:latin typeface="var(--font-family-text)"/>
              </a:rPr>
              <a:t>One </a:t>
            </a:r>
            <a:r>
              <a:rPr lang="en-US" dirty="0" err="1">
                <a:effectLst/>
                <a:latin typeface="var(--font-family-text)"/>
              </a:rPr>
              <a:t>OffRamp</a:t>
            </a:r>
            <a:r>
              <a:rPr lang="en-US" dirty="0">
                <a:effectLst/>
                <a:latin typeface="var(--font-family-text)"/>
              </a:rPr>
              <a:t> contract exists per </a:t>
            </a:r>
            <a:r>
              <a:rPr lang="en-US" u="none" strike="noStrike" dirty="0">
                <a:effectLst/>
                <a:latin typeface="var(--font-family-text)"/>
              </a:rPr>
              <a:t>lane</a:t>
            </a:r>
            <a:r>
              <a:rPr lang="en-US" dirty="0">
                <a:effectLst/>
                <a:latin typeface="var(--font-family-text)"/>
              </a:rPr>
              <a:t>. This contract performs the following tasks:</a:t>
            </a:r>
          </a:p>
          <a:p>
            <a:pPr>
              <a:lnSpc>
                <a:spcPts val="2100"/>
              </a:lnSpc>
              <a:buFont typeface="Arial" panose="020B0604020202020204" pitchFamily="34" charset="0"/>
              <a:buChar char="•"/>
            </a:pPr>
            <a:r>
              <a:rPr lang="en-US" dirty="0">
                <a:effectLst/>
              </a:rPr>
              <a:t>Ensures the message is authentic by verifying the proof provided by the Executing DON against a committed and blessed Merkle root.</a:t>
            </a:r>
          </a:p>
          <a:p>
            <a:pPr>
              <a:lnSpc>
                <a:spcPts val="2100"/>
              </a:lnSpc>
              <a:buFont typeface="Arial" panose="020B0604020202020204" pitchFamily="34" charset="0"/>
              <a:buChar char="•"/>
            </a:pPr>
            <a:r>
              <a:rPr lang="en-US" dirty="0">
                <a:effectLst/>
              </a:rPr>
              <a:t>Ensures transactions are executed only once.</a:t>
            </a:r>
          </a:p>
          <a:p>
            <a:pPr>
              <a:lnSpc>
                <a:spcPts val="2100"/>
              </a:lnSpc>
              <a:buFont typeface="Arial" panose="020B0604020202020204" pitchFamily="34" charset="0"/>
              <a:buChar char="•"/>
            </a:pPr>
            <a:r>
              <a:rPr lang="en-US" dirty="0">
                <a:effectLst/>
              </a:rPr>
              <a:t>Interacts with the </a:t>
            </a:r>
            <a:r>
              <a:rPr lang="en-US" u="none" strike="noStrike" dirty="0" err="1">
                <a:effectLst/>
              </a:rPr>
              <a:t>TokenAdminRegistry</a:t>
            </a:r>
            <a:r>
              <a:rPr lang="en-US" dirty="0">
                <a:effectLst/>
              </a:rPr>
              <a:t> to retrieve the token pool linked to a token if the message includes a token transfer.</a:t>
            </a:r>
          </a:p>
          <a:p>
            <a:pPr>
              <a:lnSpc>
                <a:spcPts val="2100"/>
              </a:lnSpc>
              <a:buFont typeface="Arial" panose="020B0604020202020204" pitchFamily="34" charset="0"/>
              <a:buChar char="•"/>
            </a:pPr>
            <a:r>
              <a:rPr lang="en-US" dirty="0">
                <a:effectLst/>
              </a:rPr>
              <a:t>If the CCIP transaction includes token transfers, the </a:t>
            </a:r>
            <a:r>
              <a:rPr lang="en-US" dirty="0" err="1">
                <a:effectLst/>
              </a:rPr>
              <a:t>OffRamp</a:t>
            </a:r>
            <a:r>
              <a:rPr lang="en-US" dirty="0">
                <a:effectLst/>
              </a:rPr>
              <a:t> contract calls the </a:t>
            </a:r>
            <a:r>
              <a:rPr lang="en-US" u="none" strike="noStrike" dirty="0" err="1">
                <a:effectLst/>
              </a:rPr>
              <a:t>TokenPool</a:t>
            </a:r>
            <a:r>
              <a:rPr lang="en-US" dirty="0">
                <a:effectLst/>
              </a:rPr>
              <a:t> to unlock or mint the correct assets for the receiver.</a:t>
            </a:r>
          </a:p>
          <a:p>
            <a:pPr>
              <a:lnSpc>
                <a:spcPts val="2100"/>
              </a:lnSpc>
              <a:buFont typeface="Arial" panose="020B0604020202020204" pitchFamily="34" charset="0"/>
              <a:buChar char="•"/>
            </a:pPr>
            <a:r>
              <a:rPr lang="en-US" dirty="0">
                <a:effectLst/>
              </a:rPr>
              <a:t>After validation, the </a:t>
            </a:r>
            <a:r>
              <a:rPr lang="en-US" dirty="0" err="1">
                <a:effectLst/>
              </a:rPr>
              <a:t>OffRamp</a:t>
            </a:r>
            <a:r>
              <a:rPr lang="en-US" dirty="0">
                <a:effectLst/>
              </a:rPr>
              <a:t> contract transmits any received message to the </a:t>
            </a:r>
            <a:r>
              <a:rPr lang="en-US" u="none" strike="noStrike" dirty="0">
                <a:effectLst/>
              </a:rPr>
              <a:t>Router</a:t>
            </a:r>
            <a:r>
              <a:rPr lang="en-US" dirty="0">
                <a:effectLst/>
              </a:rPr>
              <a:t> contract.</a:t>
            </a:r>
          </a:p>
          <a:p>
            <a:pPr algn="l">
              <a:lnSpc>
                <a:spcPts val="2100"/>
              </a:lnSpc>
            </a:pPr>
            <a:br>
              <a:rPr lang="en-US" dirty="0"/>
            </a:br>
            <a:r>
              <a:rPr lang="en-US" b="0" i="0" dirty="0">
                <a:solidFill>
                  <a:srgbClr val="4E5560"/>
                </a:solidFill>
                <a:effectLst/>
                <a:latin typeface="Inter"/>
              </a:rPr>
              <a:t>Each token is associated with its own token pool, an abstraction layer over ERC-20 tokens designed to facilitate token-related operations for </a:t>
            </a:r>
            <a:r>
              <a:rPr lang="en-US" b="0" i="0" dirty="0" err="1">
                <a:solidFill>
                  <a:srgbClr val="4E5560"/>
                </a:solidFill>
                <a:effectLst/>
                <a:latin typeface="Inter"/>
              </a:rPr>
              <a:t>OnRamping</a:t>
            </a:r>
            <a:r>
              <a:rPr lang="en-US" b="0" i="0" dirty="0">
                <a:solidFill>
                  <a:srgbClr val="4E5560"/>
                </a:solidFill>
                <a:effectLst/>
                <a:latin typeface="Inter"/>
              </a:rPr>
              <a:t> and </a:t>
            </a:r>
            <a:r>
              <a:rPr lang="en-US" b="0" i="0" dirty="0" err="1">
                <a:solidFill>
                  <a:srgbClr val="4E5560"/>
                </a:solidFill>
                <a:effectLst/>
                <a:latin typeface="Inter"/>
              </a:rPr>
              <a:t>OffRamping</a:t>
            </a:r>
            <a:r>
              <a:rPr lang="en-US" b="0" i="0" dirty="0">
                <a:solidFill>
                  <a:srgbClr val="4E5560"/>
                </a:solidFill>
                <a:effectLst/>
                <a:latin typeface="Inter"/>
              </a:rPr>
              <a:t>. Token pools provide rate limiting, a security feature enabling token developers to set a maximum rate at which their token can be transferred per lane. Token pools are configured to lock or burn tokens on the source blockchain and unlock or mint tokens on the destination blockchain. This setup results in four primary mechanisms:</a:t>
            </a:r>
          </a:p>
          <a:p>
            <a:pPr algn="l">
              <a:lnSpc>
                <a:spcPts val="2100"/>
              </a:lnSpc>
              <a:buFont typeface="Arial" panose="020B0604020202020204" pitchFamily="34" charset="0"/>
              <a:buChar char="•"/>
            </a:pPr>
            <a:r>
              <a:rPr lang="en-US" b="1" i="0" dirty="0">
                <a:solidFill>
                  <a:srgbClr val="4E5560"/>
                </a:solidFill>
                <a:effectLst/>
                <a:latin typeface="Inter"/>
              </a:rPr>
              <a:t>Burn and Mint</a:t>
            </a:r>
            <a:r>
              <a:rPr lang="en-US" b="0" i="0" dirty="0">
                <a:solidFill>
                  <a:srgbClr val="4E5560"/>
                </a:solidFill>
                <a:effectLst/>
                <a:latin typeface="Inter"/>
              </a:rPr>
              <a:t>: Tokens are burned on the source blockchain, and an equivalent amount of tokens are minted on the destination blockchain.</a:t>
            </a:r>
          </a:p>
          <a:p>
            <a:pPr algn="l">
              <a:lnSpc>
                <a:spcPts val="2100"/>
              </a:lnSpc>
              <a:buFont typeface="Arial" panose="020B0604020202020204" pitchFamily="34" charset="0"/>
              <a:buChar char="•"/>
            </a:pPr>
            <a:r>
              <a:rPr lang="en-US" b="1" i="0" dirty="0">
                <a:solidFill>
                  <a:srgbClr val="4E5560"/>
                </a:solidFill>
                <a:effectLst/>
                <a:latin typeface="Inter"/>
              </a:rPr>
              <a:t>Lock and Mint</a:t>
            </a:r>
            <a:r>
              <a:rPr lang="en-US" b="0" i="0" dirty="0">
                <a:solidFill>
                  <a:srgbClr val="4E5560"/>
                </a:solidFill>
                <a:effectLst/>
                <a:latin typeface="Inter"/>
              </a:rPr>
              <a:t>: Tokens are locked on their issuing blockchain, and fully collateralized "wrapped" tokens are minted on the destination blockchain. These wrapped tokens can be transferred across non-issuing blockchains using the </a:t>
            </a:r>
            <a:r>
              <a:rPr lang="en-US" b="0" i="1" dirty="0">
                <a:solidFill>
                  <a:srgbClr val="4E5560"/>
                </a:solidFill>
                <a:effectLst/>
                <a:latin typeface="Inter"/>
              </a:rPr>
              <a:t>Burn and Mint</a:t>
            </a:r>
            <a:r>
              <a:rPr lang="en-US" b="0" i="0" dirty="0">
                <a:solidFill>
                  <a:srgbClr val="4E5560"/>
                </a:solidFill>
                <a:effectLst/>
                <a:latin typeface="Inter"/>
              </a:rPr>
              <a:t> mechanism.</a:t>
            </a:r>
          </a:p>
          <a:p>
            <a:pPr algn="l">
              <a:lnSpc>
                <a:spcPts val="2100"/>
              </a:lnSpc>
              <a:buFont typeface="Arial" panose="020B0604020202020204" pitchFamily="34" charset="0"/>
              <a:buChar char="•"/>
            </a:pPr>
            <a:r>
              <a:rPr lang="en-US" b="1" i="0" dirty="0">
                <a:solidFill>
                  <a:srgbClr val="4E5560"/>
                </a:solidFill>
                <a:effectLst/>
                <a:latin typeface="Inter"/>
              </a:rPr>
              <a:t>Burn and Unlock</a:t>
            </a:r>
            <a:r>
              <a:rPr lang="en-US" b="0" i="0" dirty="0">
                <a:solidFill>
                  <a:srgbClr val="4E5560"/>
                </a:solidFill>
                <a:effectLst/>
                <a:latin typeface="Inter"/>
              </a:rPr>
              <a:t>: Tokens are burned on the source blockchain, and an equivalent amount of tokens are released on the destination blockchain. This mechanism is the inverse of the </a:t>
            </a:r>
            <a:r>
              <a:rPr lang="en-US" b="0" i="1" dirty="0">
                <a:solidFill>
                  <a:srgbClr val="4E5560"/>
                </a:solidFill>
                <a:effectLst/>
                <a:latin typeface="Inter"/>
              </a:rPr>
              <a:t>Lock and Mint</a:t>
            </a:r>
            <a:r>
              <a:rPr lang="en-US" b="0" i="0" dirty="0">
                <a:solidFill>
                  <a:srgbClr val="4E5560"/>
                </a:solidFill>
                <a:effectLst/>
                <a:latin typeface="Inter"/>
              </a:rPr>
              <a:t> mechanism. It applies when you send tokens to their issuing source blockchain.</a:t>
            </a:r>
          </a:p>
          <a:p>
            <a:pPr algn="l">
              <a:lnSpc>
                <a:spcPts val="2100"/>
              </a:lnSpc>
              <a:buFont typeface="Arial" panose="020B0604020202020204" pitchFamily="34" charset="0"/>
              <a:buChar char="•"/>
            </a:pPr>
            <a:r>
              <a:rPr lang="en-US" b="1" i="0" dirty="0">
                <a:solidFill>
                  <a:srgbClr val="4E5560"/>
                </a:solidFill>
                <a:effectLst/>
                <a:latin typeface="Inter"/>
              </a:rPr>
              <a:t>Lock and Unlock</a:t>
            </a:r>
            <a:r>
              <a:rPr lang="en-US" b="0" i="0" dirty="0">
                <a:solidFill>
                  <a:srgbClr val="4E5560"/>
                </a:solidFill>
                <a:effectLst/>
                <a:latin typeface="Inter"/>
              </a:rPr>
              <a:t>: Tokens are locked on the source blockchain, and an equivalent amount of tokens are released on the destination blockchain.</a:t>
            </a:r>
          </a:p>
          <a:p>
            <a:endParaRPr lang="en-US" b="0" i="0" dirty="0">
              <a:solidFill>
                <a:srgbClr val="4E5560"/>
              </a:solidFill>
              <a:effectLst/>
              <a:latin typeface="var(--font-family-text)"/>
            </a:endParaRPr>
          </a:p>
          <a:p>
            <a:endParaRPr lang="hu-HU" b="0" i="0" dirty="0">
              <a:solidFill>
                <a:schemeClr val="tx1"/>
              </a:solidFill>
              <a:effectLst/>
              <a:latin typeface="+mn-lt"/>
            </a:endParaRPr>
          </a:p>
          <a:p>
            <a:endParaRPr lang="hu-HU" b="0" i="0" dirty="0">
              <a:solidFill>
                <a:schemeClr val="tx1"/>
              </a:solidFill>
              <a:effectLst/>
              <a:latin typeface="+mn-lt"/>
            </a:endParaRPr>
          </a:p>
          <a:p>
            <a:r>
              <a:rPr lang="hu-HU" b="0" i="0" dirty="0">
                <a:solidFill>
                  <a:schemeClr val="tx1"/>
                </a:solidFill>
                <a:effectLst/>
                <a:latin typeface="+mn-lt"/>
              </a:rPr>
              <a:t>B</a:t>
            </a:r>
            <a:r>
              <a:rPr lang="en-US" b="0" i="0" dirty="0" err="1">
                <a:solidFill>
                  <a:srgbClr val="474747"/>
                </a:solidFill>
                <a:effectLst/>
                <a:latin typeface="Google Sans"/>
              </a:rPr>
              <a:t>lockchain</a:t>
            </a:r>
            <a:r>
              <a:rPr lang="en-US" b="0" i="0" dirty="0">
                <a:solidFill>
                  <a:srgbClr val="474747"/>
                </a:solidFill>
                <a:effectLst/>
                <a:latin typeface="Google Sans"/>
              </a:rPr>
              <a:t> router, which </a:t>
            </a:r>
            <a:r>
              <a:rPr lang="en-US" b="0" i="0" dirty="0">
                <a:solidFill>
                  <a:srgbClr val="040C28"/>
                </a:solidFill>
                <a:effectLst/>
                <a:latin typeface="Google Sans"/>
              </a:rPr>
              <a:t>empowers blockchains to connect and communicate cross chains</a:t>
            </a:r>
            <a:r>
              <a:rPr lang="en-US" b="0" i="0" dirty="0">
                <a:solidFill>
                  <a:srgbClr val="474747"/>
                </a:solidFill>
                <a:effectLst/>
                <a:latin typeface="Google Sans"/>
              </a:rPr>
              <a:t>. </a:t>
            </a:r>
            <a:r>
              <a:rPr lang="hu-HU" b="0" i="0" dirty="0">
                <a:solidFill>
                  <a:srgbClr val="474747"/>
                </a:solidFill>
                <a:effectLst/>
                <a:latin typeface="Google Sans"/>
              </a:rPr>
              <a:t>R</a:t>
            </a:r>
            <a:r>
              <a:rPr lang="en-US" b="0" i="0" dirty="0">
                <a:solidFill>
                  <a:srgbClr val="4E5560"/>
                </a:solidFill>
                <a:effectLst/>
                <a:latin typeface="Inter"/>
              </a:rPr>
              <a:t>outers are smart contracts that provide a simple and consistent interface for users</a:t>
            </a:r>
            <a:endParaRPr lang="hu-HU" b="0" i="0" dirty="0">
              <a:solidFill>
                <a:srgbClr val="4E5560"/>
              </a:solidFill>
              <a:effectLst/>
              <a:latin typeface="Inter"/>
            </a:endParaRPr>
          </a:p>
          <a:p>
            <a:endParaRPr lang="hu-HU" b="0" i="0" dirty="0">
              <a:solidFill>
                <a:srgbClr val="4E5560"/>
              </a:solidFill>
              <a:effectLst/>
              <a:latin typeface="Inter"/>
            </a:endParaRPr>
          </a:p>
          <a:p>
            <a:endParaRPr lang="en-GB" dirty="0"/>
          </a:p>
        </p:txBody>
      </p:sp>
      <p:sp>
        <p:nvSpPr>
          <p:cNvPr id="4" name="Dia számának helye 3">
            <a:extLst>
              <a:ext uri="{FF2B5EF4-FFF2-40B4-BE49-F238E27FC236}">
                <a16:creationId xmlns:a16="http://schemas.microsoft.com/office/drawing/2014/main" id="{7E323039-F1C5-A0A1-D2B3-9E3CEA470883}"/>
              </a:ext>
            </a:extLst>
          </p:cNvPr>
          <p:cNvSpPr>
            <a:spLocks noGrp="1"/>
          </p:cNvSpPr>
          <p:nvPr>
            <p:ph type="sldNum" sz="quarter" idx="5"/>
          </p:nvPr>
        </p:nvSpPr>
        <p:spPr/>
        <p:txBody>
          <a:bodyPr/>
          <a:lstStyle/>
          <a:p>
            <a:fld id="{8CD4559B-4B35-4DF2-985C-295839DAC3F9}" type="slidenum">
              <a:rPr lang="en-GB" smtClean="0"/>
              <a:t>16</a:t>
            </a:fld>
            <a:endParaRPr lang="en-GB"/>
          </a:p>
        </p:txBody>
      </p:sp>
    </p:spTree>
    <p:extLst>
      <p:ext uri="{BB962C8B-B14F-4D97-AF65-F5344CB8AC3E}">
        <p14:creationId xmlns:p14="http://schemas.microsoft.com/office/powerpoint/2010/main" val="38989145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26CF4F-385A-89E4-D889-38DC8DF9C86D}"/>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F570221B-4091-6738-A0C8-F8475613783B}"/>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69D5BB4F-54C6-C24D-1F17-66AF47A4A29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4E5560"/>
                </a:solidFill>
                <a:effectLst/>
                <a:latin typeface="Inter"/>
              </a:rPr>
              <a:t>Due to cross-chain infrastructure running on public blockchains on the public Internet, cross-chain protocols present one of the largest attack surfaces in the blockchain industry. If cross-chain infrastructure is vulnerable to exploits, </a:t>
            </a:r>
            <a:r>
              <a:rPr lang="en-US" b="0" i="0" dirty="0">
                <a:solidFill>
                  <a:srgbClr val="6D7380"/>
                </a:solidFill>
                <a:effectLst/>
                <a:latin typeface="Circular"/>
              </a:rPr>
              <a:t>sophisticated adversaries, including state-level actors, look to exploit the protocol and drain the value that the cross-chain protocol interacts with.</a:t>
            </a:r>
            <a:endParaRPr lang="hu-HU" b="0" i="0" dirty="0">
              <a:solidFill>
                <a:srgbClr val="6D7380"/>
              </a:solidFill>
              <a:effectLst/>
              <a:latin typeface="Circular"/>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HU" sz="1200" b="0" i="0" dirty="0">
              <a:solidFill>
                <a:srgbClr val="6D7380"/>
              </a:solidFill>
              <a:effectLst/>
              <a:latin typeface="Circula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u-HU" sz="1200" b="0" i="0" dirty="0" err="1">
                <a:solidFill>
                  <a:srgbClr val="4E5560"/>
                </a:solidFill>
                <a:effectLst/>
                <a:latin typeface="Inter"/>
              </a:rPr>
              <a:t>Because</a:t>
            </a:r>
            <a:r>
              <a:rPr lang="hu-HU" sz="1200" b="0" i="0" dirty="0">
                <a:solidFill>
                  <a:srgbClr val="4E5560"/>
                </a:solidFill>
                <a:effectLst/>
                <a:latin typeface="Inter"/>
              </a:rPr>
              <a:t> of </a:t>
            </a:r>
            <a:r>
              <a:rPr lang="hu-HU" sz="1200" b="0" i="0" dirty="0" err="1">
                <a:solidFill>
                  <a:srgbClr val="4E5560"/>
                </a:solidFill>
                <a:effectLst/>
                <a:latin typeface="Inter"/>
              </a:rPr>
              <a:t>that</a:t>
            </a:r>
            <a:r>
              <a:rPr lang="hu-HU" sz="1200" b="0" i="0" dirty="0">
                <a:solidFill>
                  <a:srgbClr val="4E5560"/>
                </a:solidFill>
                <a:effectLst/>
                <a:latin typeface="Inter"/>
              </a:rPr>
              <a:t> </a:t>
            </a:r>
            <a:r>
              <a:rPr lang="en-US" sz="1200" b="0" i="0" dirty="0" err="1">
                <a:solidFill>
                  <a:srgbClr val="4E5560"/>
                </a:solidFill>
                <a:effectLst/>
                <a:latin typeface="Inter"/>
              </a:rPr>
              <a:t>Chainlink</a:t>
            </a:r>
            <a:r>
              <a:rPr lang="en-US" sz="1200" b="0" i="0" dirty="0">
                <a:solidFill>
                  <a:srgbClr val="4E5560"/>
                </a:solidFill>
                <a:effectLst/>
                <a:latin typeface="Inter"/>
              </a:rPr>
              <a:t> CCIP, focuses on end-to-end system security as its top priority. Putting this into practice involves minimizing complexity and single points of failure through a defense-in-depth approach and broad spectrum protection.</a:t>
            </a:r>
          </a:p>
          <a:p>
            <a:pPr marL="0" marR="0" lvl="0" indent="0" algn="l" defTabSz="914400" rtl="0" eaLnBrk="1" fontAlgn="auto" latinLnBrk="0" hangingPunct="1">
              <a:lnSpc>
                <a:spcPct val="100000"/>
              </a:lnSpc>
              <a:spcBef>
                <a:spcPts val="0"/>
              </a:spcBef>
              <a:spcAft>
                <a:spcPts val="0"/>
              </a:spcAft>
              <a:buClrTx/>
              <a:buSzTx/>
              <a:buFontTx/>
              <a:buNone/>
              <a:tabLst/>
              <a:defRPr/>
            </a:pPr>
            <a:br>
              <a:rPr lang="hu-HU" sz="1200" b="0" i="0" dirty="0">
                <a:solidFill>
                  <a:srgbClr val="4E5560"/>
                </a:solidFill>
                <a:effectLst/>
                <a:latin typeface="Inter"/>
              </a:rPr>
            </a:br>
            <a:r>
              <a:rPr lang="en-US" sz="1200" b="0" i="0" dirty="0">
                <a:solidFill>
                  <a:srgbClr val="4E5560"/>
                </a:solidFill>
                <a:effectLst/>
                <a:latin typeface="Inter"/>
              </a:rPr>
              <a:t>CCIP utilizes multiple decentralized networks to secure a single cross-chain transaction, along with incorporating additional risk management systems to identify risks and take actions to prevent them, such as by implementing emergency shutdowns or imposing rate limits.</a:t>
            </a:r>
            <a:endParaRPr lang="hu-HU" sz="1200" b="0" i="0" dirty="0">
              <a:solidFill>
                <a:srgbClr val="4E5560"/>
              </a:solidFill>
              <a:effectLst/>
              <a:latin typeface="Inter"/>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HU" sz="1200" b="0" i="0" dirty="0">
              <a:solidFill>
                <a:srgbClr val="4E5560"/>
              </a:solidFill>
              <a:effectLst/>
              <a:latin typeface="Inte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u-HU" sz="1200" dirty="0">
                <a:solidFill>
                  <a:srgbClr val="4E5560"/>
                </a:solidFill>
                <a:latin typeface="Inter"/>
              </a:rPr>
              <a:t>(</a:t>
            </a:r>
            <a:r>
              <a:rPr lang="en-US" sz="1200" dirty="0">
                <a:solidFill>
                  <a:srgbClr val="4E5560"/>
                </a:solidFill>
                <a:latin typeface="Inter"/>
              </a:rPr>
              <a:t>CCIP’s security model is built with the underlying design paradigms that safety is more important than liveness and end-to-end security is paramount. This approach helps ensure that—despite all the hardening, multiple independent audits, and collaboration with independent security researchers—if an exploit does happen, the defense-in-depth security architecture of CCIP can mitigate the potential extent of the compromise. </a:t>
            </a:r>
            <a:r>
              <a:rPr lang="hu-HU" sz="1200" dirty="0">
                <a:solidFill>
                  <a:srgbClr val="4E5560"/>
                </a:solidFill>
                <a:latin typeface="Inter"/>
              </a:rPr>
              <a:t>)</a:t>
            </a:r>
            <a:br>
              <a:rPr lang="hu-HU" sz="1200" dirty="0">
                <a:solidFill>
                  <a:srgbClr val="4E5560"/>
                </a:solidFill>
                <a:latin typeface="Inter"/>
              </a:rPr>
            </a:br>
            <a:br>
              <a:rPr lang="hu-HU" sz="1200" dirty="0">
                <a:solidFill>
                  <a:srgbClr val="4E5560"/>
                </a:solidFill>
                <a:latin typeface="Inter"/>
              </a:rPr>
            </a:br>
            <a:r>
              <a:rPr lang="en-US" sz="1800" kern="100" dirty="0">
                <a:effectLst/>
                <a:latin typeface="Aptos" panose="020B0004020202020204" pitchFamily="34" charset="0"/>
                <a:ea typeface="Aptos" panose="020B0004020202020204" pitchFamily="34" charset="0"/>
                <a:cs typeface="Arial" panose="020B0604020202020204" pitchFamily="34" charset="0"/>
              </a:rPr>
              <a:t>As of October 2023, $400B+ has been bridged between blockchains, while $2.6B+ has been lost to cross-chain bridge exploits. Based on these figures, there’s approximately a 1 in 150 chance that any given bridged dollar will be lost to a cross-chain bridge exploit</a:t>
            </a:r>
            <a:r>
              <a:rPr lang="hu-HU" sz="1800" kern="100" dirty="0">
                <a:effectLst/>
                <a:latin typeface="Aptos" panose="020B0004020202020204" pitchFamily="34" charset="0"/>
                <a:ea typeface="Aptos" panose="020B0004020202020204" pitchFamily="34" charset="0"/>
                <a:cs typeface="Arial" panose="020B0604020202020204" pitchFamily="34" charset="0"/>
              </a:rPr>
              <a:t>.</a:t>
            </a: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HU" sz="1200" dirty="0">
              <a:solidFill>
                <a:srgbClr val="4E5560"/>
              </a:solidFill>
              <a:latin typeface="Inter"/>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HU" sz="1200" b="0" i="0" dirty="0">
              <a:solidFill>
                <a:srgbClr val="4E5560"/>
              </a:solidFill>
              <a:effectLst/>
              <a:latin typeface="Inter"/>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rgbClr val="4E5560"/>
              </a:solidFill>
              <a:effectLst/>
              <a:latin typeface="Inter"/>
            </a:endParaRPr>
          </a:p>
          <a:p>
            <a:endParaRPr lang="en-GB" dirty="0"/>
          </a:p>
        </p:txBody>
      </p:sp>
      <p:sp>
        <p:nvSpPr>
          <p:cNvPr id="4" name="Dia számának helye 3">
            <a:extLst>
              <a:ext uri="{FF2B5EF4-FFF2-40B4-BE49-F238E27FC236}">
                <a16:creationId xmlns:a16="http://schemas.microsoft.com/office/drawing/2014/main" id="{915A8A19-4540-AA3E-1F24-4EEB1F183876}"/>
              </a:ext>
            </a:extLst>
          </p:cNvPr>
          <p:cNvSpPr>
            <a:spLocks noGrp="1"/>
          </p:cNvSpPr>
          <p:nvPr>
            <p:ph type="sldNum" sz="quarter" idx="5"/>
          </p:nvPr>
        </p:nvSpPr>
        <p:spPr/>
        <p:txBody>
          <a:bodyPr/>
          <a:lstStyle/>
          <a:p>
            <a:fld id="{8CD4559B-4B35-4DF2-985C-295839DAC3F9}" type="slidenum">
              <a:rPr lang="en-GB" smtClean="0"/>
              <a:t>17</a:t>
            </a:fld>
            <a:endParaRPr lang="en-GB"/>
          </a:p>
        </p:txBody>
      </p:sp>
    </p:spTree>
    <p:extLst>
      <p:ext uri="{BB962C8B-B14F-4D97-AF65-F5344CB8AC3E}">
        <p14:creationId xmlns:p14="http://schemas.microsoft.com/office/powerpoint/2010/main" val="42529723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EA8A58-AB5E-5449-3048-228BF0AAE1BA}"/>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FBFE6CDD-C52E-09C0-B6DF-84C1CF42DD86}"/>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6C079F4C-E511-E298-5931-781E6540E4E1}"/>
              </a:ext>
            </a:extLst>
          </p:cNvPr>
          <p:cNvSpPr>
            <a:spLocks noGrp="1"/>
          </p:cNvSpPr>
          <p:nvPr>
            <p:ph type="body" idx="1"/>
          </p:nvPr>
        </p:nvSpPr>
        <p:spPr/>
        <p:txBody>
          <a:bodyPr/>
          <a:lstStyle/>
          <a:p>
            <a:pPr algn="l" fontAlgn="base">
              <a:lnSpc>
                <a:spcPts val="2109"/>
              </a:lnSpc>
              <a:spcAft>
                <a:spcPts val="2250"/>
              </a:spcAft>
            </a:pPr>
            <a:r>
              <a:rPr lang="hu-HU" sz="1400" b="1" dirty="0">
                <a:solidFill>
                  <a:srgbClr val="4E5560"/>
                </a:solidFill>
                <a:latin typeface="Inter"/>
              </a:rPr>
              <a:t>K</a:t>
            </a:r>
            <a:r>
              <a:rPr lang="en-US" sz="1400" b="1" dirty="0" err="1">
                <a:solidFill>
                  <a:srgbClr val="4E5560"/>
                </a:solidFill>
                <a:latin typeface="Inter"/>
              </a:rPr>
              <a:t>ey</a:t>
            </a:r>
            <a:r>
              <a:rPr lang="en-US" sz="1400" b="1" dirty="0">
                <a:solidFill>
                  <a:srgbClr val="4E5560"/>
                </a:solidFill>
                <a:latin typeface="Inter"/>
              </a:rPr>
              <a:t> security benefits:</a:t>
            </a:r>
          </a:p>
          <a:p>
            <a:pPr marL="685800" indent="-685800" fontAlgn="base">
              <a:spcAft>
                <a:spcPts val="1350"/>
              </a:spcAft>
              <a:buFont typeface="Courier New" panose="02070309020205020404" pitchFamily="49" charset="0"/>
              <a:buChar char="o"/>
            </a:pPr>
            <a:r>
              <a:rPr lang="en-US" sz="1200" dirty="0">
                <a:solidFill>
                  <a:srgbClr val="4E5560"/>
                </a:solidFill>
                <a:latin typeface="Inter"/>
              </a:rPr>
              <a:t>Multiple independent nodes run by independent key holders. </a:t>
            </a:r>
          </a:p>
          <a:p>
            <a:pPr marL="685800" indent="-685800" fontAlgn="base">
              <a:spcAft>
                <a:spcPts val="1350"/>
              </a:spcAft>
              <a:buFont typeface="Courier New" panose="02070309020205020404" pitchFamily="49" charset="0"/>
              <a:buChar char="o"/>
            </a:pPr>
            <a:r>
              <a:rPr lang="en-US" sz="1200" dirty="0">
                <a:solidFill>
                  <a:srgbClr val="4E5560"/>
                </a:solidFill>
                <a:latin typeface="Inter"/>
              </a:rPr>
              <a:t>Three decentralized networks all executing and verifying every cross-chain transaction.</a:t>
            </a:r>
          </a:p>
          <a:p>
            <a:pPr marL="685800" indent="-685800" fontAlgn="base">
              <a:spcAft>
                <a:spcPts val="1350"/>
              </a:spcAft>
              <a:buFont typeface="Courier New" panose="02070309020205020404" pitchFamily="49" charset="0"/>
              <a:buChar char="o"/>
            </a:pPr>
            <a:r>
              <a:rPr lang="en-US" sz="1200" dirty="0">
                <a:solidFill>
                  <a:srgbClr val="4E5560"/>
                </a:solidFill>
                <a:latin typeface="Inter"/>
              </a:rPr>
              <a:t>Separation of responsibilities, with distinct sets of node operators, and with no nodes shared between the transactional DONs and the Risk Management Network.</a:t>
            </a:r>
          </a:p>
          <a:p>
            <a:pPr marL="685800" indent="-685800" fontAlgn="base">
              <a:spcAft>
                <a:spcPts val="1350"/>
              </a:spcAft>
              <a:buFont typeface="Courier New" panose="02070309020205020404" pitchFamily="49" charset="0"/>
              <a:buChar char="o"/>
            </a:pPr>
            <a:r>
              <a:rPr lang="en-US" sz="1200" dirty="0">
                <a:solidFill>
                  <a:srgbClr val="4E5560"/>
                </a:solidFill>
                <a:latin typeface="Inter"/>
              </a:rPr>
              <a:t>Increased decentralization with two separate code bases across two different implementations, written in two different languages</a:t>
            </a:r>
            <a:r>
              <a:rPr lang="hu-HU" sz="1200" dirty="0">
                <a:solidFill>
                  <a:srgbClr val="4E5560"/>
                </a:solidFill>
                <a:latin typeface="Inter"/>
              </a:rPr>
              <a:t>.</a:t>
            </a:r>
            <a:endParaRPr lang="en-US" sz="1200" dirty="0">
              <a:solidFill>
                <a:srgbClr val="4E5560"/>
              </a:solidFill>
              <a:latin typeface="Inter"/>
            </a:endParaRPr>
          </a:p>
          <a:p>
            <a:pPr marL="685800" indent="-685800" fontAlgn="base">
              <a:spcAft>
                <a:spcPts val="1350"/>
              </a:spcAft>
              <a:buFont typeface="Courier New" panose="02070309020205020404" pitchFamily="49" charset="0"/>
              <a:buChar char="o"/>
            </a:pPr>
            <a:r>
              <a:rPr lang="en-US" sz="1200" dirty="0">
                <a:solidFill>
                  <a:srgbClr val="4E5560"/>
                </a:solidFill>
                <a:latin typeface="Inter"/>
              </a:rPr>
              <a:t>A trusted computing base of only about 10,000 lines of code—a manageable size for such safety-critical infrastructure as CCIP.</a:t>
            </a:r>
          </a:p>
          <a:p>
            <a:pPr marL="685800" indent="-685800" fontAlgn="base">
              <a:spcAft>
                <a:spcPts val="1350"/>
              </a:spcAft>
              <a:buFont typeface="Courier New" panose="02070309020205020404" pitchFamily="49" charset="0"/>
              <a:buChar char="o"/>
            </a:pPr>
            <a:r>
              <a:rPr lang="en-US" sz="1200" dirty="0">
                <a:solidFill>
                  <a:srgbClr val="4E5560"/>
                </a:solidFill>
                <a:latin typeface="Inter"/>
              </a:rPr>
              <a:t>Never-before-seen level of risk management that can be rapidly adapted to any new risks or attacks that appear for cross-chain messaging.</a:t>
            </a:r>
            <a:endParaRPr lang="en-US" sz="1100" b="0" i="0" dirty="0">
              <a:solidFill>
                <a:srgbClr val="0C162C"/>
              </a:solidFill>
              <a:effectLst/>
              <a:latin typeface="Circular"/>
            </a:endParaRPr>
          </a:p>
          <a:p>
            <a:endParaRPr lang="en-GB" dirty="0"/>
          </a:p>
          <a:p>
            <a:endParaRPr lang="en-GB" dirty="0"/>
          </a:p>
        </p:txBody>
      </p:sp>
      <p:sp>
        <p:nvSpPr>
          <p:cNvPr id="4" name="Dia számának helye 3">
            <a:extLst>
              <a:ext uri="{FF2B5EF4-FFF2-40B4-BE49-F238E27FC236}">
                <a16:creationId xmlns:a16="http://schemas.microsoft.com/office/drawing/2014/main" id="{98775E39-9345-547A-9947-00C244CDAC44}"/>
              </a:ext>
            </a:extLst>
          </p:cNvPr>
          <p:cNvSpPr>
            <a:spLocks noGrp="1"/>
          </p:cNvSpPr>
          <p:nvPr>
            <p:ph type="sldNum" sz="quarter" idx="5"/>
          </p:nvPr>
        </p:nvSpPr>
        <p:spPr/>
        <p:txBody>
          <a:bodyPr/>
          <a:lstStyle/>
          <a:p>
            <a:fld id="{8CD4559B-4B35-4DF2-985C-295839DAC3F9}" type="slidenum">
              <a:rPr lang="en-GB" smtClean="0"/>
              <a:t>18</a:t>
            </a:fld>
            <a:endParaRPr lang="en-GB"/>
          </a:p>
        </p:txBody>
      </p:sp>
    </p:spTree>
    <p:extLst>
      <p:ext uri="{BB962C8B-B14F-4D97-AF65-F5344CB8AC3E}">
        <p14:creationId xmlns:p14="http://schemas.microsoft.com/office/powerpoint/2010/main" val="23472476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CD37E-55F9-FFC5-5347-88C95714D43B}"/>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F39FA894-AC0D-ECBC-A634-6A323BC29BF2}"/>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E7F3CCDB-625F-962B-1A31-A0A4CF07F863}"/>
              </a:ext>
            </a:extLst>
          </p:cNvPr>
          <p:cNvSpPr>
            <a:spLocks noGrp="1"/>
          </p:cNvSpPr>
          <p:nvPr>
            <p:ph type="body" idx="1"/>
          </p:nvPr>
        </p:nvSpPr>
        <p:spPr/>
        <p:txBody>
          <a:bodyPr/>
          <a:lstStyle/>
          <a:p>
            <a:r>
              <a:rPr lang="hu-HU" b="0" i="0" dirty="0" err="1">
                <a:solidFill>
                  <a:srgbClr val="6D7380"/>
                </a:solidFill>
                <a:effectLst/>
                <a:latin typeface="Circular"/>
              </a:rPr>
              <a:t>These</a:t>
            </a:r>
            <a:r>
              <a:rPr lang="hu-HU" b="0" i="0" dirty="0">
                <a:solidFill>
                  <a:srgbClr val="6D7380"/>
                </a:solidFill>
                <a:effectLst/>
                <a:latin typeface="Circular"/>
              </a:rPr>
              <a:t> </a:t>
            </a:r>
            <a:r>
              <a:rPr lang="hu-HU" b="0" i="0" dirty="0" err="1">
                <a:solidFill>
                  <a:srgbClr val="6D7380"/>
                </a:solidFill>
                <a:effectLst/>
                <a:latin typeface="Circular"/>
              </a:rPr>
              <a:t>are</a:t>
            </a:r>
            <a:r>
              <a:rPr lang="hu-HU" b="0" i="0" dirty="0">
                <a:solidFill>
                  <a:srgbClr val="6D7380"/>
                </a:solidFill>
                <a:effectLst/>
                <a:latin typeface="Circular"/>
              </a:rPr>
              <a:t> </a:t>
            </a:r>
            <a:r>
              <a:rPr lang="hu-HU" b="0" i="0" dirty="0" err="1">
                <a:solidFill>
                  <a:srgbClr val="6D7380"/>
                </a:solidFill>
                <a:effectLst/>
                <a:latin typeface="Circular"/>
              </a:rPr>
              <a:t>the</a:t>
            </a:r>
            <a:r>
              <a:rPr lang="hu-HU" b="0" i="0" dirty="0">
                <a:solidFill>
                  <a:srgbClr val="6D7380"/>
                </a:solidFill>
                <a:effectLst/>
                <a:latin typeface="Circular"/>
              </a:rPr>
              <a:t> </a:t>
            </a:r>
            <a:r>
              <a:rPr lang="en-US" b="0" i="0" dirty="0">
                <a:solidFill>
                  <a:srgbClr val="6D7380"/>
                </a:solidFill>
                <a:effectLst/>
                <a:latin typeface="Circular"/>
              </a:rPr>
              <a:t>three key defense-in-depth measures implemented by CCIP that provide unprecedented security and broad protection for cross-chain interoperability.</a:t>
            </a:r>
            <a:endParaRPr lang="en-GB" dirty="0"/>
          </a:p>
        </p:txBody>
      </p:sp>
      <p:sp>
        <p:nvSpPr>
          <p:cNvPr id="4" name="Dia számának helye 3">
            <a:extLst>
              <a:ext uri="{FF2B5EF4-FFF2-40B4-BE49-F238E27FC236}">
                <a16:creationId xmlns:a16="http://schemas.microsoft.com/office/drawing/2014/main" id="{D9731D4F-B006-B73B-237D-7517BB727FDD}"/>
              </a:ext>
            </a:extLst>
          </p:cNvPr>
          <p:cNvSpPr>
            <a:spLocks noGrp="1"/>
          </p:cNvSpPr>
          <p:nvPr>
            <p:ph type="sldNum" sz="quarter" idx="5"/>
          </p:nvPr>
        </p:nvSpPr>
        <p:spPr/>
        <p:txBody>
          <a:bodyPr/>
          <a:lstStyle/>
          <a:p>
            <a:fld id="{8CD4559B-4B35-4DF2-985C-295839DAC3F9}" type="slidenum">
              <a:rPr lang="en-GB" smtClean="0"/>
              <a:t>19</a:t>
            </a:fld>
            <a:endParaRPr lang="en-GB"/>
          </a:p>
        </p:txBody>
      </p:sp>
    </p:spTree>
    <p:extLst>
      <p:ext uri="{BB962C8B-B14F-4D97-AF65-F5344CB8AC3E}">
        <p14:creationId xmlns:p14="http://schemas.microsoft.com/office/powerpoint/2010/main" val="33843140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EFF39-1D3D-B1A4-77DC-05DE59D53E9A}"/>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F54184FF-C062-D352-2E74-79E270AC673C}"/>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E2CC1F92-5BBC-9422-2F45-59DCDC07AA8F}"/>
              </a:ext>
            </a:extLst>
          </p:cNvPr>
          <p:cNvSpPr>
            <a:spLocks noGrp="1"/>
          </p:cNvSpPr>
          <p:nvPr>
            <p:ph type="body" idx="1"/>
          </p:nvPr>
        </p:nvSpPr>
        <p:spPr/>
        <p:txBody>
          <a:bodyPr/>
          <a:lstStyle/>
          <a:p>
            <a:r>
              <a:rPr lang="en-US" b="0" i="0" dirty="0">
                <a:solidFill>
                  <a:srgbClr val="6D7380"/>
                </a:solidFill>
                <a:effectLst/>
                <a:latin typeface="Circular"/>
              </a:rPr>
              <a:t>Rate limiting provides the ability to cap the amount of value over a given time period that flows in and out of CCIP at the smart contract level. This is possible due to CCIP’s value-aware approach: Messages in the CCIP system explicitly list the tokens and the amount of tokens included in token transfer messages so that the CCIP logic is aware of the value being transferred and can take appropriate measures depending on this amount.</a:t>
            </a:r>
            <a:endParaRPr lang="hu-HU" b="0" i="0" dirty="0">
              <a:solidFill>
                <a:srgbClr val="6D7380"/>
              </a:solidFill>
              <a:effectLst/>
              <a:latin typeface="Circular"/>
            </a:endParaRPr>
          </a:p>
          <a:p>
            <a:endParaRPr lang="hu-HU" b="0" i="0" dirty="0">
              <a:solidFill>
                <a:srgbClr val="6D7380"/>
              </a:solidFill>
              <a:effectLst/>
              <a:latin typeface="Circular"/>
            </a:endParaRPr>
          </a:p>
          <a:p>
            <a:r>
              <a:rPr lang="en-US" b="0" i="0" dirty="0">
                <a:solidFill>
                  <a:srgbClr val="6D7380"/>
                </a:solidFill>
                <a:effectLst/>
                <a:latin typeface="Circular"/>
              </a:rPr>
              <a:t>In token pools, the amount of tokens that can be locked/burned or minted within a specific time frame can be limited, and this is configurable per token and source/destination blockchain. For </a:t>
            </a:r>
            <a:r>
              <a:rPr lang="en-US" b="0" i="0" dirty="0" err="1">
                <a:solidFill>
                  <a:srgbClr val="6D7380"/>
                </a:solidFill>
                <a:effectLst/>
                <a:latin typeface="Circular"/>
              </a:rPr>
              <a:t>OnRamps</a:t>
            </a:r>
            <a:r>
              <a:rPr lang="en-US" b="0" i="0" dirty="0">
                <a:solidFill>
                  <a:srgbClr val="6D7380"/>
                </a:solidFill>
                <a:effectLst/>
                <a:latin typeface="Circular"/>
              </a:rPr>
              <a:t> and </a:t>
            </a:r>
            <a:r>
              <a:rPr lang="en-US" b="0" i="0" dirty="0" err="1">
                <a:solidFill>
                  <a:srgbClr val="6D7380"/>
                </a:solidFill>
                <a:effectLst/>
                <a:latin typeface="Circular"/>
              </a:rPr>
              <a:t>OffRamps</a:t>
            </a:r>
            <a:r>
              <a:rPr lang="en-US" b="0" i="0" dirty="0">
                <a:solidFill>
                  <a:srgbClr val="6D7380"/>
                </a:solidFill>
                <a:effectLst/>
                <a:latin typeface="Circular"/>
              </a:rPr>
              <a:t>, the amount of aggregate value that flows through a particular source and destination chain can be limited. These rate-limiting mechanisms add an extra layer of security and help ensure that even if the cross-chain protocol helps secure a large amount of value, only a specified portion of that value can move at a time, limiting the potential impact of an attack.</a:t>
            </a:r>
            <a:endParaRPr lang="en-GB" dirty="0"/>
          </a:p>
        </p:txBody>
      </p:sp>
      <p:sp>
        <p:nvSpPr>
          <p:cNvPr id="4" name="Dia számának helye 3">
            <a:extLst>
              <a:ext uri="{FF2B5EF4-FFF2-40B4-BE49-F238E27FC236}">
                <a16:creationId xmlns:a16="http://schemas.microsoft.com/office/drawing/2014/main" id="{1574EA61-4470-855D-8758-C34645A52C5F}"/>
              </a:ext>
            </a:extLst>
          </p:cNvPr>
          <p:cNvSpPr>
            <a:spLocks noGrp="1"/>
          </p:cNvSpPr>
          <p:nvPr>
            <p:ph type="sldNum" sz="quarter" idx="5"/>
          </p:nvPr>
        </p:nvSpPr>
        <p:spPr/>
        <p:txBody>
          <a:bodyPr/>
          <a:lstStyle/>
          <a:p>
            <a:fld id="{8CD4559B-4B35-4DF2-985C-295839DAC3F9}" type="slidenum">
              <a:rPr lang="en-GB" smtClean="0"/>
              <a:t>20</a:t>
            </a:fld>
            <a:endParaRPr lang="en-GB"/>
          </a:p>
        </p:txBody>
      </p:sp>
    </p:spTree>
    <p:extLst>
      <p:ext uri="{BB962C8B-B14F-4D97-AF65-F5344CB8AC3E}">
        <p14:creationId xmlns:p14="http://schemas.microsoft.com/office/powerpoint/2010/main" val="2952718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F11F8-767A-F48A-C024-DB3D82946AF5}"/>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08EC17CF-BEBC-964E-86DA-A9B176C69BC5}"/>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299AEB66-78A0-ED1D-685F-44984BFE6A18}"/>
              </a:ext>
            </a:extLst>
          </p:cNvPr>
          <p:cNvSpPr>
            <a:spLocks noGrp="1"/>
          </p:cNvSpPr>
          <p:nvPr>
            <p:ph type="body" idx="1"/>
          </p:nvPr>
        </p:nvSpPr>
        <p:spPr/>
        <p:txBody>
          <a:bodyPr/>
          <a:lstStyle/>
          <a:p>
            <a:pPr algn="just">
              <a:lnSpc>
                <a:spcPct val="107000"/>
              </a:lnSpc>
              <a:spcAft>
                <a:spcPts val="800"/>
              </a:spcAft>
            </a:pPr>
            <a:r>
              <a:rPr lang="en-GB" sz="1800" b="1" kern="100" dirty="0">
                <a:effectLst/>
                <a:latin typeface="Aptos" panose="020B0004020202020204" pitchFamily="34" charset="0"/>
                <a:ea typeface="Aptos" panose="020B0004020202020204" pitchFamily="34" charset="0"/>
                <a:cs typeface="Arial" panose="020B0604020202020204" pitchFamily="34" charset="0"/>
              </a:rPr>
              <a:t>The oracle problem</a:t>
            </a:r>
            <a:r>
              <a:rPr lang="hu-HU" sz="1800" b="1" kern="100" dirty="0">
                <a:effectLst/>
                <a:latin typeface="Aptos" panose="020B0004020202020204" pitchFamily="34" charset="0"/>
                <a:ea typeface="Aptos" panose="020B0004020202020204" pitchFamily="34" charset="0"/>
                <a:cs typeface="Arial" panose="020B0604020202020204" pitchFamily="34" charset="0"/>
              </a:rPr>
              <a:t> = </a:t>
            </a:r>
            <a:r>
              <a:rPr lang="en-GB" sz="1800" b="1" kern="100" dirty="0">
                <a:effectLst/>
                <a:latin typeface="Aptos" panose="020B0004020202020204" pitchFamily="34" charset="0"/>
                <a:ea typeface="Aptos" panose="020B0004020202020204" pitchFamily="34" charset="0"/>
                <a:cs typeface="Arial" panose="020B0604020202020204" pitchFamily="34" charset="0"/>
              </a:rPr>
              <a:t>smart contract connectivity problem</a:t>
            </a:r>
            <a:r>
              <a:rPr lang="hu-HU" sz="1800" kern="100" dirty="0">
                <a:effectLst/>
                <a:latin typeface="Aptos" panose="020B0004020202020204" pitchFamily="34" charset="0"/>
                <a:ea typeface="Aptos" panose="020B0004020202020204" pitchFamily="34" charset="0"/>
                <a:cs typeface="Arial" panose="020B0604020202020204" pitchFamily="34" charset="0"/>
              </a:rPr>
              <a:t>: </a:t>
            </a:r>
            <a:r>
              <a:rPr lang="en-GB" sz="1800" kern="100" dirty="0">
                <a:effectLst/>
                <a:latin typeface="Aptos" panose="020B0004020202020204" pitchFamily="34" charset="0"/>
                <a:ea typeface="Aptos" panose="020B0004020202020204" pitchFamily="34" charset="0"/>
                <a:cs typeface="Arial" panose="020B0604020202020204" pitchFamily="34" charset="0"/>
              </a:rPr>
              <a:t>blockchain’s inability to natively pull data from or push data to any external </a:t>
            </a:r>
            <a:r>
              <a:rPr lang="en-GB" sz="1800" kern="100" dirty="0" err="1">
                <a:effectLst/>
                <a:latin typeface="Aptos" panose="020B0004020202020204" pitchFamily="34" charset="0"/>
                <a:ea typeface="Aptos" panose="020B0004020202020204" pitchFamily="34" charset="0"/>
                <a:cs typeface="Arial" panose="020B0604020202020204" pitchFamily="34" charset="0"/>
              </a:rPr>
              <a:t>offchain</a:t>
            </a:r>
            <a:r>
              <a:rPr lang="en-GB" sz="1800" kern="100" dirty="0">
                <a:effectLst/>
                <a:latin typeface="Aptos" panose="020B0004020202020204" pitchFamily="34" charset="0"/>
                <a:ea typeface="Aptos" panose="020B0004020202020204" pitchFamily="34" charset="0"/>
                <a:cs typeface="Arial" panose="020B0604020202020204" pitchFamily="34" charset="0"/>
              </a:rPr>
              <a:t> system due to the strong security properties created by a blockchain’s consensus mechanism.</a:t>
            </a: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r>
              <a:rPr lang="en-GB" sz="1800" b="1" kern="100" dirty="0">
                <a:effectLst/>
                <a:latin typeface="Aptos" panose="020B0004020202020204" pitchFamily="34" charset="0"/>
                <a:ea typeface="Aptos" panose="020B0004020202020204" pitchFamily="34" charset="0"/>
                <a:cs typeface="Arial" panose="020B0604020202020204" pitchFamily="34" charset="0"/>
              </a:rPr>
              <a:t>Blockchain nodes are designed to perform standardized and uniform operations to generate consensus on a set of transactions</a:t>
            </a:r>
            <a:r>
              <a:rPr lang="hu-HU" sz="1800" b="1" kern="100" dirty="0">
                <a:effectLst/>
                <a:latin typeface="Aptos" panose="020B0004020202020204" pitchFamily="34" charset="0"/>
                <a:ea typeface="Aptos" panose="020B0004020202020204" pitchFamily="34" charset="0"/>
                <a:cs typeface="Arial" panose="020B0604020202020204" pitchFamily="34" charset="0"/>
              </a:rPr>
              <a:t>.</a:t>
            </a:r>
          </a:p>
          <a:p>
            <a:pPr algn="just">
              <a:lnSpc>
                <a:spcPct val="107000"/>
              </a:lnSpc>
              <a:spcAft>
                <a:spcPts val="800"/>
              </a:spcAft>
            </a:pPr>
            <a:r>
              <a:rPr lang="en-GB" sz="1800" kern="100" dirty="0">
                <a:effectLst/>
                <a:latin typeface="Aptos" panose="020B0004020202020204" pitchFamily="34" charset="0"/>
                <a:ea typeface="Aptos" panose="020B0004020202020204" pitchFamily="34" charset="0"/>
                <a:cs typeface="Arial" panose="020B0604020202020204" pitchFamily="34" charset="0"/>
              </a:rPr>
              <a:t>However, they are not suited to answer subjective questions about probabilistic real-world data, as </a:t>
            </a:r>
            <a:r>
              <a:rPr lang="en-GB" sz="1800" b="1" kern="100" dirty="0">
                <a:effectLst/>
                <a:latin typeface="Aptos" panose="020B0004020202020204" pitchFamily="34" charset="0"/>
                <a:ea typeface="Aptos" panose="020B0004020202020204" pitchFamily="34" charset="0"/>
                <a:cs typeface="Arial" panose="020B0604020202020204" pitchFamily="34" charset="0"/>
              </a:rPr>
              <a:t>blockchain nodes do not always have access to the same information, making generating consensus on even the most basic data requests challenging</a:t>
            </a:r>
            <a:r>
              <a:rPr lang="en-GB" sz="1800" kern="100" dirty="0">
                <a:effectLst/>
                <a:latin typeface="Aptos" panose="020B0004020202020204" pitchFamily="34" charset="0"/>
                <a:ea typeface="Aptos" panose="020B0004020202020204" pitchFamily="34" charset="0"/>
                <a:cs typeface="Arial" panose="020B0604020202020204" pitchFamily="34" charset="0"/>
              </a:rPr>
              <a:t>. </a:t>
            </a:r>
            <a:r>
              <a:rPr lang="hu-HU" sz="1800" kern="100" dirty="0">
                <a:effectLst/>
                <a:latin typeface="Aptos" panose="020B0004020202020204" pitchFamily="34" charset="0"/>
                <a:ea typeface="Aptos" panose="020B0004020202020204" pitchFamily="34" charset="0"/>
                <a:cs typeface="Arial" panose="020B0604020202020204" pitchFamily="34" charset="0"/>
              </a:rPr>
              <a:t>B</a:t>
            </a:r>
            <a:r>
              <a:rPr lang="en-GB" sz="1800" kern="100" dirty="0" err="1">
                <a:effectLst/>
                <a:latin typeface="Aptos" panose="020B0004020202020204" pitchFamily="34" charset="0"/>
                <a:ea typeface="Aptos" panose="020B0004020202020204" pitchFamily="34" charset="0"/>
                <a:cs typeface="Arial" panose="020B0604020202020204" pitchFamily="34" charset="0"/>
              </a:rPr>
              <a:t>lockchains</a:t>
            </a:r>
            <a:r>
              <a:rPr lang="en-GB" sz="1800" kern="100" dirty="0">
                <a:effectLst/>
                <a:latin typeface="Aptos" panose="020B0004020202020204" pitchFamily="34" charset="0"/>
                <a:ea typeface="Aptos" panose="020B0004020202020204" pitchFamily="34" charset="0"/>
                <a:cs typeface="Arial" panose="020B0604020202020204" pitchFamily="34" charset="0"/>
              </a:rPr>
              <a:t> focus on generating definitive truth about the validity of transactions, but limit connections to any </a:t>
            </a:r>
            <a:r>
              <a:rPr lang="en-GB" sz="1800" kern="100" dirty="0" err="1">
                <a:effectLst/>
                <a:latin typeface="Aptos" panose="020B0004020202020204" pitchFamily="34" charset="0"/>
                <a:ea typeface="Aptos" panose="020B0004020202020204" pitchFamily="34" charset="0"/>
                <a:cs typeface="Arial" panose="020B0604020202020204" pitchFamily="34" charset="0"/>
              </a:rPr>
              <a:t>offchain</a:t>
            </a:r>
            <a:r>
              <a:rPr lang="en-GB" sz="1800" kern="100" dirty="0">
                <a:effectLst/>
                <a:latin typeface="Aptos" panose="020B0004020202020204" pitchFamily="34" charset="0"/>
                <a:ea typeface="Aptos" panose="020B0004020202020204" pitchFamily="34" charset="0"/>
                <a:cs typeface="Arial" panose="020B0604020202020204" pitchFamily="34" charset="0"/>
              </a:rPr>
              <a:t> systems to ensure the network always remains live and produces deterministic results for incoming transactions. </a:t>
            </a: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endParaRPr lang="en-GB" dirty="0"/>
          </a:p>
        </p:txBody>
      </p:sp>
      <p:sp>
        <p:nvSpPr>
          <p:cNvPr id="4" name="Dia számának helye 3">
            <a:extLst>
              <a:ext uri="{FF2B5EF4-FFF2-40B4-BE49-F238E27FC236}">
                <a16:creationId xmlns:a16="http://schemas.microsoft.com/office/drawing/2014/main" id="{D754F28B-F6D8-7BFC-2DC5-DD62FA1821DA}"/>
              </a:ext>
            </a:extLst>
          </p:cNvPr>
          <p:cNvSpPr>
            <a:spLocks noGrp="1"/>
          </p:cNvSpPr>
          <p:nvPr>
            <p:ph type="sldNum" sz="quarter" idx="5"/>
          </p:nvPr>
        </p:nvSpPr>
        <p:spPr/>
        <p:txBody>
          <a:bodyPr/>
          <a:lstStyle/>
          <a:p>
            <a:fld id="{8CD4559B-4B35-4DF2-985C-295839DAC3F9}" type="slidenum">
              <a:rPr lang="en-GB" smtClean="0"/>
              <a:t>3</a:t>
            </a:fld>
            <a:endParaRPr lang="en-GB"/>
          </a:p>
        </p:txBody>
      </p:sp>
    </p:spTree>
    <p:extLst>
      <p:ext uri="{BB962C8B-B14F-4D97-AF65-F5344CB8AC3E}">
        <p14:creationId xmlns:p14="http://schemas.microsoft.com/office/powerpoint/2010/main" val="38428371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94AE72-2EEA-ED30-FF93-DA9E8A737F24}"/>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356B9E68-18A8-3D34-4EAB-A7AC401FF5C3}"/>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BF8748F2-F77D-171E-B41E-ED275CACEE5A}"/>
              </a:ext>
            </a:extLst>
          </p:cNvPr>
          <p:cNvSpPr>
            <a:spLocks noGrp="1"/>
          </p:cNvSpPr>
          <p:nvPr>
            <p:ph type="body" idx="1"/>
          </p:nvPr>
        </p:nvSpPr>
        <p:spPr/>
        <p:txBody>
          <a:bodyPr/>
          <a:lstStyle/>
          <a:p>
            <a:pPr algn="l" fontAlgn="base">
              <a:lnSpc>
                <a:spcPts val="2109"/>
              </a:lnSpc>
              <a:spcAft>
                <a:spcPts val="2250"/>
              </a:spcAft>
            </a:pPr>
            <a:r>
              <a:rPr lang="en-US" b="0" i="0" dirty="0">
                <a:solidFill>
                  <a:srgbClr val="6D7380"/>
                </a:solidFill>
                <a:effectLst/>
                <a:latin typeface="Circular"/>
              </a:rPr>
              <a:t>The Risk Management Network is a separate, independent network that continuously monitors and validates the behavior of the primary CCIP network, providing an additional layer of security by independently verifying cross-chain operations. The Risk Management Network is built in a different programming language than the CCIP primary system (Rust rather than Go) and is developed by a different development team inside </a:t>
            </a:r>
            <a:r>
              <a:rPr lang="en-US" b="0" i="0" dirty="0" err="1">
                <a:solidFill>
                  <a:srgbClr val="6D7380"/>
                </a:solidFill>
                <a:effectLst/>
                <a:latin typeface="Circular"/>
              </a:rPr>
              <a:t>Chainlink</a:t>
            </a:r>
            <a:r>
              <a:rPr lang="en-US" b="0" i="0" dirty="0">
                <a:solidFill>
                  <a:srgbClr val="6D7380"/>
                </a:solidFill>
                <a:effectLst/>
                <a:latin typeface="Circular"/>
              </a:rPr>
              <a:t> Labs.</a:t>
            </a:r>
            <a:endParaRPr lang="hu-HU" b="0" i="0" dirty="0">
              <a:solidFill>
                <a:srgbClr val="6D7380"/>
              </a:solidFill>
              <a:effectLst/>
              <a:latin typeface="Circular"/>
            </a:endParaRPr>
          </a:p>
          <a:p>
            <a:pPr algn="l" fontAlgn="base">
              <a:lnSpc>
                <a:spcPts val="2109"/>
              </a:lnSpc>
              <a:spcAft>
                <a:spcPts val="2250"/>
              </a:spcAft>
            </a:pPr>
            <a:endParaRPr lang="en-US" b="0" i="0" dirty="0">
              <a:solidFill>
                <a:srgbClr val="6D7380"/>
              </a:solidFill>
              <a:effectLst/>
              <a:latin typeface="Circular"/>
            </a:endParaRPr>
          </a:p>
          <a:p>
            <a:pPr algn="l" fontAlgn="base">
              <a:lnSpc>
                <a:spcPts val="2109"/>
              </a:lnSpc>
              <a:spcAft>
                <a:spcPts val="2250"/>
              </a:spcAft>
            </a:pPr>
            <a:r>
              <a:rPr lang="en-US" b="0" i="0" dirty="0">
                <a:solidFill>
                  <a:srgbClr val="6D7380"/>
                </a:solidFill>
                <a:effectLst/>
                <a:latin typeface="Circular"/>
              </a:rPr>
              <a:t>The Risk Management Network applies a software engineering principle called N-version programming (NVP) that has been used to increase redundancy and fault tolerance in safety-critical infrastructure in the aerospace industry.</a:t>
            </a:r>
            <a:endParaRPr lang="hu-HU" b="0" i="0" dirty="0">
              <a:solidFill>
                <a:srgbClr val="6D7380"/>
              </a:solidFill>
              <a:effectLst/>
              <a:latin typeface="Circular"/>
            </a:endParaRPr>
          </a:p>
          <a:p>
            <a:pPr algn="l" fontAlgn="base">
              <a:lnSpc>
                <a:spcPts val="2109"/>
              </a:lnSpc>
              <a:spcAft>
                <a:spcPts val="2250"/>
              </a:spcAft>
            </a:pPr>
            <a:endParaRPr lang="en-US" b="0" i="0" dirty="0">
              <a:solidFill>
                <a:srgbClr val="6D7380"/>
              </a:solidFill>
              <a:effectLst/>
              <a:latin typeface="Circular"/>
            </a:endParaRPr>
          </a:p>
          <a:p>
            <a:pPr algn="l" fontAlgn="base">
              <a:lnSpc>
                <a:spcPts val="2109"/>
              </a:lnSpc>
              <a:spcAft>
                <a:spcPts val="2250"/>
              </a:spcAft>
            </a:pPr>
            <a:r>
              <a:rPr lang="en-US" b="0" i="0" dirty="0">
                <a:solidFill>
                  <a:srgbClr val="6D7380"/>
                </a:solidFill>
                <a:effectLst/>
                <a:latin typeface="Circular"/>
              </a:rPr>
              <a:t>NVP involves having multiple independent implementations of a system running in parallel and comparing their outputs to ensure that they match. If the outputs match, the system is running as intended. However, if there’s a di</a:t>
            </a:r>
            <a:r>
              <a:rPr lang="hu-HU" b="0" i="0" dirty="0" err="1">
                <a:solidFill>
                  <a:srgbClr val="6D7380"/>
                </a:solidFill>
                <a:effectLst/>
                <a:latin typeface="Circular"/>
              </a:rPr>
              <a:t>fference</a:t>
            </a:r>
            <a:r>
              <a:rPr lang="en-US" b="0" i="0" dirty="0">
                <a:solidFill>
                  <a:srgbClr val="6D7380"/>
                </a:solidFill>
                <a:effectLst/>
                <a:latin typeface="Circular"/>
              </a:rPr>
              <a:t> in the outputs provided by the different implementations, </a:t>
            </a:r>
            <a:r>
              <a:rPr lang="en-US" dirty="0"/>
              <a:t>Steps can be taken to reduce the potential damage.</a:t>
            </a:r>
            <a:r>
              <a:rPr lang="en-US" b="0" i="0" dirty="0">
                <a:solidFill>
                  <a:srgbClr val="6D7380"/>
                </a:solidFill>
                <a:effectLst/>
                <a:latin typeface="Circular"/>
              </a:rPr>
              <a:t>.</a:t>
            </a:r>
            <a:br>
              <a:rPr lang="hu-HU" b="0" i="0" dirty="0">
                <a:solidFill>
                  <a:srgbClr val="6D7380"/>
                </a:solidFill>
                <a:effectLst/>
                <a:latin typeface="Circular"/>
              </a:rPr>
            </a:br>
            <a:br>
              <a:rPr lang="hu-HU" b="0" i="0" dirty="0">
                <a:solidFill>
                  <a:srgbClr val="6D7380"/>
                </a:solidFill>
                <a:effectLst/>
                <a:latin typeface="Circular"/>
              </a:rPr>
            </a:br>
            <a:r>
              <a:rPr lang="en-US" b="0" i="0" dirty="0">
                <a:solidFill>
                  <a:srgbClr val="6D7380"/>
                </a:solidFill>
                <a:effectLst/>
                <a:latin typeface="Circular"/>
              </a:rPr>
              <a:t>In the aerospace industry, mission-critical systems must operate continuously without interruption. However, CCIP prioritizes safety over continuous operation. This design choice allows CCIP to be automatically paused in order to minimize the trusted computing base.</a:t>
            </a:r>
          </a:p>
          <a:p>
            <a:endParaRPr lang="en-GB" dirty="0"/>
          </a:p>
        </p:txBody>
      </p:sp>
      <p:sp>
        <p:nvSpPr>
          <p:cNvPr id="4" name="Dia számának helye 3">
            <a:extLst>
              <a:ext uri="{FF2B5EF4-FFF2-40B4-BE49-F238E27FC236}">
                <a16:creationId xmlns:a16="http://schemas.microsoft.com/office/drawing/2014/main" id="{08695DC8-D861-E8E9-F20F-80D61B321F80}"/>
              </a:ext>
            </a:extLst>
          </p:cNvPr>
          <p:cNvSpPr>
            <a:spLocks noGrp="1"/>
          </p:cNvSpPr>
          <p:nvPr>
            <p:ph type="sldNum" sz="quarter" idx="5"/>
          </p:nvPr>
        </p:nvSpPr>
        <p:spPr/>
        <p:txBody>
          <a:bodyPr/>
          <a:lstStyle/>
          <a:p>
            <a:fld id="{8CD4559B-4B35-4DF2-985C-295839DAC3F9}" type="slidenum">
              <a:rPr lang="en-GB" smtClean="0"/>
              <a:t>21</a:t>
            </a:fld>
            <a:endParaRPr lang="en-GB"/>
          </a:p>
        </p:txBody>
      </p:sp>
    </p:spTree>
    <p:extLst>
      <p:ext uri="{BB962C8B-B14F-4D97-AF65-F5344CB8AC3E}">
        <p14:creationId xmlns:p14="http://schemas.microsoft.com/office/powerpoint/2010/main" val="36965955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401B0E-4C3B-1AF7-274B-F2FE8185BCA9}"/>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FC644D84-45DC-7E43-161B-1F497D160812}"/>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A3321A67-C0E9-7D9A-4BD9-41D83B670612}"/>
              </a:ext>
            </a:extLst>
          </p:cNvPr>
          <p:cNvSpPr>
            <a:spLocks noGrp="1"/>
          </p:cNvSpPr>
          <p:nvPr>
            <p:ph type="body" idx="1"/>
          </p:nvPr>
        </p:nvSpPr>
        <p:spPr/>
        <p:txBody>
          <a:bodyPr/>
          <a:lstStyle/>
          <a:p>
            <a:pPr algn="l" fontAlgn="base">
              <a:lnSpc>
                <a:spcPts val="2109"/>
              </a:lnSpc>
              <a:spcAft>
                <a:spcPts val="2250"/>
              </a:spcAft>
            </a:pPr>
            <a:r>
              <a:rPr lang="hu-HU" b="0" i="0" dirty="0">
                <a:solidFill>
                  <a:srgbClr val="6D7380"/>
                </a:solidFill>
                <a:effectLst/>
                <a:latin typeface="Circular"/>
              </a:rPr>
              <a:t>S</a:t>
            </a:r>
            <a:r>
              <a:rPr lang="en-US" b="0" i="0" dirty="0" err="1">
                <a:solidFill>
                  <a:srgbClr val="6D7380"/>
                </a:solidFill>
                <a:effectLst/>
                <a:latin typeface="Circular"/>
              </a:rPr>
              <a:t>econdary</a:t>
            </a:r>
            <a:r>
              <a:rPr lang="en-US" b="0" i="0" dirty="0">
                <a:solidFill>
                  <a:srgbClr val="6D7380"/>
                </a:solidFill>
                <a:effectLst/>
                <a:latin typeface="Circular"/>
              </a:rPr>
              <a:t> approval (or “blessing”) involves a second confirmation by the Risk Management Network before any message becomes executable. The Risk Management Network independently constructs its own cryptographic commitment to the message and sends that to the Risk Management Contract on the destination chain for that approval to be stored.</a:t>
            </a:r>
            <a:endParaRPr lang="hu-HU" b="0" i="0" dirty="0">
              <a:solidFill>
                <a:srgbClr val="6D7380"/>
              </a:solidFill>
              <a:effectLst/>
              <a:latin typeface="Circular"/>
            </a:endParaRPr>
          </a:p>
          <a:p>
            <a:pPr algn="l" fontAlgn="base">
              <a:lnSpc>
                <a:spcPts val="2109"/>
              </a:lnSpc>
              <a:spcAft>
                <a:spcPts val="2250"/>
              </a:spcAft>
            </a:pPr>
            <a:endParaRPr lang="en-US" b="0" i="0" dirty="0">
              <a:solidFill>
                <a:srgbClr val="6D7380"/>
              </a:solidFill>
              <a:effectLst/>
              <a:latin typeface="Circular"/>
            </a:endParaRPr>
          </a:p>
          <a:p>
            <a:pPr algn="l" fontAlgn="base">
              <a:lnSpc>
                <a:spcPts val="2109"/>
              </a:lnSpc>
              <a:spcAft>
                <a:spcPts val="2250"/>
              </a:spcAft>
            </a:pPr>
            <a:r>
              <a:rPr lang="en-US" b="0" i="0" dirty="0">
                <a:solidFill>
                  <a:srgbClr val="6D7380"/>
                </a:solidFill>
                <a:effectLst/>
                <a:latin typeface="Circular"/>
              </a:rPr>
              <a:t>This means that the Risk Management Network has to explicitly approve any message before it can be executed. Any cross-chain message flowing through CCIP is independently approved by both the primary system’s Committing DON and the Risk Management Network—only then does the cross-chain message become executable by the Executing DON.</a:t>
            </a:r>
            <a:endParaRPr lang="hu-HU" b="0" i="0" dirty="0">
              <a:solidFill>
                <a:srgbClr val="6D7380"/>
              </a:solidFill>
              <a:effectLst/>
              <a:latin typeface="Circular"/>
            </a:endParaRPr>
          </a:p>
          <a:p>
            <a:pPr algn="l" fontAlgn="base">
              <a:lnSpc>
                <a:spcPts val="2109"/>
              </a:lnSpc>
              <a:spcAft>
                <a:spcPts val="2250"/>
              </a:spcAft>
            </a:pPr>
            <a:endParaRPr lang="hu-HU" b="0" i="0" dirty="0">
              <a:solidFill>
                <a:srgbClr val="6D7380"/>
              </a:solidFill>
              <a:effectLst/>
              <a:latin typeface="Circular"/>
            </a:endParaRPr>
          </a:p>
          <a:p>
            <a:pPr algn="l" fontAlgn="base">
              <a:lnSpc>
                <a:spcPts val="2109"/>
              </a:lnSpc>
              <a:spcAft>
                <a:spcPts val="2250"/>
              </a:spcAft>
            </a:pPr>
            <a:r>
              <a:rPr lang="en-US" b="0" i="0" dirty="0">
                <a:solidFill>
                  <a:srgbClr val="6D7380"/>
                </a:solidFill>
                <a:effectLst/>
                <a:latin typeface="Circular"/>
              </a:rPr>
              <a:t>The use of secondary approval serves as an effective security safeguard. Even if the primary system experiences critical vulnerabilities, such, node operator</a:t>
            </a:r>
            <a:r>
              <a:rPr lang="hu-HU" b="0" i="0" dirty="0">
                <a:solidFill>
                  <a:srgbClr val="6D7380"/>
                </a:solidFill>
                <a:effectLst/>
                <a:latin typeface="Circular"/>
              </a:rPr>
              <a:t> </a:t>
            </a:r>
            <a:r>
              <a:rPr lang="hu-HU" b="0" i="0" dirty="0" err="1">
                <a:solidFill>
                  <a:srgbClr val="6D7380"/>
                </a:solidFill>
                <a:effectLst/>
                <a:latin typeface="Circular"/>
              </a:rPr>
              <a:t>collusion</a:t>
            </a:r>
            <a:r>
              <a:rPr lang="en-US" b="0" i="0" dirty="0">
                <a:solidFill>
                  <a:srgbClr val="6D7380"/>
                </a:solidFill>
                <a:effectLst/>
                <a:latin typeface="Circular"/>
              </a:rPr>
              <a:t>, CCIP provides defense against all of these issues.</a:t>
            </a:r>
            <a:r>
              <a:rPr lang="hu-HU" b="0" i="0" dirty="0">
                <a:solidFill>
                  <a:srgbClr val="6D7380"/>
                </a:solidFill>
                <a:effectLst/>
                <a:latin typeface="Circular"/>
              </a:rPr>
              <a:t> </a:t>
            </a:r>
            <a:r>
              <a:rPr lang="en-US" b="0" i="0" dirty="0">
                <a:solidFill>
                  <a:srgbClr val="6D7380"/>
                </a:solidFill>
                <a:effectLst/>
                <a:latin typeface="Circular"/>
              </a:rPr>
              <a:t>Additionally, as the Risk Management Network is an independent system, it’s extremely unlikely that it would be affected by the same issue as the CCIP primary system. </a:t>
            </a:r>
            <a:endParaRPr lang="hu-HU" b="0" i="0" dirty="0">
              <a:solidFill>
                <a:srgbClr val="6D7380"/>
              </a:solidFill>
              <a:effectLst/>
              <a:latin typeface="Circular"/>
            </a:endParaRPr>
          </a:p>
          <a:p>
            <a:pPr algn="l" fontAlgn="base">
              <a:lnSpc>
                <a:spcPts val="2109"/>
              </a:lnSpc>
              <a:spcAft>
                <a:spcPts val="2250"/>
              </a:spcAft>
            </a:pPr>
            <a:endParaRPr lang="hu-HU" b="0" i="0" dirty="0">
              <a:solidFill>
                <a:srgbClr val="6D7380"/>
              </a:solidFill>
              <a:effectLst/>
              <a:latin typeface="Circular"/>
            </a:endParaRPr>
          </a:p>
          <a:p>
            <a:pPr algn="l" fontAlgn="base">
              <a:lnSpc>
                <a:spcPts val="2109"/>
              </a:lnSpc>
              <a:spcAft>
                <a:spcPts val="2250"/>
              </a:spcAft>
            </a:pPr>
            <a:endParaRPr lang="hu-HU" b="0" i="0" dirty="0">
              <a:solidFill>
                <a:srgbClr val="6D7380"/>
              </a:solidFill>
              <a:effectLst/>
              <a:latin typeface="Circular"/>
            </a:endParaRPr>
          </a:p>
          <a:p>
            <a:pPr algn="l" fontAlgn="base">
              <a:lnSpc>
                <a:spcPts val="2109"/>
              </a:lnSpc>
              <a:spcAft>
                <a:spcPts val="2250"/>
              </a:spcAft>
            </a:pPr>
            <a:r>
              <a:rPr lang="hu-HU" b="0" i="0" dirty="0">
                <a:solidFill>
                  <a:srgbClr val="6D7380"/>
                </a:solidFill>
                <a:effectLst/>
                <a:latin typeface="Circular"/>
              </a:rPr>
              <a:t>(</a:t>
            </a:r>
            <a:r>
              <a:rPr lang="en-US" b="0" i="0" dirty="0">
                <a:solidFill>
                  <a:srgbClr val="6D7380"/>
                </a:solidFill>
                <a:effectLst/>
                <a:latin typeface="Circular"/>
              </a:rPr>
              <a:t>This approach is exemplary of how CCIP practices defense-in-depth and multiple layers of protection through advanced risk management techniques.</a:t>
            </a:r>
            <a:r>
              <a:rPr lang="hu-HU" b="0" i="0" dirty="0">
                <a:solidFill>
                  <a:srgbClr val="6D7380"/>
                </a:solidFill>
                <a:effectLst/>
                <a:latin typeface="Circular"/>
              </a:rPr>
              <a:t>)</a:t>
            </a:r>
            <a:endParaRPr lang="en-US" b="0" i="0" dirty="0">
              <a:solidFill>
                <a:srgbClr val="6D7380"/>
              </a:solidFill>
              <a:effectLst/>
              <a:latin typeface="Circular"/>
            </a:endParaRPr>
          </a:p>
          <a:p>
            <a:pPr algn="l" fontAlgn="base">
              <a:lnSpc>
                <a:spcPts val="2109"/>
              </a:lnSpc>
              <a:spcAft>
                <a:spcPts val="2250"/>
              </a:spcAft>
            </a:pPr>
            <a:endParaRPr lang="en-US" b="0" i="0" dirty="0">
              <a:solidFill>
                <a:srgbClr val="6D7380"/>
              </a:solidFill>
              <a:effectLst/>
              <a:latin typeface="Circular"/>
            </a:endParaRPr>
          </a:p>
          <a:p>
            <a:endParaRPr lang="en-GB" dirty="0"/>
          </a:p>
        </p:txBody>
      </p:sp>
      <p:sp>
        <p:nvSpPr>
          <p:cNvPr id="4" name="Dia számának helye 3">
            <a:extLst>
              <a:ext uri="{FF2B5EF4-FFF2-40B4-BE49-F238E27FC236}">
                <a16:creationId xmlns:a16="http://schemas.microsoft.com/office/drawing/2014/main" id="{5A805407-1E59-E085-8685-04AD4CE6764D}"/>
              </a:ext>
            </a:extLst>
          </p:cNvPr>
          <p:cNvSpPr>
            <a:spLocks noGrp="1"/>
          </p:cNvSpPr>
          <p:nvPr>
            <p:ph type="sldNum" sz="quarter" idx="5"/>
          </p:nvPr>
        </p:nvSpPr>
        <p:spPr/>
        <p:txBody>
          <a:bodyPr/>
          <a:lstStyle/>
          <a:p>
            <a:fld id="{8CD4559B-4B35-4DF2-985C-295839DAC3F9}" type="slidenum">
              <a:rPr lang="en-GB" smtClean="0"/>
              <a:t>22</a:t>
            </a:fld>
            <a:endParaRPr lang="en-GB"/>
          </a:p>
        </p:txBody>
      </p:sp>
    </p:spTree>
    <p:extLst>
      <p:ext uri="{BB962C8B-B14F-4D97-AF65-F5344CB8AC3E}">
        <p14:creationId xmlns:p14="http://schemas.microsoft.com/office/powerpoint/2010/main" val="35771342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43D9FB-3541-B2D1-5619-6761CFC26911}"/>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09EA03B9-EF1F-A663-D167-7FF25A68CD79}"/>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B8851CFC-75DC-A548-78C4-7DC3B6C4B25C}"/>
              </a:ext>
            </a:extLst>
          </p:cNvPr>
          <p:cNvSpPr>
            <a:spLocks noGrp="1"/>
          </p:cNvSpPr>
          <p:nvPr>
            <p:ph type="body" idx="1"/>
          </p:nvPr>
        </p:nvSpPr>
        <p:spPr/>
        <p:txBody>
          <a:bodyPr/>
          <a:lstStyle/>
          <a:p>
            <a:pPr algn="l" fontAlgn="base">
              <a:lnSpc>
                <a:spcPts val="2109"/>
              </a:lnSpc>
              <a:spcAft>
                <a:spcPts val="2250"/>
              </a:spcAft>
            </a:pPr>
            <a:r>
              <a:rPr lang="en-US" b="0" i="0" dirty="0">
                <a:solidFill>
                  <a:srgbClr val="6D7380"/>
                </a:solidFill>
                <a:effectLst/>
                <a:latin typeface="Circular"/>
              </a:rPr>
              <a:t>The Risk Management Network continuously monitors all blockchains connected to the CCIP system. If it identifies any anomalous activity, such as a false message, it can immediately pause cross-chain activity.</a:t>
            </a:r>
            <a:endParaRPr lang="hu-HU" b="0" i="0" dirty="0">
              <a:solidFill>
                <a:srgbClr val="6D7380"/>
              </a:solidFill>
              <a:effectLst/>
              <a:latin typeface="Circular"/>
            </a:endParaRPr>
          </a:p>
          <a:p>
            <a:pPr algn="l" fontAlgn="base">
              <a:lnSpc>
                <a:spcPts val="2109"/>
              </a:lnSpc>
              <a:spcAft>
                <a:spcPts val="2250"/>
              </a:spcAft>
            </a:pPr>
            <a:endParaRPr lang="en-US" b="0" i="0" dirty="0">
              <a:solidFill>
                <a:srgbClr val="6D7380"/>
              </a:solidFill>
              <a:effectLst/>
              <a:latin typeface="Circular"/>
            </a:endParaRPr>
          </a:p>
          <a:p>
            <a:pPr algn="l" fontAlgn="base">
              <a:lnSpc>
                <a:spcPts val="2109"/>
              </a:lnSpc>
              <a:spcAft>
                <a:spcPts val="2250"/>
              </a:spcAft>
            </a:pPr>
            <a:r>
              <a:rPr lang="en-US" b="0" i="0" dirty="0">
                <a:solidFill>
                  <a:srgbClr val="6D7380"/>
                </a:solidFill>
                <a:effectLst/>
                <a:latin typeface="Circular"/>
              </a:rPr>
              <a:t>In such cases, the Risk Management Network would be able to detect the anomaly and send a “curse” transaction to all Risk Management Contracts on all blockchains that CCIP is active on and immediately </a:t>
            </a:r>
            <a:r>
              <a:rPr lang="hu-HU" b="0" i="0" dirty="0">
                <a:solidFill>
                  <a:srgbClr val="6D7380"/>
                </a:solidFill>
                <a:effectLst/>
                <a:latin typeface="Circular"/>
              </a:rPr>
              <a:t>stop</a:t>
            </a:r>
            <a:r>
              <a:rPr lang="en-US" b="0" i="0" dirty="0">
                <a:solidFill>
                  <a:srgbClr val="6D7380"/>
                </a:solidFill>
                <a:effectLst/>
                <a:latin typeface="Circular"/>
              </a:rPr>
              <a:t> cross-chain activity to provide time for security experts to investigate the issue and if required deploy a mitigation.</a:t>
            </a:r>
            <a:endParaRPr lang="hu-HU" b="0" i="0" dirty="0">
              <a:solidFill>
                <a:srgbClr val="6D7380"/>
              </a:solidFill>
              <a:effectLst/>
              <a:latin typeface="Circular"/>
            </a:endParaRPr>
          </a:p>
          <a:p>
            <a:pPr algn="l" fontAlgn="base">
              <a:lnSpc>
                <a:spcPts val="2109"/>
              </a:lnSpc>
              <a:spcAft>
                <a:spcPts val="2250"/>
              </a:spcAft>
            </a:pPr>
            <a:endParaRPr lang="hu-HU" b="0" i="0" dirty="0">
              <a:solidFill>
                <a:srgbClr val="6D7380"/>
              </a:solidFill>
              <a:effectLst/>
              <a:latin typeface="Circular"/>
            </a:endParaRPr>
          </a:p>
          <a:p>
            <a:pPr algn="l" fontAlgn="base">
              <a:lnSpc>
                <a:spcPts val="2109"/>
              </a:lnSpc>
              <a:spcAft>
                <a:spcPts val="2250"/>
              </a:spcAft>
            </a:pPr>
            <a:r>
              <a:rPr lang="en-US" b="0" i="0" dirty="0">
                <a:solidFill>
                  <a:srgbClr val="6D7380"/>
                </a:solidFill>
                <a:effectLst/>
                <a:latin typeface="Circular"/>
              </a:rPr>
              <a:t>Combined with rate limiting, anomaly detection forms a robust, multi-layered defense framework. An a</a:t>
            </a:r>
            <a:r>
              <a:rPr lang="hu-HU" b="0" i="0" dirty="0" err="1">
                <a:solidFill>
                  <a:srgbClr val="6D7380"/>
                </a:solidFill>
                <a:effectLst/>
                <a:latin typeface="Circular"/>
              </a:rPr>
              <a:t>ttacker</a:t>
            </a:r>
            <a:r>
              <a:rPr lang="en-US" b="0" i="0" dirty="0">
                <a:solidFill>
                  <a:srgbClr val="6D7380"/>
                </a:solidFill>
                <a:effectLst/>
                <a:latin typeface="Circular"/>
              </a:rPr>
              <a:t> can only have one opportunity before the anomaly is detected and the system is </a:t>
            </a:r>
            <a:r>
              <a:rPr lang="hu-HU" b="0" i="0" dirty="0" err="1">
                <a:solidFill>
                  <a:srgbClr val="6D7380"/>
                </a:solidFill>
                <a:effectLst/>
                <a:latin typeface="Circular"/>
              </a:rPr>
              <a:t>stopped</a:t>
            </a:r>
            <a:r>
              <a:rPr lang="en-US" b="0" i="0" dirty="0">
                <a:solidFill>
                  <a:srgbClr val="6D7380"/>
                </a:solidFill>
                <a:effectLst/>
                <a:latin typeface="Circular"/>
              </a:rPr>
              <a:t>, and the extent of that attack can also be restricted since rate limiting caps the amount the attacker can extract.</a:t>
            </a:r>
          </a:p>
          <a:p>
            <a:endParaRPr lang="en-GB" dirty="0"/>
          </a:p>
        </p:txBody>
      </p:sp>
      <p:sp>
        <p:nvSpPr>
          <p:cNvPr id="4" name="Dia számának helye 3">
            <a:extLst>
              <a:ext uri="{FF2B5EF4-FFF2-40B4-BE49-F238E27FC236}">
                <a16:creationId xmlns:a16="http://schemas.microsoft.com/office/drawing/2014/main" id="{C35A50D7-FA9B-F278-1DAD-57561E7A4AE2}"/>
              </a:ext>
            </a:extLst>
          </p:cNvPr>
          <p:cNvSpPr>
            <a:spLocks noGrp="1"/>
          </p:cNvSpPr>
          <p:nvPr>
            <p:ph type="sldNum" sz="quarter" idx="5"/>
          </p:nvPr>
        </p:nvSpPr>
        <p:spPr/>
        <p:txBody>
          <a:bodyPr/>
          <a:lstStyle/>
          <a:p>
            <a:fld id="{8CD4559B-4B35-4DF2-985C-295839DAC3F9}" type="slidenum">
              <a:rPr lang="en-GB" smtClean="0"/>
              <a:t>23</a:t>
            </a:fld>
            <a:endParaRPr lang="en-GB"/>
          </a:p>
        </p:txBody>
      </p:sp>
    </p:spTree>
    <p:extLst>
      <p:ext uri="{BB962C8B-B14F-4D97-AF65-F5344CB8AC3E}">
        <p14:creationId xmlns:p14="http://schemas.microsoft.com/office/powerpoint/2010/main" val="4637377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572DC0-A7B9-84C8-0EC9-3C9CC1AAD5E7}"/>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B88B1A9A-DB25-924E-A6F5-4A4D90F9BC75}"/>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08384C22-DF63-288B-7076-3AA7812DB674}"/>
              </a:ext>
            </a:extLst>
          </p:cNvPr>
          <p:cNvSpPr>
            <a:spLocks noGrp="1"/>
          </p:cNvSpPr>
          <p:nvPr>
            <p:ph type="body" idx="1"/>
          </p:nvPr>
        </p:nvSpPr>
        <p:spPr/>
        <p:txBody>
          <a:bodyPr/>
          <a:lstStyle/>
          <a:p>
            <a:r>
              <a:rPr lang="en-US" b="1" i="0" dirty="0" err="1">
                <a:solidFill>
                  <a:srgbClr val="4E5560"/>
                </a:solidFill>
                <a:effectLst/>
                <a:latin typeface="Inter"/>
              </a:rPr>
              <a:t>Chainlink</a:t>
            </a:r>
            <a:r>
              <a:rPr lang="en-US" b="1" i="0" dirty="0">
                <a:solidFill>
                  <a:srgbClr val="4E5560"/>
                </a:solidFill>
                <a:effectLst/>
                <a:latin typeface="Inter"/>
              </a:rPr>
              <a:t> Local</a:t>
            </a:r>
            <a:r>
              <a:rPr lang="en-US" b="0" i="0" dirty="0">
                <a:solidFill>
                  <a:srgbClr val="4E5560"/>
                </a:solidFill>
                <a:effectLst/>
                <a:latin typeface="Inter"/>
              </a:rPr>
              <a:t> is an installable package that allows you to run </a:t>
            </a:r>
            <a:r>
              <a:rPr lang="en-US" b="0" i="0" dirty="0" err="1">
                <a:solidFill>
                  <a:srgbClr val="4E5560"/>
                </a:solidFill>
                <a:effectLst/>
                <a:latin typeface="Inter"/>
              </a:rPr>
              <a:t>Chainlink</a:t>
            </a:r>
            <a:r>
              <a:rPr lang="en-US" b="0" i="0" dirty="0">
                <a:solidFill>
                  <a:srgbClr val="4E5560"/>
                </a:solidFill>
                <a:effectLst/>
                <a:latin typeface="Inter"/>
              </a:rPr>
              <a:t> services locally. You can import </a:t>
            </a:r>
            <a:r>
              <a:rPr lang="en-US" b="0" i="0" dirty="0" err="1">
                <a:solidFill>
                  <a:srgbClr val="4E5560"/>
                </a:solidFill>
                <a:effectLst/>
                <a:latin typeface="Inter"/>
              </a:rPr>
              <a:t>Chainlink</a:t>
            </a:r>
            <a:r>
              <a:rPr lang="en-US" b="0" i="0" dirty="0">
                <a:solidFill>
                  <a:srgbClr val="4E5560"/>
                </a:solidFill>
                <a:effectLst/>
                <a:latin typeface="Inter"/>
              </a:rPr>
              <a:t> Local into your preferred local development environment, such as Foundry projects, Hardhat scripts, or the Remix IDE</a:t>
            </a:r>
            <a:br>
              <a:rPr lang="hu-HU" b="0" i="0" dirty="0">
                <a:solidFill>
                  <a:srgbClr val="4E5560"/>
                </a:solidFill>
                <a:effectLst/>
                <a:latin typeface="Inter"/>
              </a:rPr>
            </a:br>
            <a:br>
              <a:rPr lang="hu-HU" b="0" i="0" dirty="0">
                <a:solidFill>
                  <a:srgbClr val="4E5560"/>
                </a:solidFill>
                <a:effectLst/>
                <a:latin typeface="Inter"/>
              </a:rPr>
            </a:br>
            <a:r>
              <a:rPr lang="en-US" dirty="0"/>
              <a:t>The contract </a:t>
            </a:r>
            <a:r>
              <a:rPr lang="en-US" dirty="0" err="1"/>
              <a:t>BasicMessageSender</a:t>
            </a:r>
            <a:r>
              <a:rPr lang="en-US" dirty="0"/>
              <a:t> sends messages from one chain to another, while allowing the sender to choose the fee payment method: native coins (e.g., ETH) or LINK tokens. It also calculates the required fee and initiates a cross-chain message using the </a:t>
            </a:r>
            <a:r>
              <a:rPr lang="en-US" dirty="0" err="1"/>
              <a:t>Chainlink</a:t>
            </a:r>
            <a:r>
              <a:rPr lang="en-US" dirty="0"/>
              <a:t> Router. The contract </a:t>
            </a:r>
            <a:r>
              <a:rPr lang="en-US" dirty="0" err="1"/>
              <a:t>BasicMessageReceiver</a:t>
            </a:r>
            <a:r>
              <a:rPr lang="en-US" dirty="0"/>
              <a:t> receives cross-chain messages, it decodes incoming messages sent via </a:t>
            </a:r>
            <a:r>
              <a:rPr lang="en-US" dirty="0" err="1"/>
              <a:t>Chainlink</a:t>
            </a:r>
            <a:r>
              <a:rPr lang="en-US" dirty="0"/>
              <a:t> CCIP and stores details of the latest message (e.g., message ID, sender address, and content).</a:t>
            </a:r>
          </a:p>
          <a:p>
            <a:r>
              <a:rPr lang="en-US" dirty="0"/>
              <a:t>The testing ensures the sender can send messages using native coins and LINK tokens for fees and verifies that the receiver correctly processes the message. It also measures the gas consumption for fee payments in LINK and in native coins.</a:t>
            </a:r>
          </a:p>
          <a:p>
            <a:endParaRPr lang="en-GB" dirty="0"/>
          </a:p>
        </p:txBody>
      </p:sp>
      <p:sp>
        <p:nvSpPr>
          <p:cNvPr id="4" name="Dia számának helye 3">
            <a:extLst>
              <a:ext uri="{FF2B5EF4-FFF2-40B4-BE49-F238E27FC236}">
                <a16:creationId xmlns:a16="http://schemas.microsoft.com/office/drawing/2014/main" id="{15B81641-FD65-E070-3B06-D457E19F34A2}"/>
              </a:ext>
            </a:extLst>
          </p:cNvPr>
          <p:cNvSpPr>
            <a:spLocks noGrp="1"/>
          </p:cNvSpPr>
          <p:nvPr>
            <p:ph type="sldNum" sz="quarter" idx="5"/>
          </p:nvPr>
        </p:nvSpPr>
        <p:spPr/>
        <p:txBody>
          <a:bodyPr/>
          <a:lstStyle/>
          <a:p>
            <a:fld id="{8CD4559B-4B35-4DF2-985C-295839DAC3F9}" type="slidenum">
              <a:rPr lang="en-GB" smtClean="0"/>
              <a:t>24</a:t>
            </a:fld>
            <a:endParaRPr lang="en-GB"/>
          </a:p>
        </p:txBody>
      </p:sp>
    </p:spTree>
    <p:extLst>
      <p:ext uri="{BB962C8B-B14F-4D97-AF65-F5344CB8AC3E}">
        <p14:creationId xmlns:p14="http://schemas.microsoft.com/office/powerpoint/2010/main" val="6233245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78A151-0B42-9344-1C56-717C265DA13D}"/>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1729F5E5-D31B-127C-75A7-2ED89F6DF545}"/>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AB8BD9A5-5249-878D-F300-91C1254F6812}"/>
              </a:ext>
            </a:extLst>
          </p:cNvPr>
          <p:cNvSpPr>
            <a:spLocks noGrp="1"/>
          </p:cNvSpPr>
          <p:nvPr>
            <p:ph type="body" idx="1"/>
          </p:nvPr>
        </p:nvSpPr>
        <p:spPr/>
        <p:txBody>
          <a:bodyPr/>
          <a:lstStyle/>
          <a:p>
            <a:r>
              <a:rPr lang="hu-HU" dirty="0" err="1"/>
              <a:t>Locally</a:t>
            </a:r>
            <a:r>
              <a:rPr lang="hu-HU" dirty="0"/>
              <a:t> I </a:t>
            </a:r>
            <a:r>
              <a:rPr lang="hu-HU" dirty="0" err="1"/>
              <a:t>could</a:t>
            </a:r>
            <a:r>
              <a:rPr lang="hu-HU" dirty="0"/>
              <a:t> </a:t>
            </a:r>
            <a:r>
              <a:rPr lang="hu-HU" dirty="0" err="1"/>
              <a:t>run</a:t>
            </a:r>
            <a:r>
              <a:rPr lang="hu-HU" dirty="0"/>
              <a:t> test.</a:t>
            </a:r>
          </a:p>
          <a:p>
            <a:endParaRPr lang="hu-HU" dirty="0"/>
          </a:p>
          <a:p>
            <a:r>
              <a:rPr lang="hu-HU" dirty="0"/>
              <a:t>I </a:t>
            </a:r>
            <a:r>
              <a:rPr lang="hu-HU" dirty="0" err="1"/>
              <a:t>made</a:t>
            </a:r>
            <a:r>
              <a:rPr lang="hu-HU" dirty="0"/>
              <a:t> a test </a:t>
            </a:r>
            <a:r>
              <a:rPr lang="hu-HU" dirty="0" err="1"/>
              <a:t>about</a:t>
            </a:r>
            <a:r>
              <a:rPr lang="hu-HU" dirty="0"/>
              <a:t> </a:t>
            </a:r>
            <a:r>
              <a:rPr lang="hu-HU" dirty="0" err="1"/>
              <a:t>gas</a:t>
            </a:r>
            <a:r>
              <a:rPr lang="hu-HU" dirty="0"/>
              <a:t> </a:t>
            </a:r>
            <a:r>
              <a:rPr lang="hu-HU" dirty="0" err="1"/>
              <a:t>usage</a:t>
            </a:r>
            <a:r>
              <a:rPr lang="hu-HU" dirty="0"/>
              <a:t> </a:t>
            </a:r>
            <a:r>
              <a:rPr lang="hu-HU" dirty="0" err="1"/>
              <a:t>analysis</a:t>
            </a:r>
            <a:r>
              <a:rPr lang="hu-HU" dirty="0"/>
              <a:t>, </a:t>
            </a:r>
            <a:r>
              <a:rPr lang="hu-HU" dirty="0" err="1"/>
              <a:t>because</a:t>
            </a:r>
            <a:r>
              <a:rPr lang="hu-HU" dirty="0"/>
              <a:t> </a:t>
            </a:r>
            <a:r>
              <a:rPr lang="hu-HU" dirty="0" err="1"/>
              <a:t>it</a:t>
            </a:r>
            <a:r>
              <a:rPr lang="hu-HU" dirty="0"/>
              <a:t> is </a:t>
            </a:r>
            <a:r>
              <a:rPr lang="hu-HU" dirty="0" err="1"/>
              <a:t>possible</a:t>
            </a:r>
            <a:r>
              <a:rPr lang="hu-HU" dirty="0"/>
              <a:t> </a:t>
            </a:r>
            <a:r>
              <a:rPr lang="hu-HU" dirty="0" err="1"/>
              <a:t>to</a:t>
            </a:r>
            <a:r>
              <a:rPr lang="hu-HU" dirty="0"/>
              <a:t> </a:t>
            </a:r>
            <a:r>
              <a:rPr lang="hu-HU" dirty="0" err="1"/>
              <a:t>pay</a:t>
            </a:r>
            <a:r>
              <a:rPr lang="hu-HU" dirty="0"/>
              <a:t> </a:t>
            </a:r>
            <a:r>
              <a:rPr lang="hu-HU" dirty="0" err="1"/>
              <a:t>the</a:t>
            </a:r>
            <a:r>
              <a:rPr lang="hu-HU" dirty="0"/>
              <a:t> </a:t>
            </a:r>
            <a:r>
              <a:rPr lang="hu-HU" dirty="0" err="1"/>
              <a:t>fees</a:t>
            </a:r>
            <a:r>
              <a:rPr lang="hu-HU" dirty="0"/>
              <a:t> in </a:t>
            </a:r>
            <a:r>
              <a:rPr lang="hu-HU" dirty="0" err="1"/>
              <a:t>the</a:t>
            </a:r>
            <a:r>
              <a:rPr lang="hu-HU" dirty="0"/>
              <a:t> </a:t>
            </a:r>
            <a:r>
              <a:rPr lang="hu-HU" dirty="0" err="1"/>
              <a:t>native</a:t>
            </a:r>
            <a:r>
              <a:rPr lang="hu-HU" dirty="0"/>
              <a:t> </a:t>
            </a:r>
            <a:r>
              <a:rPr lang="hu-HU" dirty="0" err="1"/>
              <a:t>currency</a:t>
            </a:r>
            <a:r>
              <a:rPr lang="hu-HU" dirty="0"/>
              <a:t> of </a:t>
            </a:r>
            <a:r>
              <a:rPr lang="hu-HU" dirty="0" err="1"/>
              <a:t>the</a:t>
            </a:r>
            <a:r>
              <a:rPr lang="hu-HU" dirty="0"/>
              <a:t> </a:t>
            </a:r>
            <a:r>
              <a:rPr lang="hu-HU" dirty="0" err="1"/>
              <a:t>source</a:t>
            </a:r>
            <a:r>
              <a:rPr lang="hu-HU" dirty="0"/>
              <a:t> </a:t>
            </a:r>
            <a:r>
              <a:rPr lang="hu-HU" dirty="0" err="1"/>
              <a:t>blockchain</a:t>
            </a:r>
            <a:r>
              <a:rPr lang="hu-HU" dirty="0"/>
              <a:t> </a:t>
            </a:r>
            <a:r>
              <a:rPr lang="hu-HU" dirty="0" err="1"/>
              <a:t>or</a:t>
            </a:r>
            <a:r>
              <a:rPr lang="hu-HU" dirty="0"/>
              <a:t> </a:t>
            </a:r>
            <a:r>
              <a:rPr lang="hu-HU" dirty="0" err="1"/>
              <a:t>with</a:t>
            </a:r>
            <a:r>
              <a:rPr lang="hu-HU" dirty="0"/>
              <a:t> Link</a:t>
            </a:r>
          </a:p>
          <a:p>
            <a:r>
              <a:rPr lang="hu-HU" dirty="0" err="1"/>
              <a:t>It</a:t>
            </a:r>
            <a:r>
              <a:rPr lang="hu-HU" dirty="0"/>
              <a:t> test </a:t>
            </a:r>
            <a:r>
              <a:rPr lang="hu-HU" dirty="0" err="1"/>
              <a:t>that</a:t>
            </a:r>
            <a:r>
              <a:rPr lang="hu-HU" dirty="0"/>
              <a:t> </a:t>
            </a:r>
            <a:r>
              <a:rPr lang="hu-HU" dirty="0" err="1"/>
              <a:t>it</a:t>
            </a:r>
            <a:r>
              <a:rPr lang="hu-HU" dirty="0"/>
              <a:t> is </a:t>
            </a:r>
            <a:r>
              <a:rPr lang="hu-HU" dirty="0" err="1"/>
              <a:t>able</a:t>
            </a:r>
            <a:r>
              <a:rPr lang="hu-HU" dirty="0"/>
              <a:t> </a:t>
            </a:r>
            <a:r>
              <a:rPr lang="hu-HU" dirty="0" err="1"/>
              <a:t>to</a:t>
            </a:r>
            <a:r>
              <a:rPr lang="hu-HU" dirty="0"/>
              <a:t> </a:t>
            </a:r>
            <a:r>
              <a:rPr lang="hu-HU" dirty="0" err="1"/>
              <a:t>send</a:t>
            </a:r>
            <a:r>
              <a:rPr lang="hu-HU" dirty="0"/>
              <a:t> and </a:t>
            </a:r>
            <a:r>
              <a:rPr lang="hu-HU" dirty="0" err="1"/>
              <a:t>receive</a:t>
            </a:r>
            <a:r>
              <a:rPr lang="hu-HU" dirty="0"/>
              <a:t> </a:t>
            </a:r>
            <a:r>
              <a:rPr lang="hu-HU" dirty="0" err="1"/>
              <a:t>cross-chain</a:t>
            </a:r>
            <a:r>
              <a:rPr lang="hu-HU" dirty="0"/>
              <a:t> </a:t>
            </a:r>
            <a:r>
              <a:rPr lang="hu-HU" dirty="0" err="1"/>
              <a:t>message</a:t>
            </a:r>
            <a:r>
              <a:rPr lang="hu-HU" dirty="0"/>
              <a:t> and </a:t>
            </a:r>
            <a:r>
              <a:rPr lang="hu-HU" dirty="0" err="1"/>
              <a:t>pay</a:t>
            </a:r>
            <a:r>
              <a:rPr lang="hu-HU" dirty="0"/>
              <a:t> </a:t>
            </a:r>
            <a:r>
              <a:rPr lang="hu-HU" dirty="0" err="1"/>
              <a:t>for</a:t>
            </a:r>
            <a:r>
              <a:rPr lang="hu-HU" dirty="0"/>
              <a:t> </a:t>
            </a:r>
            <a:r>
              <a:rPr lang="hu-HU" dirty="0" err="1"/>
              <a:t>it</a:t>
            </a:r>
            <a:r>
              <a:rPr lang="hu-HU" dirty="0"/>
              <a:t> in </a:t>
            </a:r>
            <a:r>
              <a:rPr lang="hu-HU" dirty="0" err="1"/>
              <a:t>native</a:t>
            </a:r>
            <a:r>
              <a:rPr lang="hu-HU" dirty="0"/>
              <a:t> </a:t>
            </a:r>
            <a:r>
              <a:rPr lang="hu-HU" dirty="0" err="1"/>
              <a:t>coins</a:t>
            </a:r>
            <a:r>
              <a:rPr lang="hu-HU" dirty="0"/>
              <a:t> </a:t>
            </a:r>
            <a:r>
              <a:rPr lang="hu-HU" dirty="0" err="1"/>
              <a:t>or</a:t>
            </a:r>
            <a:r>
              <a:rPr lang="hu-HU" dirty="0"/>
              <a:t> in LINK </a:t>
            </a:r>
            <a:r>
              <a:rPr lang="hu-HU" dirty="0" err="1"/>
              <a:t>tokens</a:t>
            </a:r>
            <a:r>
              <a:rPr lang="hu-HU" dirty="0"/>
              <a:t> and </a:t>
            </a:r>
            <a:r>
              <a:rPr lang="hu-HU" dirty="0" err="1"/>
              <a:t>can</a:t>
            </a:r>
            <a:r>
              <a:rPr lang="hu-HU" dirty="0"/>
              <a:t> </a:t>
            </a:r>
            <a:r>
              <a:rPr lang="hu-HU" dirty="0" err="1"/>
              <a:t>measure</a:t>
            </a:r>
            <a:r>
              <a:rPr lang="hu-HU" dirty="0"/>
              <a:t> </a:t>
            </a:r>
            <a:r>
              <a:rPr lang="hu-HU" dirty="0" err="1"/>
              <a:t>both</a:t>
            </a:r>
            <a:r>
              <a:rPr lang="hu-HU" dirty="0"/>
              <a:t> </a:t>
            </a:r>
            <a:r>
              <a:rPr lang="hu-HU" dirty="0" err="1"/>
              <a:t>amounts</a:t>
            </a:r>
            <a:endParaRPr lang="hu-HU" dirty="0"/>
          </a:p>
          <a:p>
            <a:endParaRPr lang="hu-HU" dirty="0"/>
          </a:p>
          <a:p>
            <a:r>
              <a:rPr lang="en-US" dirty="0"/>
              <a:t>These tests simulate a real-world CCIP setup</a:t>
            </a:r>
            <a:r>
              <a:rPr lang="hu-HU" dirty="0"/>
              <a:t>.</a:t>
            </a:r>
          </a:p>
          <a:p>
            <a:endParaRPr lang="hu-HU" dirty="0"/>
          </a:p>
          <a:p>
            <a:endParaRPr lang="en-GB" dirty="0"/>
          </a:p>
        </p:txBody>
      </p:sp>
      <p:sp>
        <p:nvSpPr>
          <p:cNvPr id="4" name="Dia számának helye 3">
            <a:extLst>
              <a:ext uri="{FF2B5EF4-FFF2-40B4-BE49-F238E27FC236}">
                <a16:creationId xmlns:a16="http://schemas.microsoft.com/office/drawing/2014/main" id="{A37A2F2C-22CC-EEE3-06E0-52BC33632DE9}"/>
              </a:ext>
            </a:extLst>
          </p:cNvPr>
          <p:cNvSpPr>
            <a:spLocks noGrp="1"/>
          </p:cNvSpPr>
          <p:nvPr>
            <p:ph type="sldNum" sz="quarter" idx="5"/>
          </p:nvPr>
        </p:nvSpPr>
        <p:spPr/>
        <p:txBody>
          <a:bodyPr/>
          <a:lstStyle/>
          <a:p>
            <a:fld id="{8CD4559B-4B35-4DF2-985C-295839DAC3F9}" type="slidenum">
              <a:rPr lang="en-GB" smtClean="0"/>
              <a:t>25</a:t>
            </a:fld>
            <a:endParaRPr lang="en-GB"/>
          </a:p>
        </p:txBody>
      </p:sp>
    </p:spTree>
    <p:extLst>
      <p:ext uri="{BB962C8B-B14F-4D97-AF65-F5344CB8AC3E}">
        <p14:creationId xmlns:p14="http://schemas.microsoft.com/office/powerpoint/2010/main" val="23053957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463CA-A7B0-72ED-655D-2BF078C2FA72}"/>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95F498E6-A785-EFDA-636D-E6A5AEA3CFD3}"/>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5E4AD77B-8584-F669-622F-56E549BBEDD9}"/>
              </a:ext>
            </a:extLst>
          </p:cNvPr>
          <p:cNvSpPr>
            <a:spLocks noGrp="1"/>
          </p:cNvSpPr>
          <p:nvPr>
            <p:ph type="body" idx="1"/>
          </p:nvPr>
        </p:nvSpPr>
        <p:spPr/>
        <p:txBody>
          <a:bodyPr/>
          <a:lstStyle/>
          <a:p>
            <a:endParaRPr lang="en-GB" dirty="0"/>
          </a:p>
        </p:txBody>
      </p:sp>
      <p:sp>
        <p:nvSpPr>
          <p:cNvPr id="4" name="Dia számának helye 3">
            <a:extLst>
              <a:ext uri="{FF2B5EF4-FFF2-40B4-BE49-F238E27FC236}">
                <a16:creationId xmlns:a16="http://schemas.microsoft.com/office/drawing/2014/main" id="{98DB1B37-BE01-9729-AA84-2889118079B1}"/>
              </a:ext>
            </a:extLst>
          </p:cNvPr>
          <p:cNvSpPr>
            <a:spLocks noGrp="1"/>
          </p:cNvSpPr>
          <p:nvPr>
            <p:ph type="sldNum" sz="quarter" idx="5"/>
          </p:nvPr>
        </p:nvSpPr>
        <p:spPr/>
        <p:txBody>
          <a:bodyPr/>
          <a:lstStyle/>
          <a:p>
            <a:fld id="{8CD4559B-4B35-4DF2-985C-295839DAC3F9}" type="slidenum">
              <a:rPr lang="en-GB" smtClean="0"/>
              <a:t>26</a:t>
            </a:fld>
            <a:endParaRPr lang="en-GB"/>
          </a:p>
        </p:txBody>
      </p:sp>
    </p:spTree>
    <p:extLst>
      <p:ext uri="{BB962C8B-B14F-4D97-AF65-F5344CB8AC3E}">
        <p14:creationId xmlns:p14="http://schemas.microsoft.com/office/powerpoint/2010/main" val="3353917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u-HU" sz="1800" kern="100" dirty="0">
                <a:effectLst/>
                <a:latin typeface="Aptos" panose="020B0004020202020204" pitchFamily="34" charset="0"/>
                <a:ea typeface="Aptos" panose="020B0004020202020204" pitchFamily="34" charset="0"/>
                <a:cs typeface="Arial" panose="020B0604020202020204" pitchFamily="34" charset="0"/>
              </a:rPr>
              <a:t>C</a:t>
            </a:r>
            <a:r>
              <a:rPr lang="en-GB" sz="1800" kern="100" dirty="0" err="1">
                <a:effectLst/>
                <a:latin typeface="Aptos" panose="020B0004020202020204" pitchFamily="34" charset="0"/>
                <a:ea typeface="Aptos" panose="020B0004020202020204" pitchFamily="34" charset="0"/>
                <a:cs typeface="Arial" panose="020B0604020202020204" pitchFamily="34" charset="0"/>
              </a:rPr>
              <a:t>reate</a:t>
            </a:r>
            <a:r>
              <a:rPr lang="en-GB" sz="1800" kern="100" dirty="0">
                <a:effectLst/>
                <a:latin typeface="Aptos" panose="020B0004020202020204" pitchFamily="34" charset="0"/>
                <a:ea typeface="Aptos" panose="020B0004020202020204" pitchFamily="34" charset="0"/>
                <a:cs typeface="Arial" panose="020B0604020202020204" pitchFamily="34" charset="0"/>
              </a:rPr>
              <a:t> a </a:t>
            </a:r>
            <a:r>
              <a:rPr lang="en-GB" sz="1800" b="1" kern="100" dirty="0">
                <a:effectLst/>
                <a:latin typeface="Aptos" panose="020B0004020202020204" pitchFamily="34" charset="0"/>
                <a:ea typeface="Aptos" panose="020B0004020202020204" pitchFamily="34" charset="0"/>
                <a:cs typeface="Arial" panose="020B0604020202020204" pitchFamily="34" charset="0"/>
              </a:rPr>
              <a:t>bridge between the blockchain (</a:t>
            </a:r>
            <a:r>
              <a:rPr lang="en-GB" sz="1800" b="1" kern="100" dirty="0" err="1">
                <a:effectLst/>
                <a:latin typeface="Aptos" panose="020B0004020202020204" pitchFamily="34" charset="0"/>
                <a:ea typeface="Aptos" panose="020B0004020202020204" pitchFamily="34" charset="0"/>
                <a:cs typeface="Arial" panose="020B0604020202020204" pitchFamily="34" charset="0"/>
              </a:rPr>
              <a:t>onchain</a:t>
            </a:r>
            <a:r>
              <a:rPr lang="en-GB" sz="1800" b="1" kern="100" dirty="0">
                <a:effectLst/>
                <a:latin typeface="Aptos" panose="020B0004020202020204" pitchFamily="34" charset="0"/>
                <a:ea typeface="Aptos" panose="020B0004020202020204" pitchFamily="34" charset="0"/>
                <a:cs typeface="Arial" panose="020B0604020202020204" pitchFamily="34" charset="0"/>
              </a:rPr>
              <a:t>) and the outside world (</a:t>
            </a:r>
            <a:r>
              <a:rPr lang="en-GB" sz="1800" b="1" kern="100" dirty="0" err="1">
                <a:effectLst/>
                <a:latin typeface="Aptos" panose="020B0004020202020204" pitchFamily="34" charset="0"/>
                <a:ea typeface="Aptos" panose="020B0004020202020204" pitchFamily="34" charset="0"/>
                <a:cs typeface="Arial" panose="020B0604020202020204" pitchFamily="34" charset="0"/>
              </a:rPr>
              <a:t>offchain</a:t>
            </a:r>
            <a:r>
              <a:rPr lang="en-GB" sz="1800" kern="100" dirty="0">
                <a:effectLst/>
                <a:latin typeface="Aptos" panose="020B0004020202020204" pitchFamily="34" charset="0"/>
                <a:ea typeface="Aptos" panose="020B0004020202020204" pitchFamily="34" charset="0"/>
                <a:cs typeface="Arial" panose="020B0604020202020204" pitchFamily="34" charset="0"/>
              </a:rPr>
              <a:t>), an additional and separate piece of infrastructure known as an “oracle” is required. </a:t>
            </a: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u-HU" sz="1800" kern="100" dirty="0">
                <a:effectLst/>
                <a:latin typeface="Aptos" panose="020B0004020202020204" pitchFamily="34" charset="0"/>
                <a:ea typeface="Aptos" panose="020B0004020202020204" pitchFamily="34" charset="0"/>
                <a:cs typeface="Arial" panose="020B0604020202020204" pitchFamily="34" charset="0"/>
              </a:rPr>
              <a:t>In </a:t>
            </a:r>
            <a:r>
              <a:rPr lang="hu-HU" sz="1800" kern="100" dirty="0" err="1">
                <a:effectLst/>
                <a:latin typeface="Aptos" panose="020B0004020202020204" pitchFamily="34" charset="0"/>
                <a:ea typeface="Aptos" panose="020B0004020202020204" pitchFamily="34" charset="0"/>
                <a:cs typeface="Arial" panose="020B0604020202020204" pitchFamily="34" charset="0"/>
              </a:rPr>
              <a:t>other</a:t>
            </a:r>
            <a:r>
              <a:rPr lang="hu-HU" sz="1800" kern="100" dirty="0">
                <a:effectLst/>
                <a:latin typeface="Aptos" panose="020B0004020202020204" pitchFamily="34" charset="0"/>
                <a:ea typeface="Aptos" panose="020B0004020202020204" pitchFamily="34" charset="0"/>
                <a:cs typeface="Arial" panose="020B0604020202020204" pitchFamily="34" charset="0"/>
              </a:rPr>
              <a:t> </a:t>
            </a:r>
            <a:r>
              <a:rPr lang="hu-HU" sz="1800" kern="100" dirty="0" err="1">
                <a:effectLst/>
                <a:latin typeface="Aptos" panose="020B0004020202020204" pitchFamily="34" charset="0"/>
                <a:ea typeface="Aptos" panose="020B0004020202020204" pitchFamily="34" charset="0"/>
                <a:cs typeface="Arial" panose="020B0604020202020204" pitchFamily="34" charset="0"/>
              </a:rPr>
              <a:t>words</a:t>
            </a:r>
            <a:r>
              <a:rPr lang="hu-HU" sz="1800" kern="100" dirty="0">
                <a:effectLst/>
                <a:latin typeface="Aptos" panose="020B0004020202020204" pitchFamily="34" charset="0"/>
                <a:ea typeface="Aptos" panose="020B0004020202020204" pitchFamily="34" charset="0"/>
                <a:cs typeface="Arial" panose="020B0604020202020204" pitchFamily="34" charset="0"/>
              </a:rPr>
              <a:t>, b</a:t>
            </a:r>
            <a:r>
              <a:rPr lang="en-GB" sz="1800" kern="100" dirty="0" err="1">
                <a:effectLst/>
                <a:latin typeface="Aptos" panose="020B0004020202020204" pitchFamily="34" charset="0"/>
                <a:ea typeface="Aptos" panose="020B0004020202020204" pitchFamily="34" charset="0"/>
                <a:cs typeface="Times New Roman" panose="02020603050405020304" pitchFamily="18" charset="0"/>
              </a:rPr>
              <a:t>lockchain</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oracles are entities that connect blockchains to external systems, enabling smart contracts to execute based upon inputs and outputs from the real world.</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a:t>
            </a:r>
            <a:r>
              <a:rPr lang="hu-HU" sz="1800" kern="100" dirty="0" err="1">
                <a:effectLst/>
                <a:latin typeface="Aptos" panose="020B0004020202020204" pitchFamily="34" charset="0"/>
                <a:ea typeface="Aptos" panose="020B0004020202020204" pitchFamily="34" charset="0"/>
                <a:cs typeface="Times New Roman" panose="02020603050405020304" pitchFamily="18" charset="0"/>
              </a:rPr>
              <a:t>It</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a:t>
            </a:r>
            <a:r>
              <a:rPr lang="hu-HU" sz="1800" kern="100" dirty="0" err="1">
                <a:effectLst/>
                <a:latin typeface="Aptos" panose="020B0004020202020204" pitchFamily="34" charset="0"/>
                <a:ea typeface="Aptos" panose="020B0004020202020204" pitchFamily="34" charset="0"/>
                <a:cs typeface="Times New Roman" panose="02020603050405020304" pitchFamily="18" charset="0"/>
              </a:rPr>
              <a:t>also</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a:t>
            </a:r>
            <a:r>
              <a:rPr lang="hu-HU" sz="1800" kern="100" dirty="0" err="1">
                <a:effectLst/>
                <a:latin typeface="Aptos" panose="020B0004020202020204" pitchFamily="34" charset="0"/>
                <a:ea typeface="Aptos" panose="020B0004020202020204" pitchFamily="34" charset="0"/>
                <a:cs typeface="Times New Roman" panose="02020603050405020304" pitchFamily="18" charset="0"/>
              </a:rPr>
              <a:t>enables</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a:t>
            </a:r>
            <a:r>
              <a:rPr lang="hu-HU" sz="1800" kern="100" dirty="0" err="1">
                <a:effectLst/>
                <a:latin typeface="Aptos" panose="020B0004020202020204" pitchFamily="34" charset="0"/>
                <a:ea typeface="Aptos" panose="020B0004020202020204" pitchFamily="34" charset="0"/>
                <a:cs typeface="Times New Roman" panose="02020603050405020304" pitchFamily="18" charset="0"/>
              </a:rPr>
              <a:t>interoperability</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a:t>
            </a:r>
            <a:r>
              <a:rPr lang="hu-HU" sz="1800" kern="100" dirty="0" err="1">
                <a:effectLst/>
                <a:latin typeface="Aptos" panose="020B0004020202020204" pitchFamily="34" charset="0"/>
                <a:ea typeface="Aptos" panose="020B0004020202020204" pitchFamily="34" charset="0"/>
                <a:cs typeface="Times New Roman" panose="02020603050405020304" pitchFamily="18" charset="0"/>
              </a:rPr>
              <a:t>between</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a:t>
            </a:r>
            <a:r>
              <a:rPr lang="hu-HU" sz="1800" kern="100" dirty="0" err="1">
                <a:effectLst/>
                <a:latin typeface="Aptos" panose="020B0004020202020204" pitchFamily="34" charset="0"/>
                <a:ea typeface="Aptos" panose="020B0004020202020204" pitchFamily="34" charset="0"/>
                <a:cs typeface="Times New Roman" panose="02020603050405020304" pitchFamily="18" charset="0"/>
              </a:rPr>
              <a:t>blockchains</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a:t>
            </a:r>
            <a:endParaRPr lang="de-DE"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Aptos" panose="020B0004020202020204" pitchFamily="34" charset="0"/>
                <a:ea typeface="Aptos" panose="020B0004020202020204" pitchFamily="34" charset="0"/>
                <a:cs typeface="Arial" panose="020B0604020202020204" pitchFamily="34" charset="0"/>
              </a:rPr>
              <a:t> </a:t>
            </a: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algn="l"/>
            <a:r>
              <a:rPr lang="en-US" sz="1800" b="1" dirty="0">
                <a:solidFill>
                  <a:srgbClr val="375BD2"/>
                </a:solidFill>
                <a:latin typeface="Inter"/>
              </a:rPr>
              <a:t>Internet connects computers to the outside world </a:t>
            </a:r>
            <a:r>
              <a:rPr lang="hu-HU" sz="1800" b="1" dirty="0">
                <a:solidFill>
                  <a:srgbClr val="375BD2"/>
                </a:solidFill>
                <a:latin typeface="Inter"/>
                <a:sym typeface="Wingdings" panose="05000000000000000000" pitchFamily="2" charset="2"/>
              </a:rPr>
              <a:t></a:t>
            </a:r>
            <a:r>
              <a:rPr lang="en-US" sz="1800" b="1" dirty="0">
                <a:solidFill>
                  <a:srgbClr val="375BD2"/>
                </a:solidFill>
                <a:latin typeface="Inter"/>
              </a:rPr>
              <a:t> oracles </a:t>
            </a:r>
            <a:r>
              <a:rPr lang="hu-HU" sz="1800" b="1" dirty="0" err="1">
                <a:solidFill>
                  <a:srgbClr val="375BD2"/>
                </a:solidFill>
                <a:latin typeface="Inter"/>
              </a:rPr>
              <a:t>connects</a:t>
            </a:r>
            <a:r>
              <a:rPr lang="en-US" sz="1800" b="1" dirty="0">
                <a:solidFill>
                  <a:srgbClr val="375BD2"/>
                </a:solidFill>
                <a:latin typeface="Inter"/>
              </a:rPr>
              <a:t> blockchain</a:t>
            </a:r>
            <a:r>
              <a:rPr lang="hu-HU" sz="1800" b="1" dirty="0">
                <a:solidFill>
                  <a:srgbClr val="375BD2"/>
                </a:solidFill>
                <a:latin typeface="Inter"/>
              </a:rPr>
              <a:t>s </a:t>
            </a:r>
            <a:r>
              <a:rPr lang="hu-HU" sz="1800" b="1" dirty="0" err="1">
                <a:solidFill>
                  <a:srgbClr val="375BD2"/>
                </a:solidFill>
                <a:latin typeface="Inter"/>
              </a:rPr>
              <a:t>to</a:t>
            </a:r>
            <a:r>
              <a:rPr lang="hu-HU" sz="1800" b="1" dirty="0">
                <a:solidFill>
                  <a:srgbClr val="375BD2"/>
                </a:solidFill>
                <a:latin typeface="Inter"/>
              </a:rPr>
              <a:t> </a:t>
            </a:r>
            <a:r>
              <a:rPr lang="hu-HU" sz="1800" b="1" dirty="0" err="1">
                <a:solidFill>
                  <a:srgbClr val="375BD2"/>
                </a:solidFill>
                <a:latin typeface="Inter"/>
              </a:rPr>
              <a:t>offchain</a:t>
            </a:r>
            <a:r>
              <a:rPr lang="en-US" sz="1800" b="1" dirty="0">
                <a:solidFill>
                  <a:srgbClr val="375BD2"/>
                </a:solidFill>
                <a:latin typeface="Inter"/>
              </a:rPr>
              <a:t> data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endParaRPr lang="en-GB" dirty="0"/>
          </a:p>
        </p:txBody>
      </p:sp>
      <p:sp>
        <p:nvSpPr>
          <p:cNvPr id="4" name="Dia számának helye 3"/>
          <p:cNvSpPr>
            <a:spLocks noGrp="1"/>
          </p:cNvSpPr>
          <p:nvPr>
            <p:ph type="sldNum" sz="quarter" idx="5"/>
          </p:nvPr>
        </p:nvSpPr>
        <p:spPr/>
        <p:txBody>
          <a:bodyPr/>
          <a:lstStyle/>
          <a:p>
            <a:fld id="{8CD4559B-4B35-4DF2-985C-295839DAC3F9}" type="slidenum">
              <a:rPr lang="en-GB" smtClean="0"/>
              <a:t>4</a:t>
            </a:fld>
            <a:endParaRPr lang="en-GB"/>
          </a:p>
        </p:txBody>
      </p:sp>
    </p:spTree>
    <p:extLst>
      <p:ext uri="{BB962C8B-B14F-4D97-AF65-F5344CB8AC3E}">
        <p14:creationId xmlns:p14="http://schemas.microsoft.com/office/powerpoint/2010/main" val="2692353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b="1" i="0" dirty="0">
                <a:solidFill>
                  <a:srgbClr val="9EA2AB"/>
                </a:solidFill>
                <a:effectLst/>
                <a:latin typeface="Circular"/>
              </a:rPr>
              <a:t>Blockchain oracles connect blockchains to inputs and outputs in the real world</a:t>
            </a:r>
            <a:r>
              <a:rPr lang="hu-HU" b="0" i="0" dirty="0">
                <a:solidFill>
                  <a:srgbClr val="9EA2AB"/>
                </a:solidFill>
                <a:effectLst/>
                <a:latin typeface="Circular"/>
              </a:rPr>
              <a:t>.</a:t>
            </a:r>
            <a:endParaRPr lang="hu-HU" b="0" i="0" dirty="0">
              <a:solidFill>
                <a:srgbClr val="6D7380"/>
              </a:solidFill>
              <a:effectLst/>
              <a:latin typeface="Circular"/>
            </a:endParaRPr>
          </a:p>
          <a:p>
            <a:endParaRPr lang="hu-HU" b="0" i="0" dirty="0">
              <a:solidFill>
                <a:srgbClr val="6D7380"/>
              </a:solidFill>
              <a:effectLst/>
              <a:latin typeface="Circular"/>
            </a:endParaRPr>
          </a:p>
          <a:p>
            <a:r>
              <a:rPr lang="en-US" b="0" i="0" dirty="0">
                <a:solidFill>
                  <a:srgbClr val="6D7380"/>
                </a:solidFill>
                <a:effectLst/>
                <a:latin typeface="Circular"/>
              </a:rPr>
              <a:t>For example, let’s assume Alice and Bob want to bet on the outcome of a sports match. Alice bets $20 on team A and Bob bets $20 on team B, with the $40 total held in escrow by a smart contract. When the game ends, how does the smart contract know whether to release the funds to Alice or Bob? The answer is it requires an oracle mechanism to fetch accurate match outcomes </a:t>
            </a:r>
            <a:r>
              <a:rPr lang="en-US" b="0" i="0" dirty="0" err="1">
                <a:solidFill>
                  <a:srgbClr val="6D7380"/>
                </a:solidFill>
                <a:effectLst/>
                <a:latin typeface="Circular"/>
              </a:rPr>
              <a:t>offchain</a:t>
            </a:r>
            <a:r>
              <a:rPr lang="en-US" b="0" i="0" dirty="0">
                <a:solidFill>
                  <a:srgbClr val="6D7380"/>
                </a:solidFill>
                <a:effectLst/>
                <a:latin typeface="Circular"/>
              </a:rPr>
              <a:t> and deliver it to the blockchain in a secure and reliable manner.</a:t>
            </a:r>
            <a:endParaRPr lang="en-GB" dirty="0"/>
          </a:p>
        </p:txBody>
      </p:sp>
      <p:sp>
        <p:nvSpPr>
          <p:cNvPr id="4" name="Dia számának helye 3"/>
          <p:cNvSpPr>
            <a:spLocks noGrp="1"/>
          </p:cNvSpPr>
          <p:nvPr>
            <p:ph type="sldNum" sz="quarter" idx="5"/>
          </p:nvPr>
        </p:nvSpPr>
        <p:spPr/>
        <p:txBody>
          <a:bodyPr/>
          <a:lstStyle/>
          <a:p>
            <a:fld id="{8CD4559B-4B35-4DF2-985C-295839DAC3F9}" type="slidenum">
              <a:rPr lang="en-GB" smtClean="0"/>
              <a:t>5</a:t>
            </a:fld>
            <a:endParaRPr lang="en-GB"/>
          </a:p>
        </p:txBody>
      </p:sp>
    </p:spTree>
    <p:extLst>
      <p:ext uri="{BB962C8B-B14F-4D97-AF65-F5344CB8AC3E}">
        <p14:creationId xmlns:p14="http://schemas.microsoft.com/office/powerpoint/2010/main" val="3834469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BB3A89-6A04-5560-6A4A-832147A9A93C}"/>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0BFAE429-1B6C-70B2-D64F-2F93F23FE5A0}"/>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18AEBEA3-616B-5336-DDBA-EA4D9D31DAAE}"/>
              </a:ext>
            </a:extLst>
          </p:cNvPr>
          <p:cNvSpPr>
            <a:spLocks noGrp="1"/>
          </p:cNvSpPr>
          <p:nvPr>
            <p:ph type="body" idx="1"/>
          </p:nvPr>
        </p:nvSpPr>
        <p:spPr/>
        <p:txBody>
          <a:bodyPr/>
          <a:lstStyle/>
          <a:p>
            <a:pPr algn="just">
              <a:lnSpc>
                <a:spcPct val="107000"/>
              </a:lnSpc>
              <a:spcAft>
                <a:spcPts val="800"/>
              </a:spcAft>
            </a:pPr>
            <a:r>
              <a:rPr lang="en-GB" sz="1800" b="1" kern="100" dirty="0">
                <a:effectLst/>
                <a:latin typeface="Aptos" panose="020B0004020202020204" pitchFamily="34" charset="0"/>
                <a:ea typeface="Aptos" panose="020B0004020202020204" pitchFamily="34" charset="0"/>
                <a:cs typeface="Arial" panose="020B0604020202020204" pitchFamily="34" charset="0"/>
              </a:rPr>
              <a:t>Input Oracles</a:t>
            </a: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r>
              <a:rPr lang="en-GB" sz="1800" kern="100" dirty="0">
                <a:effectLst/>
                <a:latin typeface="Aptos" panose="020B0004020202020204" pitchFamily="34" charset="0"/>
                <a:ea typeface="Aptos" panose="020B0004020202020204" pitchFamily="34" charset="0"/>
                <a:cs typeface="Arial" panose="020B0604020202020204" pitchFamily="34" charset="0"/>
              </a:rPr>
              <a:t>The </a:t>
            </a:r>
            <a:r>
              <a:rPr lang="en-GB" sz="1800" b="1" kern="100" dirty="0">
                <a:effectLst/>
                <a:latin typeface="Aptos" panose="020B0004020202020204" pitchFamily="34" charset="0"/>
                <a:ea typeface="Aptos" panose="020B0004020202020204" pitchFamily="34" charset="0"/>
                <a:cs typeface="Arial" panose="020B0604020202020204" pitchFamily="34" charset="0"/>
              </a:rPr>
              <a:t>most widely recognized </a:t>
            </a:r>
            <a:r>
              <a:rPr lang="en-GB" sz="1800" kern="100" dirty="0">
                <a:effectLst/>
                <a:latin typeface="Aptos" panose="020B0004020202020204" pitchFamily="34" charset="0"/>
                <a:ea typeface="Aptos" panose="020B0004020202020204" pitchFamily="34" charset="0"/>
                <a:cs typeface="Arial" panose="020B0604020202020204" pitchFamily="34" charset="0"/>
              </a:rPr>
              <a:t>type of oracle today is known as an “input oracle,” which </a:t>
            </a:r>
            <a:r>
              <a:rPr lang="en-GB" sz="1800" b="1" kern="100" dirty="0">
                <a:effectLst/>
                <a:latin typeface="Aptos" panose="020B0004020202020204" pitchFamily="34" charset="0"/>
                <a:ea typeface="Aptos" panose="020B0004020202020204" pitchFamily="34" charset="0"/>
                <a:cs typeface="Arial" panose="020B0604020202020204" pitchFamily="34" charset="0"/>
              </a:rPr>
              <a:t>fetches data from the real-world (</a:t>
            </a:r>
            <a:r>
              <a:rPr lang="en-GB" sz="1800" b="1" kern="100" dirty="0" err="1">
                <a:effectLst/>
                <a:latin typeface="Aptos" panose="020B0004020202020204" pitchFamily="34" charset="0"/>
                <a:ea typeface="Aptos" panose="020B0004020202020204" pitchFamily="34" charset="0"/>
                <a:cs typeface="Arial" panose="020B0604020202020204" pitchFamily="34" charset="0"/>
              </a:rPr>
              <a:t>offchain</a:t>
            </a:r>
            <a:r>
              <a:rPr lang="en-GB" sz="1800" b="1" kern="100" dirty="0">
                <a:effectLst/>
                <a:latin typeface="Aptos" panose="020B0004020202020204" pitchFamily="34" charset="0"/>
                <a:ea typeface="Aptos" panose="020B0004020202020204" pitchFamily="34" charset="0"/>
                <a:cs typeface="Arial" panose="020B0604020202020204" pitchFamily="34" charset="0"/>
              </a:rPr>
              <a:t>) and delivers it onto a blockchain network for smart contract consumption</a:t>
            </a:r>
            <a:r>
              <a:rPr lang="en-GB" sz="1800" kern="100" dirty="0">
                <a:effectLst/>
                <a:latin typeface="Aptos" panose="020B0004020202020204" pitchFamily="34" charset="0"/>
                <a:ea typeface="Aptos" panose="020B0004020202020204" pitchFamily="34" charset="0"/>
                <a:cs typeface="Arial" panose="020B0604020202020204" pitchFamily="34" charset="0"/>
              </a:rPr>
              <a:t>. These types of oracles are used to power </a:t>
            </a:r>
            <a:r>
              <a:rPr lang="en-GB" sz="1800" b="1" kern="100" dirty="0" err="1">
                <a:effectLst/>
                <a:latin typeface="Aptos" panose="020B0004020202020204" pitchFamily="34" charset="0"/>
                <a:ea typeface="Aptos" panose="020B0004020202020204" pitchFamily="34" charset="0"/>
                <a:cs typeface="Arial" panose="020B0604020202020204" pitchFamily="34" charset="0"/>
              </a:rPr>
              <a:t>Chainlink</a:t>
            </a:r>
            <a:r>
              <a:rPr lang="en-GB" sz="1800" b="1" kern="100" dirty="0">
                <a:effectLst/>
                <a:latin typeface="Aptos" panose="020B0004020202020204" pitchFamily="34" charset="0"/>
                <a:ea typeface="Aptos" panose="020B0004020202020204" pitchFamily="34" charset="0"/>
                <a:cs typeface="Arial" panose="020B0604020202020204" pitchFamily="34" charset="0"/>
              </a:rPr>
              <a:t> Price Feeds,</a:t>
            </a:r>
            <a:r>
              <a:rPr lang="en-GB" sz="1800" kern="100" dirty="0">
                <a:effectLst/>
                <a:latin typeface="Aptos" panose="020B0004020202020204" pitchFamily="34" charset="0"/>
                <a:ea typeface="Aptos" panose="020B0004020202020204" pitchFamily="34" charset="0"/>
                <a:cs typeface="Arial" panose="020B0604020202020204" pitchFamily="34" charset="0"/>
              </a:rPr>
              <a:t> providing DeFi smart contracts with </a:t>
            </a:r>
            <a:r>
              <a:rPr lang="en-GB" sz="1800" b="1" kern="100" dirty="0" err="1">
                <a:effectLst/>
                <a:latin typeface="Aptos" panose="020B0004020202020204" pitchFamily="34" charset="0"/>
                <a:ea typeface="Aptos" panose="020B0004020202020204" pitchFamily="34" charset="0"/>
                <a:cs typeface="Arial" panose="020B0604020202020204" pitchFamily="34" charset="0"/>
              </a:rPr>
              <a:t>onchain</a:t>
            </a:r>
            <a:r>
              <a:rPr lang="en-GB" sz="1800" b="1" kern="100" dirty="0">
                <a:effectLst/>
                <a:latin typeface="Aptos" panose="020B0004020202020204" pitchFamily="34" charset="0"/>
                <a:ea typeface="Aptos" panose="020B0004020202020204" pitchFamily="34" charset="0"/>
                <a:cs typeface="Arial" panose="020B0604020202020204" pitchFamily="34" charset="0"/>
              </a:rPr>
              <a:t> access to financial market data</a:t>
            </a:r>
            <a:r>
              <a:rPr lang="en-GB" sz="1800" kern="100" dirty="0">
                <a:effectLst/>
                <a:latin typeface="Aptos" panose="020B0004020202020204" pitchFamily="34" charset="0"/>
                <a:ea typeface="Aptos" panose="020B0004020202020204" pitchFamily="34" charset="0"/>
                <a:cs typeface="Arial" panose="020B0604020202020204" pitchFamily="34" charset="0"/>
              </a:rPr>
              <a:t>.</a:t>
            </a: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r>
              <a:rPr lang="en-GB" sz="1800" b="1" kern="100" dirty="0">
                <a:effectLst/>
                <a:latin typeface="Aptos" panose="020B0004020202020204" pitchFamily="34" charset="0"/>
                <a:ea typeface="Aptos" panose="020B0004020202020204" pitchFamily="34" charset="0"/>
                <a:cs typeface="Arial" panose="020B0604020202020204" pitchFamily="34" charset="0"/>
              </a:rPr>
              <a:t>Output Oracles</a:t>
            </a: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r>
              <a:rPr lang="en-GB" sz="1800" kern="100" dirty="0">
                <a:effectLst/>
                <a:latin typeface="Aptos" panose="020B0004020202020204" pitchFamily="34" charset="0"/>
                <a:ea typeface="Aptos" panose="020B0004020202020204" pitchFamily="34" charset="0"/>
                <a:cs typeface="Arial" panose="020B0604020202020204" pitchFamily="34" charset="0"/>
              </a:rPr>
              <a:t>The opposite of input oracles are “output oracles,” which allow smart contracts </a:t>
            </a:r>
            <a:r>
              <a:rPr lang="en-GB" sz="1800" b="1" kern="100" dirty="0">
                <a:effectLst/>
                <a:latin typeface="Aptos" panose="020B0004020202020204" pitchFamily="34" charset="0"/>
                <a:ea typeface="Aptos" panose="020B0004020202020204" pitchFamily="34" charset="0"/>
                <a:cs typeface="Arial" panose="020B0604020202020204" pitchFamily="34" charset="0"/>
              </a:rPr>
              <a:t>to send commands to </a:t>
            </a:r>
            <a:r>
              <a:rPr lang="en-GB" sz="1800" b="1" kern="100" dirty="0" err="1">
                <a:effectLst/>
                <a:latin typeface="Aptos" panose="020B0004020202020204" pitchFamily="34" charset="0"/>
                <a:ea typeface="Aptos" panose="020B0004020202020204" pitchFamily="34" charset="0"/>
                <a:cs typeface="Arial" panose="020B0604020202020204" pitchFamily="34" charset="0"/>
              </a:rPr>
              <a:t>offchain</a:t>
            </a:r>
            <a:r>
              <a:rPr lang="en-GB" sz="1800" b="1" kern="100" dirty="0">
                <a:effectLst/>
                <a:latin typeface="Aptos" panose="020B0004020202020204" pitchFamily="34" charset="0"/>
                <a:ea typeface="Aptos" panose="020B0004020202020204" pitchFamily="34" charset="0"/>
                <a:cs typeface="Arial" panose="020B0604020202020204" pitchFamily="34" charset="0"/>
              </a:rPr>
              <a:t> systems that trigger them to execute certain actions</a:t>
            </a:r>
            <a:r>
              <a:rPr lang="en-GB" sz="1800" kern="100" dirty="0">
                <a:effectLst/>
                <a:latin typeface="Aptos" panose="020B0004020202020204" pitchFamily="34" charset="0"/>
                <a:ea typeface="Aptos" panose="020B0004020202020204" pitchFamily="34" charset="0"/>
                <a:cs typeface="Arial" panose="020B0604020202020204" pitchFamily="34" charset="0"/>
              </a:rPr>
              <a:t>. This can include informing a </a:t>
            </a:r>
            <a:r>
              <a:rPr lang="en-GB" sz="1800" b="1" kern="100" dirty="0">
                <a:effectLst/>
                <a:latin typeface="Aptos" panose="020B0004020202020204" pitchFamily="34" charset="0"/>
                <a:ea typeface="Aptos" panose="020B0004020202020204" pitchFamily="34" charset="0"/>
                <a:cs typeface="Arial" panose="020B0604020202020204" pitchFamily="34" charset="0"/>
              </a:rPr>
              <a:t>banking network to make a payment</a:t>
            </a:r>
            <a:r>
              <a:rPr lang="hu-HU" sz="1800" b="1" kern="100" dirty="0">
                <a:effectLst/>
                <a:latin typeface="Aptos" panose="020B0004020202020204" pitchFamily="34" charset="0"/>
                <a:ea typeface="Aptos" panose="020B0004020202020204" pitchFamily="34" charset="0"/>
                <a:cs typeface="Arial" panose="020B0604020202020204" pitchFamily="34" charset="0"/>
              </a:rPr>
              <a:t> </a:t>
            </a:r>
            <a:r>
              <a:rPr lang="hu-HU" sz="1800" kern="100" dirty="0" err="1">
                <a:effectLst/>
                <a:latin typeface="Aptos" panose="020B0004020202020204" pitchFamily="34" charset="0"/>
                <a:ea typeface="Aptos" panose="020B0004020202020204" pitchFamily="34" charset="0"/>
                <a:cs typeface="Arial" panose="020B0604020202020204" pitchFamily="34" charset="0"/>
              </a:rPr>
              <a:t>or</a:t>
            </a:r>
            <a:r>
              <a:rPr lang="en-GB" sz="1800" kern="100" dirty="0">
                <a:effectLst/>
                <a:latin typeface="Aptos" panose="020B0004020202020204" pitchFamily="34" charset="0"/>
                <a:ea typeface="Aptos" panose="020B0004020202020204" pitchFamily="34" charset="0"/>
                <a:cs typeface="Arial" panose="020B0604020202020204" pitchFamily="34" charset="0"/>
              </a:rPr>
              <a:t> telling a storage provider to store the supplied data.</a:t>
            </a:r>
            <a:br>
              <a:rPr lang="hu-HU" sz="1800" kern="100" dirty="0">
                <a:effectLst/>
                <a:latin typeface="Aptos" panose="020B0004020202020204" pitchFamily="34" charset="0"/>
                <a:ea typeface="Aptos" panose="020B0004020202020204" pitchFamily="34" charset="0"/>
                <a:cs typeface="Arial" panose="020B0604020202020204" pitchFamily="34" charset="0"/>
              </a:rPr>
            </a:b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r>
              <a:rPr lang="en-GB" sz="1800" b="1" kern="100" dirty="0">
                <a:effectLst/>
                <a:latin typeface="Aptos" panose="020B0004020202020204" pitchFamily="34" charset="0"/>
                <a:ea typeface="Aptos" panose="020B0004020202020204" pitchFamily="34" charset="0"/>
                <a:cs typeface="Arial" panose="020B0604020202020204" pitchFamily="34" charset="0"/>
              </a:rPr>
              <a:t>Cross-Chain Oracles</a:t>
            </a: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r>
              <a:rPr lang="en-GB" sz="1800" kern="100" dirty="0">
                <a:effectLst/>
                <a:latin typeface="Aptos" panose="020B0004020202020204" pitchFamily="34" charset="0"/>
                <a:ea typeface="Aptos" panose="020B0004020202020204" pitchFamily="34" charset="0"/>
                <a:cs typeface="Arial" panose="020B0604020202020204" pitchFamily="34" charset="0"/>
              </a:rPr>
              <a:t>Another type of oracle are cross-chain oracles that can </a:t>
            </a:r>
            <a:r>
              <a:rPr lang="en-GB" sz="1800" b="1" kern="100" dirty="0">
                <a:effectLst/>
                <a:latin typeface="Aptos" panose="020B0004020202020204" pitchFamily="34" charset="0"/>
                <a:ea typeface="Aptos" panose="020B0004020202020204" pitchFamily="34" charset="0"/>
                <a:cs typeface="Arial" panose="020B0604020202020204" pitchFamily="34" charset="0"/>
              </a:rPr>
              <a:t>read and write information between different blockchains</a:t>
            </a:r>
            <a:r>
              <a:rPr lang="en-GB" sz="1800" kern="100" dirty="0">
                <a:effectLst/>
                <a:latin typeface="Aptos" panose="020B0004020202020204" pitchFamily="34" charset="0"/>
                <a:ea typeface="Aptos" panose="020B0004020202020204" pitchFamily="34" charset="0"/>
                <a:cs typeface="Arial" panose="020B0604020202020204" pitchFamily="34" charset="0"/>
              </a:rPr>
              <a:t>. Cross-chain </a:t>
            </a:r>
            <a:r>
              <a:rPr lang="en-GB" sz="1800" b="1" kern="100" dirty="0">
                <a:effectLst/>
                <a:latin typeface="Aptos" panose="020B0004020202020204" pitchFamily="34" charset="0"/>
                <a:ea typeface="Aptos" panose="020B0004020202020204" pitchFamily="34" charset="0"/>
                <a:cs typeface="Arial" panose="020B0604020202020204" pitchFamily="34" charset="0"/>
              </a:rPr>
              <a:t>oracles enable interoperability for moving both data and assets between blockchains</a:t>
            </a:r>
            <a:r>
              <a:rPr lang="en-GB" sz="1800" kern="100" dirty="0">
                <a:effectLst/>
                <a:latin typeface="Aptos" panose="020B0004020202020204" pitchFamily="34" charset="0"/>
                <a:ea typeface="Aptos" panose="020B0004020202020204" pitchFamily="34" charset="0"/>
                <a:cs typeface="Arial" panose="020B0604020202020204" pitchFamily="34" charset="0"/>
              </a:rPr>
              <a:t>, such as using data on one blockchain to trigger an action on another or bridging assets cross-chain so they can be used outside the native blockchain they were issued on.</a:t>
            </a: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br>
              <a:rPr lang="hu-HU" sz="1800" kern="100" dirty="0">
                <a:effectLst/>
                <a:latin typeface="Aptos" panose="020B0004020202020204" pitchFamily="34" charset="0"/>
                <a:ea typeface="Aptos" panose="020B0004020202020204" pitchFamily="34" charset="0"/>
                <a:cs typeface="Arial" panose="020B0604020202020204" pitchFamily="34" charset="0"/>
              </a:rPr>
            </a:br>
            <a:r>
              <a:rPr lang="hu-HU" sz="1800" kern="100" dirty="0">
                <a:effectLst/>
                <a:latin typeface="Aptos" panose="020B0004020202020204" pitchFamily="34" charset="0"/>
                <a:ea typeface="Aptos" panose="020B0004020202020204" pitchFamily="34" charset="0"/>
                <a:cs typeface="Arial" panose="020B0604020202020204" pitchFamily="34" charset="0"/>
              </a:rPr>
              <a:t>(</a:t>
            </a:r>
            <a:r>
              <a:rPr lang="hu-HU" sz="1800" kern="100" dirty="0" err="1">
                <a:effectLst/>
                <a:latin typeface="Aptos" panose="020B0004020202020204" pitchFamily="34" charset="0"/>
                <a:ea typeface="Aptos" panose="020B0004020202020204" pitchFamily="34" charset="0"/>
                <a:cs typeface="Arial" panose="020B0604020202020204" pitchFamily="34" charset="0"/>
              </a:rPr>
              <a:t>There</a:t>
            </a:r>
            <a:r>
              <a:rPr lang="hu-HU" sz="1800" kern="100" dirty="0">
                <a:effectLst/>
                <a:latin typeface="Aptos" panose="020B0004020202020204" pitchFamily="34" charset="0"/>
                <a:ea typeface="Aptos" panose="020B0004020202020204" pitchFamily="34" charset="0"/>
                <a:cs typeface="Arial" panose="020B0604020202020204" pitchFamily="34" charset="0"/>
              </a:rPr>
              <a:t> is a 4th </a:t>
            </a:r>
            <a:r>
              <a:rPr lang="hu-HU" sz="1800" kern="100" dirty="0" err="1">
                <a:effectLst/>
                <a:latin typeface="Aptos" panose="020B0004020202020204" pitchFamily="34" charset="0"/>
                <a:ea typeface="Aptos" panose="020B0004020202020204" pitchFamily="34" charset="0"/>
                <a:cs typeface="Arial" panose="020B0604020202020204" pitchFamily="34" charset="0"/>
              </a:rPr>
              <a:t>one</a:t>
            </a:r>
            <a:r>
              <a:rPr lang="hu-HU" sz="1800" kern="100" dirty="0">
                <a:effectLst/>
                <a:latin typeface="Aptos" panose="020B0004020202020204" pitchFamily="34" charset="0"/>
                <a:ea typeface="Aptos" panose="020B0004020202020204" pitchFamily="34" charset="0"/>
                <a:cs typeface="Arial" panose="020B0604020202020204" pitchFamily="34" charset="0"/>
              </a:rPr>
              <a:t>)</a:t>
            </a:r>
          </a:p>
          <a:p>
            <a:pPr algn="l">
              <a:lnSpc>
                <a:spcPts val="1800"/>
              </a:lnSpc>
              <a:spcAft>
                <a:spcPts val="1800"/>
              </a:spcAft>
            </a:pPr>
            <a:r>
              <a:rPr lang="en-US" sz="2800" b="1" i="0" dirty="0">
                <a:effectLst/>
                <a:latin typeface="Circular"/>
              </a:rPr>
              <a:t>Compute-Enabled Oracles</a:t>
            </a:r>
          </a:p>
          <a:p>
            <a:pPr algn="l">
              <a:spcAft>
                <a:spcPts val="1800"/>
              </a:spcAft>
            </a:pPr>
            <a:r>
              <a:rPr lang="en-US" sz="2800" b="0" i="0" dirty="0">
                <a:effectLst/>
                <a:latin typeface="Circular"/>
              </a:rPr>
              <a:t>A new type of oracle becoming more widely used by smart contract applications are “compute-enabled oracles,” which use secure </a:t>
            </a:r>
            <a:r>
              <a:rPr lang="en-US" sz="2800" b="0" i="0" dirty="0" err="1">
                <a:effectLst/>
                <a:latin typeface="Circular"/>
              </a:rPr>
              <a:t>offchain</a:t>
            </a:r>
            <a:r>
              <a:rPr lang="en-US" sz="2800" b="0" i="0" dirty="0">
                <a:effectLst/>
                <a:latin typeface="Circular"/>
              </a:rPr>
              <a:t> computation to provide decentralized services that are impractical to do </a:t>
            </a:r>
            <a:r>
              <a:rPr lang="en-US" sz="2800" b="0" i="0" dirty="0" err="1">
                <a:effectLst/>
                <a:latin typeface="Circular"/>
              </a:rPr>
              <a:t>onchain</a:t>
            </a:r>
            <a:r>
              <a:rPr lang="en-US" sz="2800" b="0" i="0" dirty="0">
                <a:effectLst/>
                <a:latin typeface="Circular"/>
              </a:rPr>
              <a:t> due to technical, legal, or financial constraints. This can include using </a:t>
            </a:r>
            <a:r>
              <a:rPr lang="en-US" sz="2800" b="0" i="0" u="none" strike="noStrike" dirty="0" err="1">
                <a:effectLst/>
                <a:latin typeface="Circular"/>
              </a:rPr>
              <a:t>Chainlink</a:t>
            </a:r>
            <a:r>
              <a:rPr lang="en-US" sz="2800" b="0" i="0" u="none" strike="noStrike" dirty="0">
                <a:effectLst/>
                <a:latin typeface="Circular"/>
              </a:rPr>
              <a:t> Automation</a:t>
            </a:r>
            <a:r>
              <a:rPr lang="hu-HU" sz="2800" b="0" i="0" u="none" strike="noStrike" dirty="0">
                <a:effectLst/>
                <a:latin typeface="Circular"/>
              </a:rPr>
              <a:t> </a:t>
            </a:r>
            <a:r>
              <a:rPr lang="en-US" sz="2800" b="0" i="0" dirty="0">
                <a:effectLst/>
                <a:latin typeface="Circular"/>
              </a:rPr>
              <a:t>to trigger the running of smart contracts when predefined events take place, computing </a:t>
            </a:r>
            <a:r>
              <a:rPr lang="en-US" sz="2800" b="0" i="0" u="none" strike="noStrike" dirty="0">
                <a:effectLst/>
                <a:latin typeface="Circular"/>
              </a:rPr>
              <a:t>zero-knowledge proofs</a:t>
            </a:r>
            <a:r>
              <a:rPr lang="en-US" sz="2800" b="0" i="0" dirty="0">
                <a:effectLst/>
                <a:latin typeface="Circular"/>
              </a:rPr>
              <a:t> to generate data privacy, or running a </a:t>
            </a:r>
            <a:r>
              <a:rPr lang="en-US" sz="2800" b="0" i="0" u="none" strike="noStrike" dirty="0">
                <a:effectLst/>
                <a:latin typeface="Circular"/>
              </a:rPr>
              <a:t>verifiable randomness </a:t>
            </a:r>
            <a:r>
              <a:rPr lang="en-US" sz="2800" b="0" i="0" u="none" strike="noStrike" dirty="0" err="1">
                <a:effectLst/>
                <a:latin typeface="Circular"/>
              </a:rPr>
              <a:t>functio</a:t>
            </a:r>
            <a:r>
              <a:rPr lang="hu-HU" sz="2800" b="0" i="0" u="none" strike="noStrike" dirty="0">
                <a:effectLst/>
                <a:latin typeface="Circular"/>
              </a:rPr>
              <a:t>n</a:t>
            </a:r>
            <a:r>
              <a:rPr lang="en-US" sz="2800" b="0" i="0" dirty="0">
                <a:effectLst/>
                <a:latin typeface="Circular"/>
              </a:rPr>
              <a:t> to provide a tamper-proof and provably fair source of randomness to smart contracts.</a:t>
            </a:r>
          </a:p>
          <a:p>
            <a:br>
              <a:rPr lang="en-US" sz="2800" dirty="0"/>
            </a:b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endParaRPr lang="en-GB" dirty="0"/>
          </a:p>
        </p:txBody>
      </p:sp>
      <p:sp>
        <p:nvSpPr>
          <p:cNvPr id="4" name="Dia számának helye 3">
            <a:extLst>
              <a:ext uri="{FF2B5EF4-FFF2-40B4-BE49-F238E27FC236}">
                <a16:creationId xmlns:a16="http://schemas.microsoft.com/office/drawing/2014/main" id="{B4BF4F1A-E552-2E98-8B1A-7065A728A0E4}"/>
              </a:ext>
            </a:extLst>
          </p:cNvPr>
          <p:cNvSpPr>
            <a:spLocks noGrp="1"/>
          </p:cNvSpPr>
          <p:nvPr>
            <p:ph type="sldNum" sz="quarter" idx="5"/>
          </p:nvPr>
        </p:nvSpPr>
        <p:spPr/>
        <p:txBody>
          <a:bodyPr/>
          <a:lstStyle/>
          <a:p>
            <a:fld id="{8CD4559B-4B35-4DF2-985C-295839DAC3F9}" type="slidenum">
              <a:rPr lang="en-GB" smtClean="0"/>
              <a:t>6</a:t>
            </a:fld>
            <a:endParaRPr lang="en-GB"/>
          </a:p>
        </p:txBody>
      </p:sp>
    </p:spTree>
    <p:extLst>
      <p:ext uri="{BB962C8B-B14F-4D97-AF65-F5344CB8AC3E}">
        <p14:creationId xmlns:p14="http://schemas.microsoft.com/office/powerpoint/2010/main" val="300270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1CB78-4E88-DBF0-C4A3-5145177F9D01}"/>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DC27181E-5255-2C4A-55D4-D12958A8BE99}"/>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830D6619-FAAB-065A-24BC-EEA6BB9ECAB1}"/>
              </a:ext>
            </a:extLst>
          </p:cNvPr>
          <p:cNvSpPr>
            <a:spLocks noGrp="1"/>
          </p:cNvSpPr>
          <p:nvPr>
            <p:ph type="body" idx="1"/>
          </p:nvPr>
        </p:nvSpPr>
        <p:spPr/>
        <p:txBody>
          <a:bodyPr/>
          <a:lstStyle/>
          <a:p>
            <a:pPr algn="l">
              <a:spcAft>
                <a:spcPts val="1800"/>
              </a:spcAft>
            </a:pPr>
            <a:r>
              <a:rPr lang="en-US" b="0" i="0" dirty="0">
                <a:effectLst/>
                <a:latin typeface="Circular"/>
              </a:rPr>
              <a:t>Blockchain oracle mechanisms using a </a:t>
            </a:r>
            <a:r>
              <a:rPr lang="en-US" b="1" i="0" dirty="0">
                <a:effectLst/>
                <a:latin typeface="Circular"/>
              </a:rPr>
              <a:t>centralized entity to deliver data to a smart contract introduce a single point of failure</a:t>
            </a:r>
            <a:r>
              <a:rPr lang="en-US" b="0" i="0" dirty="0">
                <a:effectLst/>
                <a:latin typeface="Circular"/>
              </a:rPr>
              <a:t>, </a:t>
            </a:r>
            <a:r>
              <a:rPr lang="en-US" b="1" i="0" dirty="0">
                <a:effectLst/>
                <a:latin typeface="Circular"/>
              </a:rPr>
              <a:t>defeating the entire purpose of a decentralized blockchain application</a:t>
            </a:r>
            <a:r>
              <a:rPr lang="en-US" b="0" i="0" dirty="0">
                <a:effectLst/>
                <a:latin typeface="Circular"/>
              </a:rPr>
              <a:t>. If the single oracle goes offline, then the smart contract will not have access to the data required for execution or will execute improperly based on </a:t>
            </a:r>
            <a:r>
              <a:rPr lang="hu-HU" b="0" i="0" dirty="0" err="1">
                <a:effectLst/>
                <a:latin typeface="Circular"/>
              </a:rPr>
              <a:t>outdated</a:t>
            </a:r>
            <a:r>
              <a:rPr lang="en-US" b="0" i="0" dirty="0">
                <a:effectLst/>
                <a:latin typeface="Circular"/>
              </a:rPr>
              <a:t> data.</a:t>
            </a:r>
            <a:br>
              <a:rPr lang="hu-HU" b="0" i="0" dirty="0">
                <a:effectLst/>
                <a:latin typeface="Circular"/>
              </a:rPr>
            </a:br>
            <a:endParaRPr lang="en-US" b="0" i="0" dirty="0">
              <a:effectLst/>
              <a:latin typeface="Circular"/>
            </a:endParaRPr>
          </a:p>
          <a:p>
            <a:pPr algn="l">
              <a:spcAft>
                <a:spcPts val="1800"/>
              </a:spcAft>
            </a:pPr>
            <a:r>
              <a:rPr lang="en-US" b="0" i="0" dirty="0">
                <a:effectLst/>
                <a:latin typeface="Circular"/>
              </a:rPr>
              <a:t>Even worse</a:t>
            </a:r>
            <a:r>
              <a:rPr lang="en-US" b="1" i="0" dirty="0">
                <a:effectLst/>
                <a:latin typeface="Circular"/>
              </a:rPr>
              <a:t>, if the single oracle is corrupted, then the data being delivered </a:t>
            </a:r>
            <a:r>
              <a:rPr lang="en-US" b="1" i="0" dirty="0" err="1">
                <a:effectLst/>
                <a:latin typeface="Circular"/>
              </a:rPr>
              <a:t>onchain</a:t>
            </a:r>
            <a:r>
              <a:rPr lang="en-US" b="1" i="0" dirty="0">
                <a:effectLst/>
                <a:latin typeface="Circular"/>
              </a:rPr>
              <a:t> may be highly incorrect </a:t>
            </a:r>
            <a:r>
              <a:rPr lang="en-US" b="0" i="0" dirty="0">
                <a:effectLst/>
                <a:latin typeface="Circular"/>
              </a:rPr>
              <a:t>and </a:t>
            </a:r>
            <a:r>
              <a:rPr lang="en-US" b="1" i="0" dirty="0">
                <a:effectLst/>
                <a:latin typeface="Circular"/>
              </a:rPr>
              <a:t>lead to smart contracts executing very wrong outcomes. </a:t>
            </a:r>
            <a:r>
              <a:rPr lang="hu-HU" b="1" i="0" dirty="0">
                <a:effectLst/>
                <a:latin typeface="Circular"/>
              </a:rPr>
              <a:t>B</a:t>
            </a:r>
            <a:r>
              <a:rPr lang="en-US" b="1" i="0" dirty="0" err="1">
                <a:effectLst/>
                <a:latin typeface="Circular"/>
              </a:rPr>
              <a:t>lockchain</a:t>
            </a:r>
            <a:r>
              <a:rPr lang="en-US" b="1" i="0" dirty="0">
                <a:effectLst/>
                <a:latin typeface="Circular"/>
              </a:rPr>
              <a:t> transactions are automated and immutable, a smart contract outcome based on </a:t>
            </a:r>
            <a:r>
              <a:rPr lang="hu-HU" b="1" i="0" u="none" strike="noStrike" dirty="0" err="1">
                <a:effectLst/>
                <a:latin typeface="Circular"/>
              </a:rPr>
              <a:t>wrong</a:t>
            </a:r>
            <a:r>
              <a:rPr lang="en-US" b="1" i="0" u="none" strike="noStrike" dirty="0">
                <a:effectLst/>
                <a:latin typeface="Circular"/>
              </a:rPr>
              <a:t> data</a:t>
            </a:r>
            <a:r>
              <a:rPr lang="en-US" b="1" i="0" dirty="0">
                <a:effectLst/>
                <a:latin typeface="Circular"/>
              </a:rPr>
              <a:t> cannot be reversed, meaning user funds can be permanently los</a:t>
            </a:r>
            <a:r>
              <a:rPr lang="en-US" b="0" i="0" dirty="0">
                <a:effectLst/>
                <a:latin typeface="Circular"/>
              </a:rPr>
              <a:t>t. Therefore, centralized oracles are a non-starter for smart contract applications.</a:t>
            </a:r>
          </a:p>
          <a:p>
            <a:pPr marL="0" marR="0" lvl="0" indent="0" algn="l" defTabSz="914400" rtl="0" eaLnBrk="1" fontAlgn="auto" latinLnBrk="0" hangingPunct="1">
              <a:lnSpc>
                <a:spcPct val="100000"/>
              </a:lnSpc>
              <a:spcBef>
                <a:spcPts val="0"/>
              </a:spcBef>
              <a:spcAft>
                <a:spcPts val="0"/>
              </a:spcAft>
              <a:buClrTx/>
              <a:buSzTx/>
              <a:buFontTx/>
              <a:buNone/>
              <a:tabLst/>
              <a:defRPr/>
            </a:pPr>
            <a:br>
              <a:rPr lang="hu-HU" sz="1200" kern="100" dirty="0">
                <a:effectLst/>
                <a:latin typeface="Aptos" panose="020B0004020202020204" pitchFamily="34" charset="0"/>
                <a:ea typeface="Aptos" panose="020B0004020202020204" pitchFamily="34" charset="0"/>
                <a:cs typeface="Arial" panose="020B0604020202020204" pitchFamily="34" charset="0"/>
              </a:rPr>
            </a:br>
            <a:endParaRPr lang="en-GB" dirty="0"/>
          </a:p>
        </p:txBody>
      </p:sp>
      <p:sp>
        <p:nvSpPr>
          <p:cNvPr id="4" name="Dia számának helye 3">
            <a:extLst>
              <a:ext uri="{FF2B5EF4-FFF2-40B4-BE49-F238E27FC236}">
                <a16:creationId xmlns:a16="http://schemas.microsoft.com/office/drawing/2014/main" id="{FC7F0BD8-12D4-2A1B-7F33-8B23A4E6B91C}"/>
              </a:ext>
            </a:extLst>
          </p:cNvPr>
          <p:cNvSpPr>
            <a:spLocks noGrp="1"/>
          </p:cNvSpPr>
          <p:nvPr>
            <p:ph type="sldNum" sz="quarter" idx="5"/>
          </p:nvPr>
        </p:nvSpPr>
        <p:spPr/>
        <p:txBody>
          <a:bodyPr/>
          <a:lstStyle/>
          <a:p>
            <a:fld id="{8CD4559B-4B35-4DF2-985C-295839DAC3F9}" type="slidenum">
              <a:rPr lang="en-GB" smtClean="0"/>
              <a:t>7</a:t>
            </a:fld>
            <a:endParaRPr lang="en-GB"/>
          </a:p>
        </p:txBody>
      </p:sp>
    </p:spTree>
    <p:extLst>
      <p:ext uri="{BB962C8B-B14F-4D97-AF65-F5344CB8AC3E}">
        <p14:creationId xmlns:p14="http://schemas.microsoft.com/office/powerpoint/2010/main" val="1154490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37189-733F-BA9A-76C4-ED2C544C0FE5}"/>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11E7326D-F79A-8350-1B43-FBAB7F67F0F9}"/>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710E6D43-2F3D-CEF5-EA9C-14F78BC638E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2800" b="0" i="0" dirty="0" err="1">
                <a:solidFill>
                  <a:srgbClr val="6D7380"/>
                </a:solidFill>
                <a:effectLst/>
                <a:latin typeface="Circular"/>
              </a:rPr>
              <a:t>Truly</a:t>
            </a:r>
            <a:r>
              <a:rPr lang="de-DE" sz="2800" b="0" i="0" dirty="0">
                <a:solidFill>
                  <a:srgbClr val="6D7380"/>
                </a:solidFill>
                <a:effectLst/>
                <a:latin typeface="Circular"/>
              </a:rPr>
              <a:t> </a:t>
            </a:r>
            <a:r>
              <a:rPr lang="de-DE" sz="2800" b="0" i="0" dirty="0" err="1">
                <a:solidFill>
                  <a:srgbClr val="6D7380"/>
                </a:solidFill>
                <a:effectLst/>
                <a:latin typeface="Circular"/>
              </a:rPr>
              <a:t>overcoming</a:t>
            </a:r>
            <a:r>
              <a:rPr lang="de-DE" sz="2800" b="0" i="0" dirty="0">
                <a:solidFill>
                  <a:srgbClr val="6D7380"/>
                </a:solidFill>
                <a:effectLst/>
                <a:latin typeface="Circular"/>
              </a:rPr>
              <a:t> </a:t>
            </a:r>
            <a:r>
              <a:rPr lang="de-DE" sz="2800" b="0" i="0" dirty="0" err="1">
                <a:solidFill>
                  <a:srgbClr val="6D7380"/>
                </a:solidFill>
                <a:effectLst/>
                <a:latin typeface="Circular"/>
              </a:rPr>
              <a:t>the</a:t>
            </a:r>
            <a:r>
              <a:rPr lang="de-DE" sz="2800" b="0" i="0" dirty="0">
                <a:solidFill>
                  <a:srgbClr val="6D7380"/>
                </a:solidFill>
                <a:effectLst/>
                <a:latin typeface="Circular"/>
              </a:rPr>
              <a:t> </a:t>
            </a:r>
            <a:r>
              <a:rPr lang="hu-HU" sz="2800" b="0" i="0" dirty="0" err="1">
                <a:solidFill>
                  <a:srgbClr val="6D7380"/>
                </a:solidFill>
                <a:effectLst/>
                <a:latin typeface="Circular"/>
              </a:rPr>
              <a:t>blockchain</a:t>
            </a:r>
            <a:r>
              <a:rPr lang="de-DE" sz="2800" b="0" i="0" dirty="0">
                <a:solidFill>
                  <a:srgbClr val="6D7380"/>
                </a:solidFill>
                <a:effectLst/>
                <a:latin typeface="Circular"/>
              </a:rPr>
              <a:t> </a:t>
            </a:r>
            <a:r>
              <a:rPr lang="de-DE" sz="2800" b="0" i="0" dirty="0" err="1">
                <a:solidFill>
                  <a:srgbClr val="6D7380"/>
                </a:solidFill>
                <a:effectLst/>
                <a:latin typeface="Circular"/>
              </a:rPr>
              <a:t>oracle</a:t>
            </a:r>
            <a:r>
              <a:rPr lang="de-DE" sz="2800" b="0" i="0" dirty="0">
                <a:solidFill>
                  <a:srgbClr val="6D7380"/>
                </a:solidFill>
                <a:effectLst/>
                <a:latin typeface="Circular"/>
              </a:rPr>
              <a:t> </a:t>
            </a:r>
            <a:r>
              <a:rPr lang="de-DE" sz="2800" b="0" i="0" dirty="0" err="1">
                <a:solidFill>
                  <a:srgbClr val="6D7380"/>
                </a:solidFill>
                <a:effectLst/>
                <a:latin typeface="Circular"/>
              </a:rPr>
              <a:t>problem</a:t>
            </a:r>
            <a:r>
              <a:rPr lang="de-DE" sz="2800" b="0" i="0" dirty="0">
                <a:solidFill>
                  <a:srgbClr val="6D7380"/>
                </a:solidFill>
                <a:effectLst/>
                <a:latin typeface="Circular"/>
              </a:rPr>
              <a:t> </a:t>
            </a:r>
            <a:r>
              <a:rPr lang="hu-HU" sz="2800" b="0" i="0" dirty="0" err="1">
                <a:solidFill>
                  <a:srgbClr val="6D7380"/>
                </a:solidFill>
                <a:effectLst/>
                <a:latin typeface="Circular"/>
              </a:rPr>
              <a:t>we</a:t>
            </a:r>
            <a:r>
              <a:rPr lang="hu-HU" sz="2800" b="0" i="0" dirty="0">
                <a:solidFill>
                  <a:srgbClr val="6D7380"/>
                </a:solidFill>
                <a:effectLst/>
                <a:latin typeface="Circular"/>
              </a:rPr>
              <a:t> </a:t>
            </a:r>
            <a:r>
              <a:rPr lang="hu-HU" sz="2800" b="0" i="0" dirty="0" err="1">
                <a:solidFill>
                  <a:srgbClr val="6D7380"/>
                </a:solidFill>
                <a:effectLst/>
                <a:latin typeface="Circular"/>
              </a:rPr>
              <a:t>need</a:t>
            </a:r>
            <a:r>
              <a:rPr lang="de-DE" sz="2800" b="0" i="0" dirty="0">
                <a:solidFill>
                  <a:srgbClr val="6D7380"/>
                </a:solidFill>
                <a:effectLst/>
                <a:latin typeface="Circular"/>
              </a:rPr>
              <a:t> </a:t>
            </a:r>
            <a:r>
              <a:rPr lang="de-DE" sz="2800" b="1" i="0" dirty="0" err="1">
                <a:solidFill>
                  <a:srgbClr val="6D7380"/>
                </a:solidFill>
                <a:effectLst/>
                <a:latin typeface="Circular"/>
              </a:rPr>
              <a:t>decentralized</a:t>
            </a:r>
            <a:r>
              <a:rPr lang="de-DE" sz="2800" b="1" i="0" dirty="0">
                <a:solidFill>
                  <a:srgbClr val="6D7380"/>
                </a:solidFill>
                <a:effectLst/>
                <a:latin typeface="Circular"/>
              </a:rPr>
              <a:t> </a:t>
            </a:r>
            <a:r>
              <a:rPr lang="de-DE" sz="2800" b="1" i="0" dirty="0" err="1">
                <a:solidFill>
                  <a:srgbClr val="6D7380"/>
                </a:solidFill>
                <a:effectLst/>
                <a:latin typeface="Circular"/>
              </a:rPr>
              <a:t>oracles</a:t>
            </a:r>
            <a:r>
              <a:rPr lang="de-DE" sz="2800" b="1" i="0" dirty="0">
                <a:solidFill>
                  <a:srgbClr val="6D7380"/>
                </a:solidFill>
                <a:effectLst/>
                <a:latin typeface="Circular"/>
              </a:rPr>
              <a:t> </a:t>
            </a:r>
            <a:r>
              <a:rPr lang="de-DE" sz="2800" b="1" i="0" dirty="0" err="1">
                <a:solidFill>
                  <a:srgbClr val="6D7380"/>
                </a:solidFill>
                <a:effectLst/>
                <a:latin typeface="Circular"/>
              </a:rPr>
              <a:t>to</a:t>
            </a:r>
            <a:r>
              <a:rPr lang="de-DE" sz="2800" b="1" i="0" dirty="0">
                <a:solidFill>
                  <a:srgbClr val="6D7380"/>
                </a:solidFill>
                <a:effectLst/>
                <a:latin typeface="Circular"/>
              </a:rPr>
              <a:t> </a:t>
            </a:r>
            <a:r>
              <a:rPr lang="de-DE" sz="2800" b="1" i="0" dirty="0" err="1">
                <a:solidFill>
                  <a:srgbClr val="6D7380"/>
                </a:solidFill>
                <a:effectLst/>
                <a:latin typeface="Circular"/>
              </a:rPr>
              <a:t>prevent</a:t>
            </a:r>
            <a:r>
              <a:rPr lang="de-DE" sz="2800" b="1" i="0" dirty="0">
                <a:solidFill>
                  <a:srgbClr val="6D7380"/>
                </a:solidFill>
                <a:effectLst/>
                <a:latin typeface="Circular"/>
              </a:rPr>
              <a:t> </a:t>
            </a:r>
            <a:r>
              <a:rPr lang="de-DE" sz="2800" b="1" i="0" dirty="0" err="1">
                <a:solidFill>
                  <a:srgbClr val="6D7380"/>
                </a:solidFill>
                <a:effectLst/>
                <a:latin typeface="Circular"/>
              </a:rPr>
              <a:t>data</a:t>
            </a:r>
            <a:r>
              <a:rPr lang="de-DE" sz="2800" b="1" i="0" dirty="0">
                <a:solidFill>
                  <a:srgbClr val="6D7380"/>
                </a:solidFill>
                <a:effectLst/>
                <a:latin typeface="Circular"/>
              </a:rPr>
              <a:t> </a:t>
            </a:r>
            <a:r>
              <a:rPr lang="de-DE" sz="2800" b="1" i="0" dirty="0" err="1">
                <a:solidFill>
                  <a:srgbClr val="6D7380"/>
                </a:solidFill>
                <a:effectLst/>
                <a:latin typeface="Circular"/>
              </a:rPr>
              <a:t>manipulation</a:t>
            </a:r>
            <a:r>
              <a:rPr lang="de-DE" sz="2800" b="1" i="0" dirty="0">
                <a:solidFill>
                  <a:srgbClr val="6D7380"/>
                </a:solidFill>
                <a:effectLst/>
                <a:latin typeface="Circular"/>
              </a:rPr>
              <a:t>, </a:t>
            </a:r>
            <a:r>
              <a:rPr lang="de-DE" sz="2800" b="1" i="0" dirty="0" err="1">
                <a:solidFill>
                  <a:srgbClr val="6D7380"/>
                </a:solidFill>
                <a:effectLst/>
                <a:latin typeface="Circular"/>
              </a:rPr>
              <a:t>inaccuracy</a:t>
            </a:r>
            <a:r>
              <a:rPr lang="de-DE" sz="2800" b="1" i="0" dirty="0">
                <a:solidFill>
                  <a:srgbClr val="6D7380"/>
                </a:solidFill>
                <a:effectLst/>
                <a:latin typeface="Circular"/>
              </a:rPr>
              <a:t>, and </a:t>
            </a:r>
            <a:r>
              <a:rPr lang="de-DE" sz="2800" b="1" i="0" dirty="0" err="1">
                <a:solidFill>
                  <a:srgbClr val="6D7380"/>
                </a:solidFill>
                <a:effectLst/>
                <a:latin typeface="Circular"/>
              </a:rPr>
              <a:t>downtime</a:t>
            </a:r>
            <a:r>
              <a:rPr lang="de-DE" sz="2800" b="0" i="0" dirty="0">
                <a:solidFill>
                  <a:srgbClr val="6D7380"/>
                </a:solidFill>
                <a:effectLst/>
                <a:latin typeface="Circular"/>
              </a:rPr>
              <a:t>. </a:t>
            </a:r>
            <a:endParaRPr lang="hu-HU" sz="2800" b="0" i="0" dirty="0">
              <a:solidFill>
                <a:srgbClr val="6D7380"/>
              </a:solidFill>
              <a:effectLst/>
              <a:latin typeface="Circular"/>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hu-HU" sz="1800" kern="100" dirty="0">
                <a:effectLst/>
                <a:latin typeface="Aptos" panose="020B0004020202020204" pitchFamily="34" charset="0"/>
                <a:ea typeface="Aptos" panose="020B0004020202020204" pitchFamily="34" charset="0"/>
                <a:cs typeface="Times New Roman" panose="02020603050405020304" pitchFamily="18" charset="0"/>
              </a:rPr>
            </a:br>
            <a:r>
              <a:rPr lang="en-GB" sz="1800" kern="100" dirty="0">
                <a:effectLst/>
                <a:latin typeface="Aptos" panose="020B0004020202020204" pitchFamily="34" charset="0"/>
                <a:ea typeface="Aptos" panose="020B0004020202020204" pitchFamily="34" charset="0"/>
                <a:cs typeface="Times New Roman" panose="02020603050405020304" pitchFamily="18" charset="0"/>
              </a:rPr>
              <a:t>A decentralized oracle network consists of multiple blockchain oracles run by independent node operators that are chosen to retrieve and validate data from several different </a:t>
            </a:r>
            <a:r>
              <a:rPr lang="en-GB" sz="1800" kern="100" dirty="0" err="1">
                <a:effectLst/>
                <a:latin typeface="Aptos" panose="020B0004020202020204" pitchFamily="34" charset="0"/>
                <a:ea typeface="Aptos" panose="020B0004020202020204" pitchFamily="34" charset="0"/>
                <a:cs typeface="Times New Roman" panose="02020603050405020304" pitchFamily="18" charset="0"/>
              </a:rPr>
              <a:t>offchain</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sources. Each of the oracles’ responses within a decentralized oracle network are aggregated together to form a single trusted data point, which can be used to trigger smart contracts on any blockchain and really any system that needs highly reliable data that’s provably accurate. </a:t>
            </a: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Decentralized oracle networks (DONs)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enable the creation of</a:t>
            </a:r>
            <a:r>
              <a:rPr lang="en-GB" sz="1800" b="1" u="none" kern="100" dirty="0">
                <a:effectLst/>
                <a:latin typeface="Aptos" panose="020B0004020202020204" pitchFamily="34" charset="0"/>
                <a:ea typeface="Aptos" panose="020B0004020202020204" pitchFamily="34" charset="0"/>
                <a:cs typeface="Times New Roman" panose="02020603050405020304" pitchFamily="18" charset="0"/>
              </a:rPr>
              <a:t> </a:t>
            </a:r>
            <a:r>
              <a:rPr lang="en-GB" sz="1800" b="1" u="none"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rPr>
              <a:t>hybrid smart contracts</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where </a:t>
            </a:r>
            <a:r>
              <a:rPr lang="en-GB" sz="1800" kern="100" dirty="0" err="1">
                <a:effectLst/>
                <a:latin typeface="Aptos" panose="020B0004020202020204" pitchFamily="34" charset="0"/>
                <a:ea typeface="Aptos" panose="020B0004020202020204" pitchFamily="34" charset="0"/>
                <a:cs typeface="Times New Roman" panose="02020603050405020304" pitchFamily="18" charset="0"/>
              </a:rPr>
              <a:t>onchain</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code and </a:t>
            </a:r>
            <a:r>
              <a:rPr lang="en-GB" sz="1800" kern="100" dirty="0" err="1">
                <a:effectLst/>
                <a:latin typeface="Aptos" panose="020B0004020202020204" pitchFamily="34" charset="0"/>
                <a:ea typeface="Aptos" panose="020B0004020202020204" pitchFamily="34" charset="0"/>
                <a:cs typeface="Times New Roman" panose="02020603050405020304" pitchFamily="18" charset="0"/>
              </a:rPr>
              <a:t>offchain</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infrastructure are combined to support advanced decentralized applications (</a:t>
            </a:r>
            <a:r>
              <a:rPr lang="en-GB" sz="1800" kern="100" dirty="0" err="1">
                <a:effectLst/>
                <a:latin typeface="Aptos" panose="020B0004020202020204" pitchFamily="34" charset="0"/>
                <a:ea typeface="Aptos" panose="020B0004020202020204" pitchFamily="34" charset="0"/>
                <a:cs typeface="Times New Roman" panose="02020603050405020304" pitchFamily="18" charset="0"/>
              </a:rPr>
              <a:t>dApps</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that react to real-world events and interoperate with traditional systems.</a:t>
            </a: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u-HU"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t>
            </a:r>
            <a:r>
              <a:rPr lang="en-GB"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 Decentralized Oracle Network is a distinct distributed system that was initially implemented typically—although not necessarily—by a committee-based consensus protocol and run by a set of oracle nodes. A DON is designed primarily to augment the capabilities of a smart contract on a main chain with oracle reports and other services, but it can provide those same supporting services to other </a:t>
            </a:r>
            <a:r>
              <a:rPr lang="en-GB"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nonblockchain</a:t>
            </a:r>
            <a:r>
              <a:rPr lang="en-GB"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systems, and thus need not be associated with a particular main chain. The model and properties we consider are therefore largely independent of the use of the particular applications of a DON. </a:t>
            </a:r>
            <a:r>
              <a:rPr lang="hu-HU"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t>
            </a:r>
            <a:endParaRPr lang="de-DE"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Dia számának helye 3">
            <a:extLst>
              <a:ext uri="{FF2B5EF4-FFF2-40B4-BE49-F238E27FC236}">
                <a16:creationId xmlns:a16="http://schemas.microsoft.com/office/drawing/2014/main" id="{8E3E8E52-DC82-AA6A-A13D-EA589192FD6A}"/>
              </a:ext>
            </a:extLst>
          </p:cNvPr>
          <p:cNvSpPr>
            <a:spLocks noGrp="1"/>
          </p:cNvSpPr>
          <p:nvPr>
            <p:ph type="sldNum" sz="quarter" idx="5"/>
          </p:nvPr>
        </p:nvSpPr>
        <p:spPr/>
        <p:txBody>
          <a:bodyPr/>
          <a:lstStyle/>
          <a:p>
            <a:fld id="{8CD4559B-4B35-4DF2-985C-295839DAC3F9}" type="slidenum">
              <a:rPr lang="en-GB" smtClean="0"/>
              <a:t>8</a:t>
            </a:fld>
            <a:endParaRPr lang="en-GB"/>
          </a:p>
        </p:txBody>
      </p:sp>
    </p:spTree>
    <p:extLst>
      <p:ext uri="{BB962C8B-B14F-4D97-AF65-F5344CB8AC3E}">
        <p14:creationId xmlns:p14="http://schemas.microsoft.com/office/powerpoint/2010/main" val="2613633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F13D7-6AC6-FDA5-8D07-932FF25A82FF}"/>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F337A8AD-EA35-FFA0-82BE-A3A371C58664}"/>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711C7222-DFE3-AB2E-E812-5ABD69A4DA7E}"/>
              </a:ext>
            </a:extLst>
          </p:cNvPr>
          <p:cNvSpPr>
            <a:spLocks noGrp="1"/>
          </p:cNvSpPr>
          <p:nvPr>
            <p:ph type="body" idx="1"/>
          </p:nvPr>
        </p:nvSpPr>
        <p:spPr/>
        <p:txBody>
          <a:bodyPr/>
          <a:lstStyle/>
          <a:p>
            <a:pPr marL="12700" marR="1348105" lvl="0" indent="0" algn="l" defTabSz="914400" rtl="0" eaLnBrk="1" fontAlgn="auto" latinLnBrk="0" hangingPunct="1">
              <a:lnSpc>
                <a:spcPct val="106200"/>
              </a:lnSpc>
              <a:spcBef>
                <a:spcPts val="919"/>
              </a:spcBef>
              <a:spcAft>
                <a:spcPts val="0"/>
              </a:spcAft>
              <a:buClrTx/>
              <a:buSzTx/>
              <a:buFont typeface="Arial" panose="020B0604020202020204" pitchFamily="34" charset="0"/>
              <a:buNone/>
              <a:tabLst/>
              <a:defRPr/>
            </a:pPr>
            <a:r>
              <a:rPr lang="en-US" sz="1200" b="0" i="0" dirty="0" err="1">
                <a:solidFill>
                  <a:srgbClr val="6D7380"/>
                </a:solidFill>
                <a:effectLst/>
                <a:latin typeface="Circular"/>
              </a:rPr>
              <a:t>Chainlink</a:t>
            </a:r>
            <a:r>
              <a:rPr lang="en-US" sz="1200" b="0" i="0" dirty="0">
                <a:solidFill>
                  <a:srgbClr val="6D7380"/>
                </a:solidFill>
                <a:effectLst/>
                <a:latin typeface="Circular"/>
              </a:rPr>
              <a:t> is the industry standard for building, accessing, and selling oracle services needed to power hybrid smart contracts on any blockchain. </a:t>
            </a:r>
            <a:r>
              <a:rPr lang="en-US" sz="1200" b="0" i="0" dirty="0" err="1">
                <a:solidFill>
                  <a:srgbClr val="6D7380"/>
                </a:solidFill>
                <a:effectLst/>
                <a:latin typeface="Circular"/>
              </a:rPr>
              <a:t>Chainlink</a:t>
            </a:r>
            <a:r>
              <a:rPr lang="en-US" sz="1200" b="0" i="0" dirty="0">
                <a:solidFill>
                  <a:srgbClr val="6D7380"/>
                </a:solidFill>
                <a:effectLst/>
                <a:latin typeface="Circular"/>
              </a:rPr>
              <a:t> oracle networks provide smart contracts with a way to reliably connect to any external API and leverage secure </a:t>
            </a:r>
            <a:r>
              <a:rPr lang="en-US" sz="1200" b="0" i="0" dirty="0" err="1">
                <a:solidFill>
                  <a:srgbClr val="6D7380"/>
                </a:solidFill>
                <a:effectLst/>
                <a:latin typeface="Circular"/>
              </a:rPr>
              <a:t>offchain</a:t>
            </a:r>
            <a:r>
              <a:rPr lang="en-US" sz="1200" b="0" i="0" dirty="0">
                <a:solidFill>
                  <a:srgbClr val="6D7380"/>
                </a:solidFill>
                <a:effectLst/>
                <a:latin typeface="Circular"/>
              </a:rPr>
              <a:t> computations for enabling feature-rich applications. </a:t>
            </a:r>
            <a:r>
              <a:rPr lang="en-US" sz="1200" b="0" i="0" dirty="0" err="1">
                <a:solidFill>
                  <a:srgbClr val="6D7380"/>
                </a:solidFill>
                <a:effectLst/>
                <a:latin typeface="Circular"/>
              </a:rPr>
              <a:t>Chainlink</a:t>
            </a:r>
            <a:r>
              <a:rPr lang="en-US" sz="1200" b="0" i="0" dirty="0">
                <a:solidFill>
                  <a:srgbClr val="6D7380"/>
                </a:solidFill>
                <a:effectLst/>
                <a:latin typeface="Circular"/>
              </a:rPr>
              <a:t> currently secures tens of billions of dollars across DeFi, insurance, gaming, and other major industries, and offers global enterprises and leading data providers a universal gateway to all blockchains.</a:t>
            </a:r>
            <a:r>
              <a:rPr lang="hu-HU" sz="1200" b="0" i="0" dirty="0">
                <a:solidFill>
                  <a:srgbClr val="6D7380"/>
                </a:solidFill>
                <a:effectLst/>
                <a:latin typeface="Circular"/>
              </a:rPr>
              <a:t> </a:t>
            </a:r>
          </a:p>
          <a:p>
            <a:pPr marL="12700" marR="1348105" lvl="0" indent="0" algn="l" defTabSz="914400" rtl="0" eaLnBrk="1" fontAlgn="auto" latinLnBrk="0" hangingPunct="1">
              <a:lnSpc>
                <a:spcPct val="106200"/>
              </a:lnSpc>
              <a:spcBef>
                <a:spcPts val="919"/>
              </a:spcBef>
              <a:spcAft>
                <a:spcPts val="0"/>
              </a:spcAft>
              <a:buClrTx/>
              <a:buSzTx/>
              <a:buFont typeface="Arial" panose="020B0604020202020204" pitchFamily="34" charset="0"/>
              <a:buNone/>
              <a:tabLst/>
              <a:defRPr/>
            </a:pPr>
            <a:endParaRPr lang="hu-HU" sz="1200" b="0" i="0" dirty="0">
              <a:solidFill>
                <a:srgbClr val="6D7380"/>
              </a:solidFill>
              <a:effectLst/>
              <a:latin typeface="Circular"/>
            </a:endParaRPr>
          </a:p>
          <a:p>
            <a:pPr marL="12700" marR="1348105" lvl="0" indent="0" algn="l" defTabSz="914400" rtl="0" eaLnBrk="1" fontAlgn="auto" latinLnBrk="0" hangingPunct="1">
              <a:lnSpc>
                <a:spcPct val="106200"/>
              </a:lnSpc>
              <a:spcBef>
                <a:spcPts val="919"/>
              </a:spcBef>
              <a:spcAft>
                <a:spcPts val="0"/>
              </a:spcAft>
              <a:buClrTx/>
              <a:buSzTx/>
              <a:buFont typeface="Arial" panose="020B0604020202020204" pitchFamily="34" charset="0"/>
              <a:buNone/>
              <a:tabLst/>
              <a:defRPr/>
            </a:pPr>
            <a:r>
              <a:rPr lang="hu-HU" sz="1200" b="0" i="0" dirty="0" err="1">
                <a:solidFill>
                  <a:srgbClr val="6D7380"/>
                </a:solidFill>
                <a:effectLst/>
                <a:latin typeface="Circular"/>
              </a:rPr>
              <a:t>It</a:t>
            </a:r>
            <a:r>
              <a:rPr lang="hu-HU" sz="1200" b="0" i="0" dirty="0">
                <a:solidFill>
                  <a:srgbClr val="6D7380"/>
                </a:solidFill>
                <a:effectLst/>
                <a:latin typeface="Circular"/>
              </a:rPr>
              <a:t> </a:t>
            </a:r>
            <a:r>
              <a:rPr lang="hu-HU" sz="1200" b="0" i="0" dirty="0" err="1">
                <a:solidFill>
                  <a:srgbClr val="6D7380"/>
                </a:solidFill>
                <a:effectLst/>
                <a:latin typeface="Circular"/>
              </a:rPr>
              <a:t>was</a:t>
            </a:r>
            <a:r>
              <a:rPr lang="hu-HU" sz="1200" b="0" i="0" dirty="0">
                <a:solidFill>
                  <a:srgbClr val="6D7380"/>
                </a:solidFill>
                <a:effectLst/>
                <a:latin typeface="Circular"/>
              </a:rPr>
              <a:t> </a:t>
            </a:r>
            <a:r>
              <a:rPr lang="hu-HU" sz="1200" b="0" i="0" dirty="0" err="1">
                <a:solidFill>
                  <a:srgbClr val="6D7380"/>
                </a:solidFill>
                <a:effectLst/>
                <a:latin typeface="Circular"/>
              </a:rPr>
              <a:t>founded</a:t>
            </a:r>
            <a:r>
              <a:rPr lang="hu-HU" sz="1200" b="0" i="0" dirty="0">
                <a:solidFill>
                  <a:srgbClr val="6D7380"/>
                </a:solidFill>
                <a:effectLst/>
                <a:latin typeface="Circular"/>
              </a:rPr>
              <a:t> in 2017, and </a:t>
            </a:r>
            <a:r>
              <a:rPr lang="hu-HU" sz="1200" b="0" i="0" dirty="0" err="1">
                <a:solidFill>
                  <a:srgbClr val="6D7380"/>
                </a:solidFill>
                <a:effectLst/>
                <a:latin typeface="Circular"/>
              </a:rPr>
              <a:t>was</a:t>
            </a:r>
            <a:r>
              <a:rPr lang="hu-HU" sz="1200" b="0" i="0" dirty="0">
                <a:solidFill>
                  <a:srgbClr val="6D7380"/>
                </a:solidFill>
                <a:effectLst/>
                <a:latin typeface="Circular"/>
              </a:rPr>
              <a:t> </a:t>
            </a:r>
            <a:r>
              <a:rPr lang="hu-HU" sz="1200" b="0" i="0" dirty="0" err="1">
                <a:solidFill>
                  <a:srgbClr val="6D7380"/>
                </a:solidFill>
                <a:effectLst/>
                <a:latin typeface="Circular"/>
              </a:rPr>
              <a:t>built</a:t>
            </a:r>
            <a:r>
              <a:rPr lang="hu-HU" sz="1200" b="0" i="0" dirty="0">
                <a:solidFill>
                  <a:srgbClr val="6D7380"/>
                </a:solidFill>
                <a:effectLst/>
                <a:latin typeface="Circular"/>
              </a:rPr>
              <a:t> </a:t>
            </a:r>
            <a:r>
              <a:rPr lang="hu-HU" sz="1200" b="0" i="0" dirty="0" err="1">
                <a:solidFill>
                  <a:srgbClr val="6D7380"/>
                </a:solidFill>
                <a:effectLst/>
                <a:latin typeface="Circular"/>
              </a:rPr>
              <a:t>initially</a:t>
            </a:r>
            <a:r>
              <a:rPr lang="hu-HU" sz="1200" b="0" i="0" dirty="0">
                <a:solidFill>
                  <a:srgbClr val="6D7380"/>
                </a:solidFill>
                <a:effectLst/>
                <a:latin typeface="Circular"/>
              </a:rPr>
              <a:t> </a:t>
            </a:r>
            <a:r>
              <a:rPr lang="hu-HU" sz="1200" b="0" i="0" dirty="0" err="1">
                <a:solidFill>
                  <a:srgbClr val="6D7380"/>
                </a:solidFill>
                <a:effectLst/>
                <a:latin typeface="Circular"/>
              </a:rPr>
              <a:t>on</a:t>
            </a:r>
            <a:r>
              <a:rPr lang="hu-HU" sz="1200" b="0" i="0" dirty="0">
                <a:solidFill>
                  <a:srgbClr val="6D7380"/>
                </a:solidFill>
                <a:effectLst/>
                <a:latin typeface="Circular"/>
              </a:rPr>
              <a:t> </a:t>
            </a:r>
            <a:r>
              <a:rPr lang="hu-HU" sz="1200" b="0" i="0" dirty="0" err="1">
                <a:solidFill>
                  <a:srgbClr val="6D7380"/>
                </a:solidFill>
                <a:effectLst/>
                <a:latin typeface="Circular"/>
              </a:rPr>
              <a:t>Ethereum</a:t>
            </a:r>
            <a:r>
              <a:rPr lang="hu-HU" sz="1200" b="0" i="0" dirty="0">
                <a:solidFill>
                  <a:srgbClr val="6D7380"/>
                </a:solidFill>
                <a:effectLst/>
                <a:latin typeface="Circular"/>
              </a:rPr>
              <a:t>, </a:t>
            </a:r>
            <a:r>
              <a:rPr lang="hu-HU" sz="1200" b="0" i="0" dirty="0" err="1">
                <a:solidFill>
                  <a:srgbClr val="6D7380"/>
                </a:solidFill>
                <a:effectLst/>
                <a:latin typeface="Circular"/>
              </a:rPr>
              <a:t>however</a:t>
            </a:r>
            <a:r>
              <a:rPr lang="hu-HU" sz="1200" b="0" i="0" dirty="0">
                <a:solidFill>
                  <a:srgbClr val="6D7380"/>
                </a:solidFill>
                <a:effectLst/>
                <a:latin typeface="Circular"/>
              </a:rPr>
              <a:t> </a:t>
            </a:r>
            <a:r>
              <a:rPr lang="hu-HU" sz="1200" b="0" i="0" dirty="0" err="1">
                <a:solidFill>
                  <a:srgbClr val="6D7380"/>
                </a:solidFill>
                <a:effectLst/>
                <a:latin typeface="Circular"/>
              </a:rPr>
              <a:t>it</a:t>
            </a:r>
            <a:r>
              <a:rPr lang="hu-HU" sz="1200" b="0" i="0" dirty="0">
                <a:solidFill>
                  <a:srgbClr val="6D7380"/>
                </a:solidFill>
                <a:effectLst/>
                <a:latin typeface="Circular"/>
              </a:rPr>
              <a:t> </a:t>
            </a:r>
            <a:r>
              <a:rPr lang="hu-HU" sz="1200" b="0" i="0" dirty="0" err="1">
                <a:solidFill>
                  <a:srgbClr val="6D7380"/>
                </a:solidFill>
                <a:effectLst/>
                <a:latin typeface="Circular"/>
              </a:rPr>
              <a:t>was</a:t>
            </a:r>
            <a:r>
              <a:rPr lang="hu-HU" sz="1200" b="0" i="0" dirty="0">
                <a:solidFill>
                  <a:srgbClr val="6D7380"/>
                </a:solidFill>
                <a:effectLst/>
                <a:latin typeface="Circular"/>
              </a:rPr>
              <a:t> </a:t>
            </a:r>
            <a:r>
              <a:rPr lang="hu-HU" sz="1200" b="0" i="0" dirty="0" err="1">
                <a:solidFill>
                  <a:srgbClr val="6D7380"/>
                </a:solidFill>
                <a:effectLst/>
                <a:latin typeface="Circular"/>
              </a:rPr>
              <a:t>made</a:t>
            </a:r>
            <a:r>
              <a:rPr lang="hu-HU" sz="1200" b="0" i="0" dirty="0">
                <a:solidFill>
                  <a:srgbClr val="6D7380"/>
                </a:solidFill>
                <a:effectLst/>
                <a:latin typeface="Circular"/>
              </a:rPr>
              <a:t> </a:t>
            </a:r>
            <a:r>
              <a:rPr lang="hu-HU" sz="1200" b="0" i="0" dirty="0" err="1">
                <a:solidFill>
                  <a:srgbClr val="6D7380"/>
                </a:solidFill>
                <a:effectLst/>
                <a:latin typeface="Circular"/>
              </a:rPr>
              <a:t>to</a:t>
            </a:r>
            <a:r>
              <a:rPr lang="hu-HU" sz="1200" b="0" i="0" dirty="0">
                <a:solidFill>
                  <a:srgbClr val="6D7380"/>
                </a:solidFill>
                <a:effectLst/>
                <a:latin typeface="Circular"/>
              </a:rPr>
              <a:t> be </a:t>
            </a:r>
            <a:r>
              <a:rPr lang="hu-HU" sz="1200" b="0" i="0" dirty="0" err="1">
                <a:solidFill>
                  <a:srgbClr val="6D7380"/>
                </a:solidFill>
                <a:effectLst/>
                <a:latin typeface="Circular"/>
              </a:rPr>
              <a:t>blockchain-agnostic</a:t>
            </a:r>
            <a:r>
              <a:rPr lang="hu-HU" sz="1200" b="0" i="0" dirty="0">
                <a:solidFill>
                  <a:srgbClr val="6D7380"/>
                </a:solidFill>
                <a:effectLst/>
                <a:latin typeface="Circular"/>
              </a:rPr>
              <a:t>, </a:t>
            </a:r>
            <a:r>
              <a:rPr lang="hu-HU" sz="1200" b="0" i="0" dirty="0" err="1">
                <a:solidFill>
                  <a:srgbClr val="6D7380"/>
                </a:solidFill>
                <a:effectLst/>
                <a:latin typeface="Circular"/>
              </a:rPr>
              <a:t>meaning</a:t>
            </a:r>
            <a:r>
              <a:rPr lang="hu-HU" sz="1200" b="0" i="0" dirty="0">
                <a:solidFill>
                  <a:srgbClr val="6D7380"/>
                </a:solidFill>
                <a:effectLst/>
                <a:latin typeface="Circular"/>
              </a:rPr>
              <a:t>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it is designed to operate across multiple blockchains.</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I</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t is intended to support all leading smart contract networks for both off-chain and cross-chain interactions.</a:t>
            </a:r>
            <a:endParaRPr lang="hu-HU" sz="1200" b="0" i="0" dirty="0">
              <a:solidFill>
                <a:srgbClr val="6D7380"/>
              </a:solidFill>
              <a:effectLst/>
              <a:latin typeface="Circular"/>
            </a:endParaRPr>
          </a:p>
          <a:p>
            <a:pPr marL="12700" marR="1348105" lvl="0" indent="0" algn="l" defTabSz="914400" rtl="0" eaLnBrk="1" fontAlgn="auto" latinLnBrk="0" hangingPunct="1">
              <a:lnSpc>
                <a:spcPct val="106200"/>
              </a:lnSpc>
              <a:spcBef>
                <a:spcPts val="919"/>
              </a:spcBef>
              <a:spcAft>
                <a:spcPts val="0"/>
              </a:spcAft>
              <a:buClrTx/>
              <a:buSzTx/>
              <a:buFont typeface="Arial" panose="020B0604020202020204" pitchFamily="34" charset="0"/>
              <a:buNone/>
              <a:tabLst/>
              <a:defRPr/>
            </a:pPr>
            <a:endParaRPr lang="hu-HU" sz="1200" b="0" i="0" dirty="0">
              <a:solidFill>
                <a:srgbClr val="6D7380"/>
              </a:solidFill>
              <a:effectLst/>
              <a:latin typeface="Circular"/>
            </a:endParaRPr>
          </a:p>
          <a:p>
            <a:pPr marL="12700" marR="1348105" lvl="0" indent="0" algn="l" defTabSz="914400" rtl="0" eaLnBrk="1" fontAlgn="auto" latinLnBrk="0" hangingPunct="1">
              <a:lnSpc>
                <a:spcPct val="106200"/>
              </a:lnSpc>
              <a:spcBef>
                <a:spcPts val="919"/>
              </a:spcBef>
              <a:spcAft>
                <a:spcPts val="0"/>
              </a:spcAft>
              <a:buClrTx/>
              <a:buSzTx/>
              <a:buFont typeface="Arial" panose="020B0604020202020204" pitchFamily="34" charset="0"/>
              <a:buNone/>
              <a:tabLst/>
              <a:defRPr/>
            </a:pPr>
            <a:r>
              <a:rPr lang="en-GB" sz="1800" b="1" dirty="0">
                <a:effectLst/>
                <a:latin typeface="Aptos" panose="020B0004020202020204" pitchFamily="34" charset="0"/>
                <a:ea typeface="Aptos" panose="020B0004020202020204" pitchFamily="34" charset="0"/>
                <a:cs typeface="Arial" panose="020B0604020202020204" pitchFamily="34" charset="0"/>
              </a:rPr>
              <a:t>The </a:t>
            </a:r>
            <a:r>
              <a:rPr lang="en-GB" sz="1800" b="1" dirty="0" err="1">
                <a:effectLst/>
                <a:latin typeface="Aptos" panose="020B0004020202020204" pitchFamily="34" charset="0"/>
                <a:ea typeface="Aptos" panose="020B0004020202020204" pitchFamily="34" charset="0"/>
                <a:cs typeface="Arial" panose="020B0604020202020204" pitchFamily="34" charset="0"/>
              </a:rPr>
              <a:t>Chainlink</a:t>
            </a:r>
            <a:r>
              <a:rPr lang="en-GB" sz="1800" b="1" dirty="0">
                <a:effectLst/>
                <a:latin typeface="Aptos" panose="020B0004020202020204" pitchFamily="34" charset="0"/>
                <a:ea typeface="Aptos" panose="020B0004020202020204" pitchFamily="34" charset="0"/>
                <a:cs typeface="Arial" panose="020B0604020202020204" pitchFamily="34" charset="0"/>
              </a:rPr>
              <a:t> Network is made up of multiple decentralized oracle networks running simultaneously and independently of one another</a:t>
            </a:r>
            <a:endParaRPr lang="hu-HU" sz="1200" b="1" i="0" dirty="0">
              <a:solidFill>
                <a:srgbClr val="6D7380"/>
              </a:solidFill>
              <a:effectLst/>
              <a:latin typeface="Circular"/>
            </a:endParaRPr>
          </a:p>
          <a:p>
            <a:pPr marL="12700" marR="1348105" lvl="0" indent="0" algn="l" defTabSz="914400" rtl="0" eaLnBrk="1" fontAlgn="auto" latinLnBrk="0" hangingPunct="1">
              <a:lnSpc>
                <a:spcPct val="106200"/>
              </a:lnSpc>
              <a:spcBef>
                <a:spcPts val="919"/>
              </a:spcBef>
              <a:spcAft>
                <a:spcPts val="0"/>
              </a:spcAft>
              <a:buClrTx/>
              <a:buSzTx/>
              <a:buFont typeface="Arial" panose="020B0604020202020204" pitchFamily="34" charset="0"/>
              <a:buNone/>
              <a:tabLst/>
              <a:defRPr/>
            </a:pPr>
            <a:endParaRPr lang="hu-HU" sz="1200" b="0" i="0" dirty="0">
              <a:solidFill>
                <a:srgbClr val="6D7380"/>
              </a:solidFill>
              <a:effectLst/>
              <a:latin typeface="Circular"/>
            </a:endParaRPr>
          </a:p>
          <a:p>
            <a:pPr marL="12700" marR="1348105" lvl="0" indent="0" algn="l" defTabSz="914400" rtl="0" eaLnBrk="1" fontAlgn="auto" latinLnBrk="0" hangingPunct="1">
              <a:lnSpc>
                <a:spcPct val="106200"/>
              </a:lnSpc>
              <a:spcBef>
                <a:spcPts val="919"/>
              </a:spcBef>
              <a:spcAft>
                <a:spcPts val="0"/>
              </a:spcAft>
              <a:buClrTx/>
              <a:buSzTx/>
              <a:buFont typeface="Arial" panose="020B0604020202020204" pitchFamily="34" charset="0"/>
              <a:buNone/>
              <a:tabLst/>
              <a:defRPr/>
            </a:pPr>
            <a:endParaRPr lang="de-DE" sz="1800" kern="100" dirty="0">
              <a:effectLst/>
              <a:latin typeface="Aptos" panose="020B0004020202020204" pitchFamily="34" charset="0"/>
              <a:ea typeface="Aptos" panose="020B0004020202020204" pitchFamily="34" charset="0"/>
              <a:cs typeface="Times New Roman" panose="02020603050405020304" pitchFamily="18" charset="0"/>
            </a:endParaRPr>
          </a:p>
          <a:p>
            <a:pPr marL="12700" marR="1348105" lvl="0" indent="0" algn="l" defTabSz="914400" rtl="0" eaLnBrk="1" fontAlgn="auto" latinLnBrk="0" hangingPunct="1">
              <a:lnSpc>
                <a:spcPct val="106200"/>
              </a:lnSpc>
              <a:spcBef>
                <a:spcPts val="919"/>
              </a:spcBef>
              <a:spcAft>
                <a:spcPts val="0"/>
              </a:spcAft>
              <a:buClrTx/>
              <a:buSzTx/>
              <a:buFont typeface="Arial" panose="020B0604020202020204" pitchFamily="34" charset="0"/>
              <a:buNone/>
              <a:tabLst/>
              <a:defRPr/>
            </a:pPr>
            <a:r>
              <a:rPr lang="hu-HU" sz="1800" kern="100" dirty="0" err="1">
                <a:effectLst/>
                <a:latin typeface="Aptos" panose="020B0004020202020204" pitchFamily="34" charset="0"/>
                <a:ea typeface="Aptos" panose="020B0004020202020204" pitchFamily="34" charset="0"/>
                <a:cs typeface="Times New Roman" panose="02020603050405020304" pitchFamily="18" charset="0"/>
              </a:rPr>
              <a:t>It</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has </a:t>
            </a:r>
            <a:r>
              <a:rPr lang="hu-HU" sz="1800" kern="100" dirty="0" err="1">
                <a:effectLst/>
                <a:latin typeface="Aptos" panose="020B0004020202020204" pitchFamily="34" charset="0"/>
                <a:ea typeface="Aptos" panose="020B0004020202020204" pitchFamily="34" charset="0"/>
                <a:cs typeface="Times New Roman" panose="02020603050405020304" pitchFamily="18" charset="0"/>
              </a:rPr>
              <a:t>its</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a:t>
            </a:r>
            <a:r>
              <a:rPr lang="hu-HU" sz="1800" kern="100" dirty="0" err="1">
                <a:effectLst/>
                <a:latin typeface="Aptos" panose="020B0004020202020204" pitchFamily="34" charset="0"/>
                <a:ea typeface="Aptos" panose="020B0004020202020204" pitchFamily="34" charset="0"/>
                <a:cs typeface="Times New Roman" panose="02020603050405020304" pitchFamily="18" charset="0"/>
              </a:rPr>
              <a:t>own</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a:t>
            </a:r>
            <a:r>
              <a:rPr lang="hu-HU" sz="1800" kern="100" dirty="0" err="1">
                <a:effectLst/>
                <a:latin typeface="Aptos" panose="020B0004020202020204" pitchFamily="34" charset="0"/>
                <a:ea typeface="Aptos" panose="020B0004020202020204" pitchFamily="34" charset="0"/>
                <a:cs typeface="Times New Roman" panose="02020603050405020304" pitchFamily="18" charset="0"/>
              </a:rPr>
              <a:t>native</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a:t>
            </a:r>
            <a:r>
              <a:rPr lang="hu-HU" sz="1800" kern="100" dirty="0" err="1">
                <a:effectLst/>
                <a:latin typeface="Aptos" panose="020B0004020202020204" pitchFamily="34" charset="0"/>
                <a:ea typeface="Aptos" panose="020B0004020202020204" pitchFamily="34" charset="0"/>
                <a:cs typeface="Times New Roman" panose="02020603050405020304" pitchFamily="18" charset="0"/>
              </a:rPr>
              <a:t>token</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a:t>
            </a:r>
            <a:r>
              <a:rPr lang="hu-HU" sz="1800" kern="100" dirty="0" err="1">
                <a:effectLst/>
                <a:latin typeface="Aptos" panose="020B0004020202020204" pitchFamily="34" charset="0"/>
                <a:ea typeface="Aptos" panose="020B0004020202020204" pitchFamily="34" charset="0"/>
                <a:cs typeface="Times New Roman" panose="02020603050405020304" pitchFamily="18" charset="0"/>
              </a:rPr>
              <a:t>called</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LINK, </a:t>
            </a:r>
            <a:r>
              <a:rPr lang="hu-HU" sz="1800" kern="100" dirty="0" err="1">
                <a:effectLst/>
                <a:latin typeface="Aptos" panose="020B0004020202020204" pitchFamily="34" charset="0"/>
                <a:ea typeface="Aptos" panose="020B0004020202020204" pitchFamily="34" charset="0"/>
                <a:cs typeface="Times New Roman" panose="02020603050405020304" pitchFamily="18" charset="0"/>
              </a:rPr>
              <a:t>which</a:t>
            </a:r>
            <a:r>
              <a:rPr lang="hu-HU" sz="1800" kern="100" dirty="0">
                <a:effectLst/>
                <a:latin typeface="Aptos" panose="020B0004020202020204" pitchFamily="34" charset="0"/>
                <a:ea typeface="Aptos" panose="020B0004020202020204" pitchFamily="34" charset="0"/>
                <a:cs typeface="Times New Roman" panose="02020603050405020304" pitchFamily="18" charset="0"/>
              </a:rPr>
              <a:t> is </a:t>
            </a:r>
            <a:r>
              <a:rPr lang="en-US" sz="2800" b="0" i="0" dirty="0">
                <a:solidFill>
                  <a:srgbClr val="040C28"/>
                </a:solidFill>
                <a:effectLst/>
                <a:latin typeface="Google Sans"/>
              </a:rPr>
              <a:t>currency to pay </a:t>
            </a:r>
            <a:r>
              <a:rPr lang="en-US" sz="2800" b="0" i="0" dirty="0" err="1">
                <a:solidFill>
                  <a:srgbClr val="040C28"/>
                </a:solidFill>
                <a:effectLst/>
                <a:latin typeface="Google Sans"/>
              </a:rPr>
              <a:t>Chainlink</a:t>
            </a:r>
            <a:r>
              <a:rPr lang="en-US" sz="2800" b="0" i="0" dirty="0">
                <a:solidFill>
                  <a:srgbClr val="040C28"/>
                </a:solidFill>
                <a:effectLst/>
                <a:latin typeface="Google Sans"/>
              </a:rPr>
              <a:t> network operators for retrieving and preparing off-chain data and performing computations</a:t>
            </a:r>
            <a:r>
              <a:rPr lang="hu-HU" sz="2800" b="0" i="0" dirty="0">
                <a:solidFill>
                  <a:srgbClr val="040C28"/>
                </a:solidFill>
                <a:effectLst/>
                <a:latin typeface="Google Sans"/>
              </a:rPr>
              <a:t>.</a:t>
            </a:r>
            <a:endParaRPr lang="de-DE" sz="1800" kern="100" dirty="0">
              <a:effectLst/>
              <a:latin typeface="Aptos" panose="020B0004020202020204" pitchFamily="34" charset="0"/>
              <a:ea typeface="Aptos" panose="020B0004020202020204" pitchFamily="34" charset="0"/>
              <a:cs typeface="Times New Roman" panose="02020603050405020304" pitchFamily="18" charset="0"/>
            </a:endParaRPr>
          </a:p>
          <a:p>
            <a:pPr marL="12700" marR="1348105" indent="0">
              <a:lnSpc>
                <a:spcPct val="106200"/>
              </a:lnSpc>
              <a:spcBef>
                <a:spcPts val="919"/>
              </a:spcBef>
              <a:buFont typeface="Arial" panose="020B0604020202020204" pitchFamily="34" charset="0"/>
              <a:buNone/>
            </a:pPr>
            <a:endParaRPr lang="hu-HU" sz="1200" spc="145" dirty="0">
              <a:solidFill>
                <a:srgbClr val="0B101C"/>
              </a:solidFill>
              <a:latin typeface="Trebuchet MS"/>
              <a:cs typeface="Trebuchet MS"/>
            </a:endParaRPr>
          </a:p>
          <a:p>
            <a:endParaRPr lang="en-GB" dirty="0"/>
          </a:p>
        </p:txBody>
      </p:sp>
      <p:sp>
        <p:nvSpPr>
          <p:cNvPr id="4" name="Dia számának helye 3">
            <a:extLst>
              <a:ext uri="{FF2B5EF4-FFF2-40B4-BE49-F238E27FC236}">
                <a16:creationId xmlns:a16="http://schemas.microsoft.com/office/drawing/2014/main" id="{4D44B1E3-8489-F6FE-939A-5656E2853DEA}"/>
              </a:ext>
            </a:extLst>
          </p:cNvPr>
          <p:cNvSpPr>
            <a:spLocks noGrp="1"/>
          </p:cNvSpPr>
          <p:nvPr>
            <p:ph type="sldNum" sz="quarter" idx="5"/>
          </p:nvPr>
        </p:nvSpPr>
        <p:spPr/>
        <p:txBody>
          <a:bodyPr/>
          <a:lstStyle/>
          <a:p>
            <a:fld id="{8CD4559B-4B35-4DF2-985C-295839DAC3F9}" type="slidenum">
              <a:rPr lang="en-GB" smtClean="0"/>
              <a:t>9</a:t>
            </a:fld>
            <a:endParaRPr lang="en-GB"/>
          </a:p>
        </p:txBody>
      </p:sp>
    </p:spTree>
    <p:extLst>
      <p:ext uri="{BB962C8B-B14F-4D97-AF65-F5344CB8AC3E}">
        <p14:creationId xmlns:p14="http://schemas.microsoft.com/office/powerpoint/2010/main" val="2101785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7996E-3FF4-261A-D852-454CD9D059C4}"/>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53297D80-C2BB-2178-4972-FC1B6AC5D1BF}"/>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9A793E7A-42BD-4ECF-5ADA-0F395AF37B7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Aptos" panose="020B0004020202020204" pitchFamily="34" charset="0"/>
                <a:ea typeface="Aptos" panose="020B0004020202020204" pitchFamily="34" charset="0"/>
                <a:cs typeface="Arial" panose="020B0604020202020204" pitchFamily="34" charset="0"/>
              </a:rPr>
              <a:t>The </a:t>
            </a:r>
            <a:r>
              <a:rPr lang="en-GB" sz="1800" kern="100" dirty="0" err="1">
                <a:effectLst/>
                <a:latin typeface="Aptos" panose="020B0004020202020204" pitchFamily="34" charset="0"/>
                <a:ea typeface="Aptos" panose="020B0004020202020204" pitchFamily="34" charset="0"/>
                <a:cs typeface="Arial" panose="020B0604020202020204" pitchFamily="34" charset="0"/>
              </a:rPr>
              <a:t>Chainlink</a:t>
            </a:r>
            <a:r>
              <a:rPr lang="en-GB" sz="1800" kern="100" dirty="0">
                <a:effectLst/>
                <a:latin typeface="Aptos" panose="020B0004020202020204" pitchFamily="34" charset="0"/>
                <a:ea typeface="Aptos" panose="020B0004020202020204" pitchFamily="34" charset="0"/>
                <a:cs typeface="Arial" panose="020B0604020202020204" pitchFamily="34" charset="0"/>
              </a:rPr>
              <a:t> Network is an </a:t>
            </a:r>
            <a:r>
              <a:rPr lang="en-GB" sz="1800" b="1" kern="100" dirty="0">
                <a:effectLst/>
                <a:latin typeface="Aptos" panose="020B0004020202020204" pitchFamily="34" charset="0"/>
                <a:ea typeface="Aptos" panose="020B0004020202020204" pitchFamily="34" charset="0"/>
                <a:cs typeface="Arial" panose="020B0604020202020204" pitchFamily="34" charset="0"/>
              </a:rPr>
              <a:t>infinitely scalable network of independent oracles and oracle networks</a:t>
            </a:r>
            <a:r>
              <a:rPr lang="en-GB" sz="1800" kern="100" dirty="0">
                <a:effectLst/>
                <a:latin typeface="Aptos" panose="020B0004020202020204" pitchFamily="34" charset="0"/>
                <a:ea typeface="Aptos" panose="020B0004020202020204" pitchFamily="34" charset="0"/>
                <a:cs typeface="Arial" panose="020B0604020202020204" pitchFamily="34" charset="0"/>
              </a:rPr>
              <a:t>. Although </a:t>
            </a:r>
            <a:r>
              <a:rPr lang="en-GB" sz="1800" b="1" kern="100" dirty="0">
                <a:effectLst/>
                <a:latin typeface="Aptos" panose="020B0004020202020204" pitchFamily="34" charset="0"/>
                <a:ea typeface="Aptos" panose="020B0004020202020204" pitchFamily="34" charset="0"/>
                <a:cs typeface="Arial" panose="020B0604020202020204" pitchFamily="34" charset="0"/>
              </a:rPr>
              <a:t>each oracle runs the Core </a:t>
            </a:r>
            <a:r>
              <a:rPr lang="en-GB" sz="1800" b="1" kern="100" dirty="0" err="1">
                <a:effectLst/>
                <a:latin typeface="Aptos" panose="020B0004020202020204" pitchFamily="34" charset="0"/>
                <a:ea typeface="Aptos" panose="020B0004020202020204" pitchFamily="34" charset="0"/>
                <a:cs typeface="Arial" panose="020B0604020202020204" pitchFamily="34" charset="0"/>
              </a:rPr>
              <a:t>Chainlink</a:t>
            </a:r>
            <a:r>
              <a:rPr lang="en-GB" sz="1800" b="1" kern="100" dirty="0">
                <a:effectLst/>
                <a:latin typeface="Aptos" panose="020B0004020202020204" pitchFamily="34" charset="0"/>
                <a:ea typeface="Aptos" panose="020B0004020202020204" pitchFamily="34" charset="0"/>
                <a:cs typeface="Arial" panose="020B0604020202020204" pitchFamily="34" charset="0"/>
              </a:rPr>
              <a:t> software</a:t>
            </a:r>
            <a:r>
              <a:rPr lang="en-GB" sz="1800" kern="100" dirty="0">
                <a:effectLst/>
                <a:latin typeface="Aptos" panose="020B0004020202020204" pitchFamily="34" charset="0"/>
                <a:ea typeface="Aptos" panose="020B0004020202020204" pitchFamily="34" charset="0"/>
                <a:cs typeface="Arial" panose="020B0604020202020204" pitchFamily="34" charset="0"/>
              </a:rPr>
              <a:t>, they ultimately operate without any dependencies from any other oracle</a:t>
            </a:r>
            <a:r>
              <a:rPr lang="en-GB" sz="1800" b="1" kern="100" dirty="0">
                <a:effectLst/>
                <a:latin typeface="Aptos" panose="020B0004020202020204" pitchFamily="34" charset="0"/>
                <a:ea typeface="Aptos" panose="020B0004020202020204" pitchFamily="34" charset="0"/>
                <a:cs typeface="Arial" panose="020B0604020202020204" pitchFamily="34" charset="0"/>
              </a:rPr>
              <a:t>, freely able to simultaneously be a part of different oracle networks and/or operate independently</a:t>
            </a:r>
            <a:r>
              <a:rPr lang="en-GB" sz="1800" kern="100" dirty="0">
                <a:effectLst/>
                <a:latin typeface="Aptos" panose="020B0004020202020204" pitchFamily="34" charset="0"/>
                <a:ea typeface="Aptos" panose="020B0004020202020204" pitchFamily="34" charset="0"/>
                <a:cs typeface="Arial" panose="020B0604020202020204" pitchFamily="34" charset="0"/>
              </a:rPr>
              <a:t>. The </a:t>
            </a:r>
            <a:r>
              <a:rPr lang="en-GB" sz="1800" kern="100" dirty="0" err="1">
                <a:effectLst/>
                <a:latin typeface="Aptos" panose="020B0004020202020204" pitchFamily="34" charset="0"/>
                <a:ea typeface="Aptos" panose="020B0004020202020204" pitchFamily="34" charset="0"/>
                <a:cs typeface="Arial" panose="020B0604020202020204" pitchFamily="34" charset="0"/>
              </a:rPr>
              <a:t>Chainlink</a:t>
            </a:r>
            <a:r>
              <a:rPr lang="en-GB" sz="1800" kern="100" dirty="0">
                <a:effectLst/>
                <a:latin typeface="Aptos" panose="020B0004020202020204" pitchFamily="34" charset="0"/>
                <a:ea typeface="Aptos" panose="020B0004020202020204" pitchFamily="34" charset="0"/>
                <a:cs typeface="Arial" panose="020B0604020202020204" pitchFamily="34" charset="0"/>
              </a:rPr>
              <a:t> Network is </a:t>
            </a:r>
            <a:r>
              <a:rPr lang="en-GB" sz="1800" b="1" kern="100" dirty="0">
                <a:effectLst/>
                <a:latin typeface="Aptos" panose="020B0004020202020204" pitchFamily="34" charset="0"/>
                <a:ea typeface="Aptos" panose="020B0004020202020204" pitchFamily="34" charset="0"/>
                <a:cs typeface="Arial" panose="020B0604020202020204" pitchFamily="34" charset="0"/>
              </a:rPr>
              <a:t>permissionless to run an oracle on</a:t>
            </a:r>
            <a:r>
              <a:rPr lang="en-GB" sz="1800" kern="100" dirty="0">
                <a:effectLst/>
                <a:latin typeface="Aptos" panose="020B0004020202020204" pitchFamily="34" charset="0"/>
                <a:ea typeface="Aptos" panose="020B0004020202020204" pitchFamily="34" charset="0"/>
                <a:cs typeface="Arial" panose="020B0604020202020204" pitchFamily="34" charset="0"/>
              </a:rPr>
              <a:t>, but </a:t>
            </a:r>
            <a:r>
              <a:rPr lang="en-GB" sz="1800" b="1" kern="100" dirty="0">
                <a:effectLst/>
                <a:latin typeface="Aptos" panose="020B0004020202020204" pitchFamily="34" charset="0"/>
                <a:ea typeface="Aptos" panose="020B0004020202020204" pitchFamily="34" charset="0"/>
                <a:cs typeface="Arial" panose="020B0604020202020204" pitchFamily="34" charset="0"/>
              </a:rPr>
              <a:t>each oracle network can restrict the individual oracles allowed to contribute</a:t>
            </a:r>
            <a:r>
              <a:rPr lang="en-GB" sz="1800" kern="100" dirty="0">
                <a:effectLst/>
                <a:latin typeface="Aptos" panose="020B0004020202020204" pitchFamily="34" charset="0"/>
                <a:ea typeface="Aptos" panose="020B0004020202020204" pitchFamily="34" charset="0"/>
                <a:cs typeface="Arial" panose="020B0604020202020204" pitchFamily="34" charset="0"/>
              </a:rPr>
              <a:t>, as well as customize how data is sourced and aggregated within it. Unlike a blockchain, </a:t>
            </a:r>
            <a:r>
              <a:rPr lang="en-GB" sz="1800" b="1" kern="100" dirty="0">
                <a:effectLst/>
                <a:latin typeface="Aptos" panose="020B0004020202020204" pitchFamily="34" charset="0"/>
                <a:ea typeface="Aptos" panose="020B0004020202020204" pitchFamily="34" charset="0"/>
                <a:cs typeface="Arial" panose="020B0604020202020204" pitchFamily="34" charset="0"/>
              </a:rPr>
              <a:t>there is no unified consensus mechanism or node network</a:t>
            </a:r>
            <a:r>
              <a:rPr lang="en-GB" sz="1800" kern="100" dirty="0">
                <a:effectLst/>
                <a:latin typeface="Aptos" panose="020B0004020202020204" pitchFamily="34" charset="0"/>
                <a:ea typeface="Aptos" panose="020B0004020202020204" pitchFamily="34" charset="0"/>
                <a:cs typeface="Arial" panose="020B0604020202020204" pitchFamily="34" charset="0"/>
              </a:rPr>
              <a:t>.</a:t>
            </a: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hu-HU" dirty="0"/>
          </a:p>
          <a:p>
            <a:pPr algn="just">
              <a:lnSpc>
                <a:spcPct val="107000"/>
              </a:lnSpc>
              <a:spcAft>
                <a:spcPts val="800"/>
              </a:spcAft>
            </a:pPr>
            <a:r>
              <a:rPr lang="en-GB" sz="1800" kern="100" dirty="0" err="1">
                <a:effectLst/>
                <a:latin typeface="Aptos" panose="020B0004020202020204" pitchFamily="34" charset="0"/>
                <a:ea typeface="Aptos" panose="020B0004020202020204" pitchFamily="34" charset="0"/>
                <a:cs typeface="Arial" panose="020B0604020202020204" pitchFamily="34" charset="0"/>
              </a:rPr>
              <a:t>Chainlink</a:t>
            </a:r>
            <a:r>
              <a:rPr lang="en-GB" sz="1800" kern="100" dirty="0">
                <a:effectLst/>
                <a:latin typeface="Aptos" panose="020B0004020202020204" pitchFamily="34" charset="0"/>
                <a:ea typeface="Aptos" panose="020B0004020202020204" pitchFamily="34" charset="0"/>
                <a:cs typeface="Arial" panose="020B0604020202020204" pitchFamily="34" charset="0"/>
              </a:rPr>
              <a:t> node operators are the </a:t>
            </a:r>
            <a:r>
              <a:rPr lang="en-GB" sz="1800" b="1" kern="100" dirty="0">
                <a:effectLst/>
                <a:latin typeface="Aptos" panose="020B0004020202020204" pitchFamily="34" charset="0"/>
                <a:ea typeface="Aptos" panose="020B0004020202020204" pitchFamily="34" charset="0"/>
                <a:cs typeface="Arial" panose="020B0604020202020204" pitchFamily="34" charset="0"/>
              </a:rPr>
              <a:t>entities running the oracle infrastructure (hardware and software) that powers and secures every oracle network running on the </a:t>
            </a:r>
            <a:r>
              <a:rPr lang="en-GB" sz="1800" b="1" kern="100" dirty="0" err="1">
                <a:effectLst/>
                <a:latin typeface="Aptos" panose="020B0004020202020204" pitchFamily="34" charset="0"/>
                <a:ea typeface="Aptos" panose="020B0004020202020204" pitchFamily="34" charset="0"/>
                <a:cs typeface="Arial" panose="020B0604020202020204" pitchFamily="34" charset="0"/>
              </a:rPr>
              <a:t>Chainlink</a:t>
            </a:r>
            <a:r>
              <a:rPr lang="en-GB" sz="1800" b="1" kern="100" dirty="0">
                <a:effectLst/>
                <a:latin typeface="Aptos" panose="020B0004020202020204" pitchFamily="34" charset="0"/>
                <a:ea typeface="Aptos" panose="020B0004020202020204" pitchFamily="34" charset="0"/>
                <a:cs typeface="Arial" panose="020B0604020202020204" pitchFamily="34" charset="0"/>
              </a:rPr>
              <a:t> Network</a:t>
            </a:r>
            <a:r>
              <a:rPr lang="en-GB" sz="1800" kern="100" dirty="0">
                <a:effectLst/>
                <a:latin typeface="Aptos" panose="020B0004020202020204" pitchFamily="34" charset="0"/>
                <a:ea typeface="Aptos" panose="020B0004020202020204" pitchFamily="34" charset="0"/>
                <a:cs typeface="Arial" panose="020B0604020202020204" pitchFamily="34" charset="0"/>
              </a:rPr>
              <a:t>. These oracle node operators are responsible for watching the blockchain for new incoming data requests from smart contracts, fetching the requested off-chain data from specified APIs, and delivering the data on-chain where it can be consumed by a smart contract to trigger its execution. </a:t>
            </a: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r>
              <a:rPr lang="en-GB" sz="1800" kern="100" dirty="0">
                <a:effectLst/>
                <a:latin typeface="Aptos" panose="020B0004020202020204" pitchFamily="34" charset="0"/>
                <a:ea typeface="Aptos" panose="020B0004020202020204" pitchFamily="34" charset="0"/>
                <a:cs typeface="Arial" panose="020B0604020202020204" pitchFamily="34" charset="0"/>
              </a:rPr>
              <a:t>While contracts can choose to send their data requests directly to a single </a:t>
            </a:r>
            <a:r>
              <a:rPr lang="en-GB" sz="1800" kern="100" dirty="0" err="1">
                <a:effectLst/>
                <a:latin typeface="Aptos" panose="020B0004020202020204" pitchFamily="34" charset="0"/>
                <a:ea typeface="Aptos" panose="020B0004020202020204" pitchFamily="34" charset="0"/>
                <a:cs typeface="Arial" panose="020B0604020202020204" pitchFamily="34" charset="0"/>
              </a:rPr>
              <a:t>Chainlink</a:t>
            </a:r>
            <a:r>
              <a:rPr lang="en-GB" sz="1800" kern="100" dirty="0">
                <a:effectLst/>
                <a:latin typeface="Aptos" panose="020B0004020202020204" pitchFamily="34" charset="0"/>
                <a:ea typeface="Aptos" panose="020B0004020202020204" pitchFamily="34" charset="0"/>
                <a:cs typeface="Arial" panose="020B0604020202020204" pitchFamily="34" charset="0"/>
              </a:rPr>
              <a:t> node and receive a single response back, </a:t>
            </a:r>
            <a:r>
              <a:rPr lang="en-GB" sz="1800" kern="100" dirty="0" err="1">
                <a:effectLst/>
                <a:latin typeface="Aptos" panose="020B0004020202020204" pitchFamily="34" charset="0"/>
                <a:ea typeface="Aptos" panose="020B0004020202020204" pitchFamily="34" charset="0"/>
                <a:cs typeface="Arial" panose="020B0604020202020204" pitchFamily="34" charset="0"/>
              </a:rPr>
              <a:t>Chainlink</a:t>
            </a:r>
            <a:r>
              <a:rPr lang="en-GB" sz="1800" kern="100" dirty="0">
                <a:effectLst/>
                <a:latin typeface="Aptos" panose="020B0004020202020204" pitchFamily="34" charset="0"/>
                <a:ea typeface="Aptos" panose="020B0004020202020204" pitchFamily="34" charset="0"/>
                <a:cs typeface="Arial" panose="020B0604020202020204" pitchFamily="34" charset="0"/>
              </a:rPr>
              <a:t> nodes are most powerful when combined together into an oracle network. Decentralized oracle networks aggregate data from any number of </a:t>
            </a:r>
            <a:r>
              <a:rPr lang="en-GB" sz="1800" kern="100" dirty="0" err="1">
                <a:effectLst/>
                <a:latin typeface="Aptos" panose="020B0004020202020204" pitchFamily="34" charset="0"/>
                <a:ea typeface="Aptos" panose="020B0004020202020204" pitchFamily="34" charset="0"/>
                <a:cs typeface="Arial" panose="020B0604020202020204" pitchFamily="34" charset="0"/>
              </a:rPr>
              <a:t>Chainlink</a:t>
            </a:r>
            <a:r>
              <a:rPr lang="en-GB" sz="1800" kern="100" dirty="0">
                <a:effectLst/>
                <a:latin typeface="Aptos" panose="020B0004020202020204" pitchFamily="34" charset="0"/>
                <a:ea typeface="Aptos" panose="020B0004020202020204" pitchFamily="34" charset="0"/>
                <a:cs typeface="Arial" panose="020B0604020202020204" pitchFamily="34" charset="0"/>
              </a:rPr>
              <a:t> nodes to remove any single point of failure in the sourcing and delivery of that data to the blockchain.</a:t>
            </a: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r>
              <a:rPr lang="hu-HU" sz="1800" kern="100" dirty="0">
                <a:effectLst/>
                <a:latin typeface="Aptos" panose="020B0004020202020204" pitchFamily="34" charset="0"/>
                <a:ea typeface="Aptos" panose="020B0004020202020204" pitchFamily="34" charset="0"/>
                <a:cs typeface="Arial" panose="020B0604020202020204" pitchFamily="34" charset="0"/>
              </a:rPr>
              <a:t>A</a:t>
            </a:r>
            <a:r>
              <a:rPr lang="en-GB" sz="1800" kern="100" dirty="0">
                <a:effectLst/>
                <a:latin typeface="Aptos" panose="020B0004020202020204" pitchFamily="34" charset="0"/>
                <a:ea typeface="Aptos" panose="020B0004020202020204" pitchFamily="34" charset="0"/>
                <a:cs typeface="Arial" panose="020B0604020202020204" pitchFamily="34" charset="0"/>
              </a:rPr>
              <a:t> DON is a network maintained by a committee of </a:t>
            </a:r>
            <a:r>
              <a:rPr lang="en-GB" sz="1800" kern="100" dirty="0" err="1">
                <a:effectLst/>
                <a:latin typeface="Aptos" panose="020B0004020202020204" pitchFamily="34" charset="0"/>
                <a:ea typeface="Aptos" panose="020B0004020202020204" pitchFamily="34" charset="0"/>
                <a:cs typeface="Arial" panose="020B0604020202020204" pitchFamily="34" charset="0"/>
              </a:rPr>
              <a:t>Chainlink</a:t>
            </a:r>
            <a:r>
              <a:rPr lang="en-GB" sz="1800" kern="100" dirty="0">
                <a:effectLst/>
                <a:latin typeface="Aptos" panose="020B0004020202020204" pitchFamily="34" charset="0"/>
                <a:ea typeface="Aptos" panose="020B0004020202020204" pitchFamily="34" charset="0"/>
                <a:cs typeface="Arial" panose="020B0604020202020204" pitchFamily="34" charset="0"/>
              </a:rPr>
              <a:t> nodes. Rooted in a consensus protocol, it supports any of an unlimited range of oracle functions chosen for deployment by the committee</a:t>
            </a:r>
            <a:r>
              <a:rPr lang="en-GB" sz="1800" kern="100" dirty="0">
                <a:solidFill>
                  <a:srgbClr val="C00000"/>
                </a:solidFill>
                <a:effectLst/>
                <a:latin typeface="Aptos" panose="020B0004020202020204" pitchFamily="34" charset="0"/>
                <a:ea typeface="Aptos" panose="020B0004020202020204" pitchFamily="34" charset="0"/>
                <a:cs typeface="Arial" panose="020B0604020202020204" pitchFamily="34" charset="0"/>
              </a:rPr>
              <a:t>. </a:t>
            </a:r>
            <a:r>
              <a:rPr lang="en-GB" sz="1800" kern="100" dirty="0">
                <a:solidFill>
                  <a:srgbClr val="FF0000"/>
                </a:solidFill>
                <a:effectLst/>
                <a:latin typeface="Aptos" panose="020B0004020202020204" pitchFamily="34" charset="0"/>
                <a:ea typeface="Aptos" panose="020B0004020202020204" pitchFamily="34" charset="0"/>
                <a:cs typeface="Arial" panose="020B0604020202020204" pitchFamily="34" charset="0"/>
              </a:rPr>
              <a:t>A DON thus acts as a blockchain abstraction layer, providing interfaces to off-chain resources for both smart contracts and other systems. </a:t>
            </a:r>
            <a:endParaRPr lang="hu-HU" sz="1800" kern="100" dirty="0">
              <a:solidFill>
                <a:srgbClr val="FF0000"/>
              </a:solidFill>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r>
              <a:rPr lang="hu-HU" sz="1800" kern="100" dirty="0">
                <a:effectLst/>
                <a:latin typeface="Aptos" panose="020B0004020202020204" pitchFamily="34" charset="0"/>
                <a:ea typeface="Aptos" panose="020B0004020202020204" pitchFamily="34" charset="0"/>
                <a:cs typeface="Arial" panose="020B0604020202020204" pitchFamily="34" charset="0"/>
              </a:rPr>
              <a:t>(</a:t>
            </a:r>
            <a:r>
              <a:rPr lang="en-GB" sz="1800" kern="100" dirty="0">
                <a:effectLst/>
                <a:latin typeface="Aptos" panose="020B0004020202020204" pitchFamily="34" charset="0"/>
                <a:ea typeface="Aptos" panose="020B0004020202020204" pitchFamily="34" charset="0"/>
                <a:cs typeface="Arial" panose="020B0604020202020204" pitchFamily="34" charset="0"/>
              </a:rPr>
              <a:t>We emphasize that even with the use of committees in DONs, </a:t>
            </a:r>
            <a:r>
              <a:rPr lang="en-GB" sz="1800" kern="100" dirty="0" err="1">
                <a:effectLst/>
                <a:latin typeface="Aptos" panose="020B0004020202020204" pitchFamily="34" charset="0"/>
                <a:ea typeface="Aptos" panose="020B0004020202020204" pitchFamily="34" charset="0"/>
                <a:cs typeface="Arial" panose="020B0604020202020204" pitchFamily="34" charset="0"/>
              </a:rPr>
              <a:t>Chainlink</a:t>
            </a:r>
            <a:r>
              <a:rPr lang="en-GB" sz="1800" kern="100" dirty="0">
                <a:effectLst/>
                <a:latin typeface="Aptos" panose="020B0004020202020204" pitchFamily="34" charset="0"/>
                <a:ea typeface="Aptos" panose="020B0004020202020204" pitchFamily="34" charset="0"/>
                <a:cs typeface="Arial" panose="020B0604020202020204" pitchFamily="34" charset="0"/>
              </a:rPr>
              <a:t> itself remains inherently permissionless. DONs act as the foundation of a permissionless framework in which nodes can come together to implement custom oracle networks with their own regimes for node inclusion, which may be permissioned or permissionless.</a:t>
            </a:r>
            <a:r>
              <a:rPr lang="hu-HU" sz="1800" kern="100" dirty="0">
                <a:effectLst/>
                <a:latin typeface="Aptos" panose="020B0004020202020204" pitchFamily="34" charset="0"/>
                <a:ea typeface="Aptos" panose="020B0004020202020204" pitchFamily="34" charset="0"/>
                <a:cs typeface="Arial" panose="020B0604020202020204" pitchFamily="34" charset="0"/>
              </a:rPr>
              <a:t>)</a:t>
            </a: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endParaRPr lang="hu-HU"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pPr algn="just">
              <a:lnSpc>
                <a:spcPct val="107000"/>
              </a:lnSpc>
              <a:spcAft>
                <a:spcPts val="800"/>
              </a:spcAft>
            </a:pPr>
            <a:endParaRPr lang="de-DE" sz="1800" kern="100" dirty="0">
              <a:effectLst/>
              <a:latin typeface="Aptos" panose="020B0004020202020204" pitchFamily="34" charset="0"/>
              <a:ea typeface="Aptos" panose="020B0004020202020204" pitchFamily="34" charset="0"/>
              <a:cs typeface="Arial" panose="020B0604020202020204" pitchFamily="34" charset="0"/>
            </a:endParaRPr>
          </a:p>
          <a:p>
            <a:endParaRPr lang="hu-HU" dirty="0"/>
          </a:p>
          <a:p>
            <a:endParaRPr lang="en-GB" dirty="0"/>
          </a:p>
        </p:txBody>
      </p:sp>
      <p:sp>
        <p:nvSpPr>
          <p:cNvPr id="4" name="Dia számának helye 3">
            <a:extLst>
              <a:ext uri="{FF2B5EF4-FFF2-40B4-BE49-F238E27FC236}">
                <a16:creationId xmlns:a16="http://schemas.microsoft.com/office/drawing/2014/main" id="{3BC1D7B8-9FBC-EB1E-23BD-234F60B5C514}"/>
              </a:ext>
            </a:extLst>
          </p:cNvPr>
          <p:cNvSpPr>
            <a:spLocks noGrp="1"/>
          </p:cNvSpPr>
          <p:nvPr>
            <p:ph type="sldNum" sz="quarter" idx="5"/>
          </p:nvPr>
        </p:nvSpPr>
        <p:spPr/>
        <p:txBody>
          <a:bodyPr/>
          <a:lstStyle/>
          <a:p>
            <a:fld id="{8CD4559B-4B35-4DF2-985C-295839DAC3F9}" type="slidenum">
              <a:rPr lang="en-GB" smtClean="0"/>
              <a:t>10</a:t>
            </a:fld>
            <a:endParaRPr lang="en-GB"/>
          </a:p>
        </p:txBody>
      </p:sp>
    </p:spTree>
    <p:extLst>
      <p:ext uri="{BB962C8B-B14F-4D97-AF65-F5344CB8AC3E}">
        <p14:creationId xmlns:p14="http://schemas.microsoft.com/office/powerpoint/2010/main" val="9848266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1" cy="334707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334707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12/30/2024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775892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6188659" y="1242834"/>
            <a:ext cx="6003340" cy="5614685"/>
          </a:xfrm>
          <a:prstGeom prst="rect">
            <a:avLst/>
          </a:prstGeom>
        </p:spPr>
      </p:pic>
      <p:sp>
        <p:nvSpPr>
          <p:cNvPr id="2" name="Holder 2"/>
          <p:cNvSpPr>
            <a:spLocks noGrp="1"/>
          </p:cNvSpPr>
          <p:nvPr>
            <p:ph type="title"/>
          </p:nvPr>
        </p:nvSpPr>
        <p:spPr>
          <a:xfrm>
            <a:off x="2072961" y="1949275"/>
            <a:ext cx="8046077" cy="2029658"/>
          </a:xfrm>
        </p:spPr>
        <p:txBody>
          <a:bodyPr lIns="0" tIns="0" rIns="0" bIns="0"/>
          <a:lstStyle>
            <a:lvl1pPr>
              <a:defRPr sz="13189" b="1" i="0">
                <a:solidFill>
                  <a:srgbClr val="375BD2"/>
                </a:solidFill>
                <a:latin typeface="Tahoma"/>
                <a:cs typeface="Tahoma"/>
              </a:defRPr>
            </a:lvl1pPr>
          </a:lstStyle>
          <a:p>
            <a:endParaRPr/>
          </a:p>
        </p:txBody>
      </p:sp>
      <p:sp>
        <p:nvSpPr>
          <p:cNvPr id="3" name="Holder 3"/>
          <p:cNvSpPr>
            <a:spLocks noGrp="1"/>
          </p:cNvSpPr>
          <p:nvPr>
            <p:ph type="body" idx="1"/>
          </p:nvPr>
        </p:nvSpPr>
        <p:spPr>
          <a:xfrm>
            <a:off x="2072961" y="1949275"/>
            <a:ext cx="8046077" cy="2029658"/>
          </a:xfrm>
        </p:spPr>
        <p:txBody>
          <a:bodyPr lIns="0" tIns="0" rIns="0" bIns="0"/>
          <a:lstStyle>
            <a:lvl1pPr>
              <a:defRPr sz="13189" b="1" i="0">
                <a:solidFill>
                  <a:srgbClr val="375BD2"/>
                </a:solidFill>
                <a:latin typeface="Tahoma"/>
                <a:cs typeface="Tahoma"/>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12/30/2024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696754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2072961" y="1949275"/>
            <a:ext cx="8046077" cy="2029658"/>
          </a:xfrm>
        </p:spPr>
        <p:txBody>
          <a:bodyPr lIns="0" tIns="0" rIns="0" bIns="0"/>
          <a:lstStyle>
            <a:lvl1pPr>
              <a:defRPr sz="13189" b="1" i="0">
                <a:solidFill>
                  <a:srgbClr val="375BD2"/>
                </a:solidFill>
                <a:latin typeface="Tahoma"/>
                <a:cs typeface="Tahoma"/>
              </a:defRPr>
            </a:lvl1pPr>
          </a:lstStyle>
          <a:p>
            <a:endParaRPr/>
          </a:p>
        </p:txBody>
      </p:sp>
      <p:sp>
        <p:nvSpPr>
          <p:cNvPr id="3" name="Holder 3"/>
          <p:cNvSpPr>
            <a:spLocks noGrp="1"/>
          </p:cNvSpPr>
          <p:nvPr>
            <p:ph sz="half" idx="2"/>
          </p:nvPr>
        </p:nvSpPr>
        <p:spPr>
          <a:xfrm>
            <a:off x="609600" y="1577340"/>
            <a:ext cx="5303520" cy="334707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334707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12/30/2024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025386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072961" y="1949275"/>
            <a:ext cx="8046077" cy="2029658"/>
          </a:xfrm>
        </p:spPr>
        <p:txBody>
          <a:bodyPr lIns="0" tIns="0" rIns="0" bIns="0"/>
          <a:lstStyle>
            <a:lvl1pPr>
              <a:defRPr sz="13189" b="1" i="0">
                <a:solidFill>
                  <a:srgbClr val="375BD2"/>
                </a:solidFill>
                <a:latin typeface="Tahoma"/>
                <a:cs typeface="Tahom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12/30/2024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022254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12/30/2024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7604822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6188659" y="1242834"/>
            <a:ext cx="6003340" cy="5614685"/>
          </a:xfrm>
          <a:prstGeom prst="rect">
            <a:avLst/>
          </a:prstGeom>
        </p:spPr>
      </p:pic>
      <p:pic>
        <p:nvPicPr>
          <p:cNvPr id="17" name="bg object 17"/>
          <p:cNvPicPr/>
          <p:nvPr/>
        </p:nvPicPr>
        <p:blipFill>
          <a:blip r:embed="rId8" cstate="print"/>
          <a:stretch>
            <a:fillRect/>
          </a:stretch>
        </p:blipFill>
        <p:spPr>
          <a:xfrm>
            <a:off x="10742866" y="6192132"/>
            <a:ext cx="1045234" cy="374607"/>
          </a:xfrm>
          <a:prstGeom prst="rect">
            <a:avLst/>
          </a:prstGeom>
        </p:spPr>
      </p:pic>
      <p:sp>
        <p:nvSpPr>
          <p:cNvPr id="2" name="Holder 2"/>
          <p:cNvSpPr>
            <a:spLocks noGrp="1"/>
          </p:cNvSpPr>
          <p:nvPr>
            <p:ph type="title"/>
          </p:nvPr>
        </p:nvSpPr>
        <p:spPr>
          <a:xfrm>
            <a:off x="2072961" y="1949275"/>
            <a:ext cx="8046077" cy="3347070"/>
          </a:xfrm>
          <a:prstGeom prst="rect">
            <a:avLst/>
          </a:prstGeom>
        </p:spPr>
        <p:txBody>
          <a:bodyPr wrap="square" lIns="0" tIns="0" rIns="0" bIns="0">
            <a:spAutoFit/>
          </a:bodyPr>
          <a:lstStyle>
            <a:lvl1pPr>
              <a:defRPr sz="21750" b="1" i="0">
                <a:solidFill>
                  <a:srgbClr val="375BD2"/>
                </a:solidFill>
                <a:latin typeface="Tahoma"/>
                <a:cs typeface="Tahoma"/>
              </a:defRPr>
            </a:lvl1pPr>
          </a:lstStyle>
          <a:p>
            <a:endParaRPr/>
          </a:p>
        </p:txBody>
      </p:sp>
      <p:sp>
        <p:nvSpPr>
          <p:cNvPr id="3" name="Holder 3"/>
          <p:cNvSpPr>
            <a:spLocks noGrp="1"/>
          </p:cNvSpPr>
          <p:nvPr>
            <p:ph type="body" idx="1"/>
          </p:nvPr>
        </p:nvSpPr>
        <p:spPr>
          <a:xfrm>
            <a:off x="2072961" y="1949275"/>
            <a:ext cx="8046077" cy="3347070"/>
          </a:xfrm>
          <a:prstGeom prst="rect">
            <a:avLst/>
          </a:prstGeom>
        </p:spPr>
        <p:txBody>
          <a:bodyPr wrap="square" lIns="0" tIns="0" rIns="0" bIns="0">
            <a:spAutoFit/>
          </a:bodyPr>
          <a:lstStyle>
            <a:lvl1pPr>
              <a:defRPr sz="21750" b="1" i="0">
                <a:solidFill>
                  <a:srgbClr val="375BD2"/>
                </a:solidFill>
                <a:latin typeface="Tahoma"/>
                <a:cs typeface="Tahoma"/>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12/30/2024</a:t>
            </a:fld>
            <a:endParaRPr lang="en-US"/>
          </a:p>
        </p:txBody>
      </p:sp>
      <p:sp>
        <p:nvSpPr>
          <p:cNvPr id="6" name="Holder 6"/>
          <p:cNvSpPr>
            <a:spLocks noGrp="1"/>
          </p:cNvSpPr>
          <p:nvPr>
            <p:ph type="sldNum" sz="quarter" idx="7"/>
          </p:nvPr>
        </p:nvSpPr>
        <p:spPr>
          <a:xfrm>
            <a:off x="8778241"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6366076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277246">
        <a:defRPr>
          <a:latin typeface="+mn-lt"/>
          <a:ea typeface="+mn-ea"/>
          <a:cs typeface="+mn-cs"/>
        </a:defRPr>
      </a:lvl2pPr>
      <a:lvl3pPr marL="554492">
        <a:defRPr>
          <a:latin typeface="+mn-lt"/>
          <a:ea typeface="+mn-ea"/>
          <a:cs typeface="+mn-cs"/>
        </a:defRPr>
      </a:lvl3pPr>
      <a:lvl4pPr marL="831738">
        <a:defRPr>
          <a:latin typeface="+mn-lt"/>
          <a:ea typeface="+mn-ea"/>
          <a:cs typeface="+mn-cs"/>
        </a:defRPr>
      </a:lvl4pPr>
      <a:lvl5pPr marL="1108984">
        <a:defRPr>
          <a:latin typeface="+mn-lt"/>
          <a:ea typeface="+mn-ea"/>
          <a:cs typeface="+mn-cs"/>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bodyStyle>
    <p:otherStyle>
      <a:lvl1pPr marL="0">
        <a:defRPr>
          <a:latin typeface="+mn-lt"/>
          <a:ea typeface="+mn-ea"/>
          <a:cs typeface="+mn-cs"/>
        </a:defRPr>
      </a:lvl1pPr>
      <a:lvl2pPr marL="277246">
        <a:defRPr>
          <a:latin typeface="+mn-lt"/>
          <a:ea typeface="+mn-ea"/>
          <a:cs typeface="+mn-cs"/>
        </a:defRPr>
      </a:lvl2pPr>
      <a:lvl3pPr marL="554492">
        <a:defRPr>
          <a:latin typeface="+mn-lt"/>
          <a:ea typeface="+mn-ea"/>
          <a:cs typeface="+mn-cs"/>
        </a:defRPr>
      </a:lvl3pPr>
      <a:lvl4pPr marL="831738">
        <a:defRPr>
          <a:latin typeface="+mn-lt"/>
          <a:ea typeface="+mn-ea"/>
          <a:cs typeface="+mn-cs"/>
        </a:defRPr>
      </a:lvl4pPr>
      <a:lvl5pPr marL="1108984">
        <a:defRPr>
          <a:latin typeface="+mn-lt"/>
          <a:ea typeface="+mn-ea"/>
          <a:cs typeface="+mn-cs"/>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13" Type="http://schemas.openxmlformats.org/officeDocument/2006/relationships/image" Target="../media/image17.png"/><Relationship Id="rId18" Type="http://schemas.openxmlformats.org/officeDocument/2006/relationships/image" Target="../media/image22.png"/><Relationship Id="rId26" Type="http://schemas.openxmlformats.org/officeDocument/2006/relationships/image" Target="../media/image30.png"/><Relationship Id="rId39" Type="http://schemas.openxmlformats.org/officeDocument/2006/relationships/image" Target="../media/image43.png"/><Relationship Id="rId21" Type="http://schemas.openxmlformats.org/officeDocument/2006/relationships/image" Target="../media/image25.png"/><Relationship Id="rId34" Type="http://schemas.openxmlformats.org/officeDocument/2006/relationships/image" Target="../media/image38.png"/><Relationship Id="rId42" Type="http://schemas.openxmlformats.org/officeDocument/2006/relationships/image" Target="../media/image46.png"/><Relationship Id="rId7" Type="http://schemas.microsoft.com/office/2007/relationships/diagramDrawing" Target="../diagrams/drawing3.xml"/><Relationship Id="rId2" Type="http://schemas.openxmlformats.org/officeDocument/2006/relationships/notesSlide" Target="../notesSlides/notesSlide12.xml"/><Relationship Id="rId16" Type="http://schemas.openxmlformats.org/officeDocument/2006/relationships/image" Target="../media/image20.png"/><Relationship Id="rId20" Type="http://schemas.openxmlformats.org/officeDocument/2006/relationships/image" Target="../media/image24.png"/><Relationship Id="rId29" Type="http://schemas.openxmlformats.org/officeDocument/2006/relationships/image" Target="../media/image33.png"/><Relationship Id="rId41"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15.png"/><Relationship Id="rId24" Type="http://schemas.openxmlformats.org/officeDocument/2006/relationships/image" Target="../media/image28.png"/><Relationship Id="rId32" Type="http://schemas.openxmlformats.org/officeDocument/2006/relationships/image" Target="../media/image36.png"/><Relationship Id="rId37" Type="http://schemas.openxmlformats.org/officeDocument/2006/relationships/image" Target="../media/image41.png"/><Relationship Id="rId40" Type="http://schemas.openxmlformats.org/officeDocument/2006/relationships/image" Target="../media/image44.png"/><Relationship Id="rId5" Type="http://schemas.openxmlformats.org/officeDocument/2006/relationships/diagramQuickStyle" Target="../diagrams/quickStyle3.xml"/><Relationship Id="rId15" Type="http://schemas.openxmlformats.org/officeDocument/2006/relationships/image" Target="../media/image19.png"/><Relationship Id="rId23" Type="http://schemas.openxmlformats.org/officeDocument/2006/relationships/image" Target="../media/image27.png"/><Relationship Id="rId28" Type="http://schemas.openxmlformats.org/officeDocument/2006/relationships/image" Target="../media/image32.png"/><Relationship Id="rId36" Type="http://schemas.openxmlformats.org/officeDocument/2006/relationships/image" Target="../media/image40.png"/><Relationship Id="rId10" Type="http://schemas.openxmlformats.org/officeDocument/2006/relationships/image" Target="../media/image14.png"/><Relationship Id="rId19" Type="http://schemas.openxmlformats.org/officeDocument/2006/relationships/image" Target="../media/image23.png"/><Relationship Id="rId31" Type="http://schemas.openxmlformats.org/officeDocument/2006/relationships/image" Target="../media/image35.png"/><Relationship Id="rId4" Type="http://schemas.openxmlformats.org/officeDocument/2006/relationships/diagramLayout" Target="../diagrams/layout3.xml"/><Relationship Id="rId9" Type="http://schemas.openxmlformats.org/officeDocument/2006/relationships/image" Target="../media/image13.png"/><Relationship Id="rId14" Type="http://schemas.openxmlformats.org/officeDocument/2006/relationships/image" Target="../media/image18.png"/><Relationship Id="rId22" Type="http://schemas.openxmlformats.org/officeDocument/2006/relationships/image" Target="../media/image26.png"/><Relationship Id="rId27" Type="http://schemas.openxmlformats.org/officeDocument/2006/relationships/image" Target="../media/image31.png"/><Relationship Id="rId30" Type="http://schemas.openxmlformats.org/officeDocument/2006/relationships/image" Target="../media/image34.png"/><Relationship Id="rId35" Type="http://schemas.openxmlformats.org/officeDocument/2006/relationships/image" Target="../media/image39.png"/><Relationship Id="rId43" Type="http://schemas.openxmlformats.org/officeDocument/2006/relationships/image" Target="../media/image47.png"/><Relationship Id="rId8" Type="http://schemas.openxmlformats.org/officeDocument/2006/relationships/image" Target="../media/image12.png"/><Relationship Id="rId3" Type="http://schemas.openxmlformats.org/officeDocument/2006/relationships/diagramData" Target="../diagrams/data3.xml"/><Relationship Id="rId12" Type="http://schemas.openxmlformats.org/officeDocument/2006/relationships/image" Target="../media/image16.png"/><Relationship Id="rId17" Type="http://schemas.openxmlformats.org/officeDocument/2006/relationships/image" Target="../media/image21.png"/><Relationship Id="rId25" Type="http://schemas.openxmlformats.org/officeDocument/2006/relationships/image" Target="../media/image29.png"/><Relationship Id="rId33" Type="http://schemas.openxmlformats.org/officeDocument/2006/relationships/image" Target="../media/image37.png"/><Relationship Id="rId38" Type="http://schemas.openxmlformats.org/officeDocument/2006/relationships/image" Target="../media/image4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svg"/></Relationships>
</file>

<file path=ppt/slides/_rels/slide16.xml.rels><?xml version="1.0" encoding="UTF-8" standalone="yes"?>
<Relationships xmlns="http://schemas.openxmlformats.org/package/2006/relationships"><Relationship Id="rId3" Type="http://schemas.openxmlformats.org/officeDocument/2006/relationships/image" Target="../media/image52.g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428" y="0"/>
            <a:ext cx="12191144" cy="6857519"/>
          </a:xfrm>
          <a:prstGeom prst="rect">
            <a:avLst/>
          </a:prstGeom>
        </p:spPr>
      </p:pic>
      <p:sp>
        <p:nvSpPr>
          <p:cNvPr id="3" name="object 3"/>
          <p:cNvSpPr txBox="1">
            <a:spLocks noGrp="1"/>
          </p:cNvSpPr>
          <p:nvPr>
            <p:ph type="title"/>
          </p:nvPr>
        </p:nvSpPr>
        <p:spPr>
          <a:xfrm>
            <a:off x="966939" y="3009412"/>
            <a:ext cx="10258120" cy="848075"/>
          </a:xfrm>
          <a:prstGeom prst="rect">
            <a:avLst/>
          </a:prstGeom>
        </p:spPr>
        <p:txBody>
          <a:bodyPr vert="horz" wrap="square" lIns="0" tIns="8086" rIns="0" bIns="0" rtlCol="0">
            <a:spAutoFit/>
          </a:bodyPr>
          <a:lstStyle/>
          <a:p>
            <a:pPr marL="7701" algn="ctr">
              <a:spcBef>
                <a:spcPts val="64"/>
              </a:spcBef>
            </a:pPr>
            <a:r>
              <a:rPr lang="hu-HU" sz="5458" spc="-170" dirty="0" err="1">
                <a:solidFill>
                  <a:srgbClr val="FFFFFF"/>
                </a:solidFill>
              </a:rPr>
              <a:t>Decentralized</a:t>
            </a:r>
            <a:r>
              <a:rPr lang="hu-HU" sz="5458" spc="-170" dirty="0">
                <a:solidFill>
                  <a:srgbClr val="FFFFFF"/>
                </a:solidFill>
              </a:rPr>
              <a:t> Oracle </a:t>
            </a:r>
            <a:r>
              <a:rPr lang="hu-HU" sz="5458" spc="-170" dirty="0" err="1">
                <a:solidFill>
                  <a:srgbClr val="FFFFFF"/>
                </a:solidFill>
              </a:rPr>
              <a:t>Networks</a:t>
            </a:r>
            <a:endParaRPr sz="5458" dirty="0"/>
          </a:p>
        </p:txBody>
      </p:sp>
      <p:pic>
        <p:nvPicPr>
          <p:cNvPr id="4" name="object 4"/>
          <p:cNvPicPr/>
          <p:nvPr/>
        </p:nvPicPr>
        <p:blipFill>
          <a:blip r:embed="rId4" cstate="print"/>
          <a:stretch>
            <a:fillRect/>
          </a:stretch>
        </p:blipFill>
        <p:spPr>
          <a:xfrm>
            <a:off x="4787456" y="1496122"/>
            <a:ext cx="2617089" cy="938000"/>
          </a:xfrm>
          <a:prstGeom prst="rect">
            <a:avLst/>
          </a:prstGeom>
        </p:spPr>
      </p:pic>
      <p:sp>
        <p:nvSpPr>
          <p:cNvPr id="5" name="object 3">
            <a:extLst>
              <a:ext uri="{FF2B5EF4-FFF2-40B4-BE49-F238E27FC236}">
                <a16:creationId xmlns:a16="http://schemas.microsoft.com/office/drawing/2014/main" id="{D8F2E4B6-7DEC-26E2-9236-925255365EF3}"/>
              </a:ext>
            </a:extLst>
          </p:cNvPr>
          <p:cNvSpPr txBox="1">
            <a:spLocks/>
          </p:cNvSpPr>
          <p:nvPr/>
        </p:nvSpPr>
        <p:spPr>
          <a:xfrm>
            <a:off x="874525" y="4604838"/>
            <a:ext cx="10258120" cy="1209712"/>
          </a:xfrm>
          <a:prstGeom prst="rect">
            <a:avLst/>
          </a:prstGeom>
        </p:spPr>
        <p:txBody>
          <a:bodyPr vert="horz" wrap="square" lIns="0" tIns="8086" rIns="0" bIns="0" rtlCol="0">
            <a:spAutoFit/>
          </a:bodyPr>
          <a:lstStyle>
            <a:lvl1pPr>
              <a:defRPr sz="21750" b="1" i="0">
                <a:solidFill>
                  <a:srgbClr val="375BD2"/>
                </a:solidFill>
                <a:latin typeface="Tahoma"/>
                <a:ea typeface="+mj-ea"/>
                <a:cs typeface="Tahoma"/>
              </a:defRPr>
            </a:lvl1pPr>
          </a:lstStyle>
          <a:p>
            <a:pPr marL="7701" algn="ctr">
              <a:spcBef>
                <a:spcPts val="64"/>
              </a:spcBef>
            </a:pPr>
            <a:r>
              <a:rPr lang="hu-HU" sz="2547" kern="0" spc="-170" dirty="0">
                <a:solidFill>
                  <a:srgbClr val="FFFFFF"/>
                </a:solidFill>
                <a:latin typeface="Inter"/>
                <a:cs typeface="David" panose="020F0502020204030204" pitchFamily="34" charset="-79"/>
              </a:rPr>
              <a:t>Zsófia Tasnádi-Tulogdi</a:t>
            </a:r>
          </a:p>
          <a:p>
            <a:pPr marL="7701" algn="ctr">
              <a:spcBef>
                <a:spcPts val="64"/>
              </a:spcBef>
            </a:pPr>
            <a:r>
              <a:rPr lang="hu-HU" sz="2547" kern="0" spc="-170" dirty="0">
                <a:solidFill>
                  <a:srgbClr val="FFFFFF"/>
                </a:solidFill>
                <a:latin typeface="Inter"/>
                <a:cs typeface="David" panose="020F0502020204030204" pitchFamily="34" charset="-79"/>
              </a:rPr>
              <a:t>University of Bern</a:t>
            </a:r>
          </a:p>
          <a:p>
            <a:pPr marL="7701" algn="ctr">
              <a:spcBef>
                <a:spcPts val="64"/>
              </a:spcBef>
            </a:pPr>
            <a:r>
              <a:rPr lang="hu-HU" sz="2547" kern="0" spc="-170" dirty="0">
                <a:solidFill>
                  <a:srgbClr val="FFFFFF"/>
                </a:solidFill>
                <a:latin typeface="Inter"/>
                <a:cs typeface="David" panose="020F0502020204030204" pitchFamily="34" charset="-79"/>
              </a:rPr>
              <a:t>11.12.2024</a:t>
            </a:r>
            <a:endParaRPr lang="hu-HU" sz="2547" kern="0" dirty="0">
              <a:latin typeface="Inter"/>
              <a:cs typeface="David" panose="020F0502020204030204" pitchFamily="34" charset="-79"/>
            </a:endParaRPr>
          </a:p>
        </p:txBody>
      </p:sp>
      <p:sp>
        <p:nvSpPr>
          <p:cNvPr id="7" name="Dia számának helye 6">
            <a:extLst>
              <a:ext uri="{FF2B5EF4-FFF2-40B4-BE49-F238E27FC236}">
                <a16:creationId xmlns:a16="http://schemas.microsoft.com/office/drawing/2014/main" id="{17ADC091-64CF-E229-5208-19A3FCF742AA}"/>
              </a:ext>
            </a:extLst>
          </p:cNvPr>
          <p:cNvSpPr>
            <a:spLocks noGrp="1"/>
          </p:cNvSpPr>
          <p:nvPr>
            <p:ph type="sldNum" sz="quarter" idx="7"/>
          </p:nvPr>
        </p:nvSpPr>
        <p:spPr/>
        <p:txBody>
          <a:bodyPr/>
          <a:lstStyle/>
          <a:p>
            <a:fld id="{B6F15528-21DE-4FAA-801E-634DDDAF4B2B}" type="slidenum">
              <a:rPr lang="de-DE" smtClean="0"/>
              <a:t>1</a:t>
            </a:fld>
            <a:endParaRPr lang="de-DE"/>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32E70-2407-B3CB-6FC4-BB7541DFB9E3}"/>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86586299-DCFF-771B-0C66-0A20A11D11BD}"/>
              </a:ext>
            </a:extLst>
          </p:cNvPr>
          <p:cNvSpPr txBox="1">
            <a:spLocks noGrp="1"/>
          </p:cNvSpPr>
          <p:nvPr>
            <p:ph type="title"/>
          </p:nvPr>
        </p:nvSpPr>
        <p:spPr>
          <a:xfrm>
            <a:off x="458655" y="425497"/>
            <a:ext cx="11477620" cy="847297"/>
          </a:xfrm>
          <a:prstGeom prst="rect">
            <a:avLst/>
          </a:prstGeom>
        </p:spPr>
        <p:txBody>
          <a:bodyPr vert="horz" wrap="square" lIns="0" tIns="7316" rIns="0" bIns="0" rtlCol="0">
            <a:spAutoFit/>
          </a:bodyPr>
          <a:lstStyle/>
          <a:p>
            <a:pPr marL="7701">
              <a:spcBef>
                <a:spcPts val="58"/>
              </a:spcBef>
            </a:pPr>
            <a:r>
              <a:rPr lang="hu-HU" sz="5458" spc="-36" dirty="0" err="1"/>
              <a:t>Chainlink</a:t>
            </a:r>
            <a:r>
              <a:rPr lang="hu-HU" sz="5458" spc="-36" dirty="0"/>
              <a:t> Network</a:t>
            </a:r>
            <a:endParaRPr sz="5458" dirty="0"/>
          </a:p>
        </p:txBody>
      </p:sp>
      <p:sp>
        <p:nvSpPr>
          <p:cNvPr id="2" name="object 5">
            <a:extLst>
              <a:ext uri="{FF2B5EF4-FFF2-40B4-BE49-F238E27FC236}">
                <a16:creationId xmlns:a16="http://schemas.microsoft.com/office/drawing/2014/main" id="{5CA81E86-60BA-1466-1201-5F60353DEB06}"/>
              </a:ext>
            </a:extLst>
          </p:cNvPr>
          <p:cNvSpPr txBox="1"/>
          <p:nvPr/>
        </p:nvSpPr>
        <p:spPr>
          <a:xfrm>
            <a:off x="1151771" y="1534483"/>
            <a:ext cx="9287757" cy="3764271"/>
          </a:xfrm>
          <a:prstGeom prst="rect">
            <a:avLst/>
          </a:prstGeom>
        </p:spPr>
        <p:txBody>
          <a:bodyPr vert="horz" wrap="square" lIns="0" tIns="123606" rIns="0" bIns="0" rtlCol="0">
            <a:spAutoFit/>
          </a:bodyPr>
          <a:lstStyle/>
          <a:p>
            <a:pPr marL="415869" indent="-415869" fontAlgn="base">
              <a:lnSpc>
                <a:spcPct val="90000"/>
              </a:lnSpc>
              <a:spcAft>
                <a:spcPts val="819"/>
              </a:spcAft>
              <a:buFont typeface="Courier New" panose="02070309020205020404" pitchFamily="49" charset="0"/>
              <a:buChar char="o"/>
            </a:pPr>
            <a:r>
              <a:rPr lang="hu-HU" sz="2729" dirty="0">
                <a:solidFill>
                  <a:srgbClr val="4E5560"/>
                </a:solidFill>
                <a:latin typeface="Inter"/>
              </a:rPr>
              <a:t>I</a:t>
            </a:r>
            <a:r>
              <a:rPr lang="en-US" sz="2729" dirty="0" err="1">
                <a:solidFill>
                  <a:srgbClr val="4E5560"/>
                </a:solidFill>
                <a:latin typeface="Inter"/>
              </a:rPr>
              <a:t>nfinitely</a:t>
            </a:r>
            <a:r>
              <a:rPr lang="en-US" sz="2729" dirty="0">
                <a:solidFill>
                  <a:srgbClr val="4E5560"/>
                </a:solidFill>
                <a:latin typeface="Inter"/>
              </a:rPr>
              <a:t> scalable </a:t>
            </a:r>
            <a:endParaRPr lang="hu-HU" sz="2729" dirty="0">
              <a:solidFill>
                <a:srgbClr val="4E5560"/>
              </a:solidFill>
              <a:latin typeface="Inter"/>
            </a:endParaRPr>
          </a:p>
          <a:p>
            <a:pPr marL="415869" indent="-415869" fontAlgn="base">
              <a:lnSpc>
                <a:spcPct val="90000"/>
              </a:lnSpc>
              <a:spcAft>
                <a:spcPts val="819"/>
              </a:spcAft>
              <a:buFont typeface="Courier New" panose="02070309020205020404" pitchFamily="49" charset="0"/>
              <a:buChar char="o"/>
            </a:pPr>
            <a:r>
              <a:rPr lang="hu-HU" sz="2729" dirty="0">
                <a:solidFill>
                  <a:srgbClr val="4E5560"/>
                </a:solidFill>
                <a:latin typeface="Inter"/>
              </a:rPr>
              <a:t>I</a:t>
            </a:r>
            <a:r>
              <a:rPr lang="en-US" sz="2729" dirty="0" err="1">
                <a:solidFill>
                  <a:srgbClr val="4E5560"/>
                </a:solidFill>
                <a:latin typeface="Inter"/>
              </a:rPr>
              <a:t>ndependent</a:t>
            </a:r>
            <a:r>
              <a:rPr lang="en-US" sz="2729" dirty="0">
                <a:solidFill>
                  <a:srgbClr val="4E5560"/>
                </a:solidFill>
                <a:latin typeface="Inter"/>
              </a:rPr>
              <a:t> oracles and oracle networks</a:t>
            </a:r>
            <a:endParaRPr lang="hu-HU" sz="2729" dirty="0">
              <a:solidFill>
                <a:srgbClr val="4E5560"/>
              </a:solidFill>
              <a:latin typeface="Inter"/>
            </a:endParaRPr>
          </a:p>
          <a:p>
            <a:pPr marL="415869" indent="-415869" fontAlgn="base">
              <a:lnSpc>
                <a:spcPct val="90000"/>
              </a:lnSpc>
              <a:spcAft>
                <a:spcPts val="819"/>
              </a:spcAft>
              <a:buFont typeface="Courier New" panose="02070309020205020404" pitchFamily="49" charset="0"/>
              <a:buChar char="o"/>
            </a:pPr>
            <a:r>
              <a:rPr lang="hu-HU" sz="2729" dirty="0" err="1">
                <a:solidFill>
                  <a:srgbClr val="4E5560"/>
                </a:solidFill>
                <a:latin typeface="Inter"/>
              </a:rPr>
              <a:t>Each</a:t>
            </a:r>
            <a:r>
              <a:rPr lang="hu-HU" sz="2729" dirty="0">
                <a:solidFill>
                  <a:srgbClr val="4E5560"/>
                </a:solidFill>
                <a:latin typeface="Inter"/>
              </a:rPr>
              <a:t> o</a:t>
            </a:r>
            <a:r>
              <a:rPr lang="en-US" sz="2729" dirty="0" err="1">
                <a:solidFill>
                  <a:srgbClr val="4E5560"/>
                </a:solidFill>
                <a:latin typeface="Inter"/>
              </a:rPr>
              <a:t>racle</a:t>
            </a:r>
            <a:r>
              <a:rPr lang="en-US" sz="2729" dirty="0">
                <a:solidFill>
                  <a:srgbClr val="4E5560"/>
                </a:solidFill>
                <a:latin typeface="Inter"/>
              </a:rPr>
              <a:t> runs the Core </a:t>
            </a:r>
            <a:r>
              <a:rPr lang="en-US" sz="2729" dirty="0" err="1">
                <a:solidFill>
                  <a:srgbClr val="4E5560"/>
                </a:solidFill>
                <a:latin typeface="Inter"/>
              </a:rPr>
              <a:t>Chainlink</a:t>
            </a:r>
            <a:r>
              <a:rPr lang="en-US" sz="2729" dirty="0">
                <a:solidFill>
                  <a:srgbClr val="4E5560"/>
                </a:solidFill>
                <a:latin typeface="Inter"/>
              </a:rPr>
              <a:t> software</a:t>
            </a:r>
            <a:endParaRPr lang="hu-HU" sz="2729" dirty="0">
              <a:solidFill>
                <a:srgbClr val="4E5560"/>
              </a:solidFill>
              <a:latin typeface="Inter"/>
            </a:endParaRPr>
          </a:p>
          <a:p>
            <a:pPr marL="415869" indent="-415869" fontAlgn="base">
              <a:lnSpc>
                <a:spcPct val="90000"/>
              </a:lnSpc>
              <a:spcAft>
                <a:spcPts val="819"/>
              </a:spcAft>
              <a:buFont typeface="Courier New" panose="02070309020205020404" pitchFamily="49" charset="0"/>
              <a:buChar char="o"/>
            </a:pPr>
            <a:r>
              <a:rPr lang="hu-HU" sz="2729" dirty="0">
                <a:solidFill>
                  <a:srgbClr val="4E5560"/>
                </a:solidFill>
                <a:latin typeface="Inter"/>
              </a:rPr>
              <a:t>A</a:t>
            </a:r>
            <a:r>
              <a:rPr lang="en-US" sz="2729" dirty="0" err="1">
                <a:solidFill>
                  <a:srgbClr val="4E5560"/>
                </a:solidFill>
                <a:latin typeface="Inter"/>
              </a:rPr>
              <a:t>ble</a:t>
            </a:r>
            <a:r>
              <a:rPr lang="en-US" sz="2729" dirty="0">
                <a:solidFill>
                  <a:srgbClr val="4E5560"/>
                </a:solidFill>
                <a:latin typeface="Inter"/>
              </a:rPr>
              <a:t> to simultaneously be a part of different oracle networks and/or operate independently</a:t>
            </a:r>
            <a:endParaRPr lang="hu-HU" sz="2729" dirty="0">
              <a:solidFill>
                <a:srgbClr val="4E5560"/>
              </a:solidFill>
              <a:latin typeface="Inter"/>
            </a:endParaRPr>
          </a:p>
          <a:p>
            <a:pPr marL="415869" indent="-415869" fontAlgn="base">
              <a:lnSpc>
                <a:spcPct val="90000"/>
              </a:lnSpc>
              <a:spcAft>
                <a:spcPts val="819"/>
              </a:spcAft>
              <a:buFont typeface="Courier New" panose="02070309020205020404" pitchFamily="49" charset="0"/>
              <a:buChar char="o"/>
            </a:pPr>
            <a:r>
              <a:rPr lang="hu-HU" sz="2729" dirty="0" err="1">
                <a:solidFill>
                  <a:srgbClr val="4E5560"/>
                </a:solidFill>
                <a:latin typeface="Inter"/>
              </a:rPr>
              <a:t>Node</a:t>
            </a:r>
            <a:r>
              <a:rPr lang="hu-HU" sz="2729" dirty="0">
                <a:solidFill>
                  <a:srgbClr val="4E5560"/>
                </a:solidFill>
                <a:latin typeface="Inter"/>
              </a:rPr>
              <a:t> operators: </a:t>
            </a:r>
            <a:r>
              <a:rPr lang="en-US" sz="2729" dirty="0">
                <a:solidFill>
                  <a:srgbClr val="4E5560"/>
                </a:solidFill>
                <a:latin typeface="Inter"/>
              </a:rPr>
              <a:t>entities running the </a:t>
            </a:r>
            <a:r>
              <a:rPr lang="hu-HU" sz="2729" dirty="0" err="1">
                <a:solidFill>
                  <a:srgbClr val="4E5560"/>
                </a:solidFill>
                <a:latin typeface="Inter"/>
              </a:rPr>
              <a:t>oracle</a:t>
            </a:r>
            <a:r>
              <a:rPr lang="hu-HU" sz="2729" dirty="0">
                <a:solidFill>
                  <a:srgbClr val="4E5560"/>
                </a:solidFill>
                <a:latin typeface="Inter"/>
              </a:rPr>
              <a:t> i</a:t>
            </a:r>
            <a:r>
              <a:rPr lang="en-US" sz="2729" dirty="0" err="1">
                <a:solidFill>
                  <a:srgbClr val="4E5560"/>
                </a:solidFill>
                <a:latin typeface="Inter"/>
              </a:rPr>
              <a:t>nfrastructure</a:t>
            </a:r>
            <a:r>
              <a:rPr lang="en-US" sz="2729" dirty="0">
                <a:solidFill>
                  <a:srgbClr val="4E5560"/>
                </a:solidFill>
                <a:latin typeface="Inter"/>
              </a:rPr>
              <a:t> </a:t>
            </a:r>
            <a:endParaRPr lang="hu-HU" sz="2729" dirty="0">
              <a:solidFill>
                <a:srgbClr val="4E5560"/>
              </a:solidFill>
              <a:latin typeface="Inter"/>
            </a:endParaRPr>
          </a:p>
          <a:p>
            <a:pPr marL="415869" indent="-415869" fontAlgn="base">
              <a:lnSpc>
                <a:spcPct val="90000"/>
              </a:lnSpc>
              <a:spcAft>
                <a:spcPts val="819"/>
              </a:spcAft>
              <a:buFont typeface="Courier New" panose="02070309020205020404" pitchFamily="49" charset="0"/>
              <a:buChar char="o"/>
            </a:pPr>
            <a:r>
              <a:rPr lang="hu-HU" sz="2729" dirty="0" err="1">
                <a:solidFill>
                  <a:srgbClr val="4E5560"/>
                </a:solidFill>
                <a:latin typeface="Inter"/>
              </a:rPr>
              <a:t>DONs</a:t>
            </a:r>
            <a:r>
              <a:rPr lang="hu-HU" sz="2729" dirty="0">
                <a:solidFill>
                  <a:srgbClr val="4E5560"/>
                </a:solidFill>
                <a:latin typeface="Inter"/>
              </a:rPr>
              <a:t>: m</a:t>
            </a:r>
            <a:r>
              <a:rPr lang="en-US" sz="2729" dirty="0" err="1">
                <a:solidFill>
                  <a:srgbClr val="4E5560"/>
                </a:solidFill>
                <a:latin typeface="Inter"/>
              </a:rPr>
              <a:t>aintained</a:t>
            </a:r>
            <a:r>
              <a:rPr lang="en-US" sz="2729" dirty="0">
                <a:solidFill>
                  <a:srgbClr val="4E5560"/>
                </a:solidFill>
                <a:latin typeface="Inter"/>
              </a:rPr>
              <a:t> by a committee of </a:t>
            </a:r>
            <a:r>
              <a:rPr lang="en-US" sz="2729" dirty="0" err="1">
                <a:solidFill>
                  <a:srgbClr val="4E5560"/>
                </a:solidFill>
                <a:latin typeface="Inter"/>
              </a:rPr>
              <a:t>Chainlink</a:t>
            </a:r>
            <a:r>
              <a:rPr lang="en-US" sz="2729" dirty="0">
                <a:solidFill>
                  <a:srgbClr val="4E5560"/>
                </a:solidFill>
                <a:latin typeface="Inter"/>
              </a:rPr>
              <a:t> nodes</a:t>
            </a:r>
            <a:endParaRPr lang="hu-HU" sz="2729" dirty="0">
              <a:solidFill>
                <a:srgbClr val="4E5560"/>
              </a:solidFill>
              <a:latin typeface="Inter"/>
            </a:endParaRPr>
          </a:p>
          <a:p>
            <a:pPr marL="415869" indent="-415869" fontAlgn="base">
              <a:lnSpc>
                <a:spcPct val="90000"/>
              </a:lnSpc>
              <a:spcAft>
                <a:spcPts val="819"/>
              </a:spcAft>
              <a:buFont typeface="Courier New" panose="02070309020205020404" pitchFamily="49" charset="0"/>
              <a:buChar char="o"/>
            </a:pPr>
            <a:r>
              <a:rPr lang="hu-HU" sz="2729" dirty="0">
                <a:solidFill>
                  <a:srgbClr val="4E5560"/>
                </a:solidFill>
                <a:latin typeface="Inter"/>
              </a:rPr>
              <a:t>B</a:t>
            </a:r>
            <a:r>
              <a:rPr lang="en-US" sz="2729" dirty="0" err="1">
                <a:solidFill>
                  <a:srgbClr val="4E5560"/>
                </a:solidFill>
                <a:latin typeface="Inter"/>
              </a:rPr>
              <a:t>lockchain</a:t>
            </a:r>
            <a:r>
              <a:rPr lang="en-US" sz="2729" dirty="0">
                <a:solidFill>
                  <a:srgbClr val="4E5560"/>
                </a:solidFill>
                <a:latin typeface="Inter"/>
              </a:rPr>
              <a:t> abstraction layer</a:t>
            </a:r>
            <a:endParaRPr lang="hu-HU" sz="2729" dirty="0">
              <a:solidFill>
                <a:srgbClr val="4E5560"/>
              </a:solidFill>
              <a:latin typeface="Inter"/>
            </a:endParaRPr>
          </a:p>
        </p:txBody>
      </p:sp>
      <p:sp>
        <p:nvSpPr>
          <p:cNvPr id="4" name="Dia számának helye 3">
            <a:extLst>
              <a:ext uri="{FF2B5EF4-FFF2-40B4-BE49-F238E27FC236}">
                <a16:creationId xmlns:a16="http://schemas.microsoft.com/office/drawing/2014/main" id="{C5AFA73E-3EB7-4478-308C-9351CEF3FDA1}"/>
              </a:ext>
            </a:extLst>
          </p:cNvPr>
          <p:cNvSpPr>
            <a:spLocks noGrp="1"/>
          </p:cNvSpPr>
          <p:nvPr>
            <p:ph type="sldNum" sz="quarter" idx="7"/>
          </p:nvPr>
        </p:nvSpPr>
        <p:spPr/>
        <p:txBody>
          <a:bodyPr/>
          <a:lstStyle/>
          <a:p>
            <a:fld id="{B6F15528-21DE-4FAA-801E-634DDDAF4B2B}" type="slidenum">
              <a:rPr lang="de-DE" smtClean="0"/>
              <a:t>10</a:t>
            </a:fld>
            <a:endParaRPr lang="de-DE"/>
          </a:p>
        </p:txBody>
      </p:sp>
    </p:spTree>
    <p:extLst>
      <p:ext uri="{BB962C8B-B14F-4D97-AF65-F5344CB8AC3E}">
        <p14:creationId xmlns:p14="http://schemas.microsoft.com/office/powerpoint/2010/main" val="33724215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EB44E5-1484-8A57-8055-FBC666713337}"/>
            </a:ext>
          </a:extLst>
        </p:cNvPr>
        <p:cNvGrpSpPr/>
        <p:nvPr/>
      </p:nvGrpSpPr>
      <p:grpSpPr>
        <a:xfrm>
          <a:off x="0" y="0"/>
          <a:ext cx="0" cy="0"/>
          <a:chOff x="0" y="0"/>
          <a:chExt cx="0" cy="0"/>
        </a:xfrm>
      </p:grpSpPr>
      <p:pic>
        <p:nvPicPr>
          <p:cNvPr id="13314" name="Picture 2" descr="The various components of Chainlink's oracle network">
            <a:extLst>
              <a:ext uri="{FF2B5EF4-FFF2-40B4-BE49-F238E27FC236}">
                <a16:creationId xmlns:a16="http://schemas.microsoft.com/office/drawing/2014/main" id="{F28B8E08-1A1C-F50E-04E3-0BB826CC36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5191" y="240666"/>
            <a:ext cx="9661619" cy="6376669"/>
          </a:xfrm>
          <a:prstGeom prst="rect">
            <a:avLst/>
          </a:prstGeom>
          <a:noFill/>
          <a:ln w="38100">
            <a:solidFill>
              <a:srgbClr val="0847F7"/>
            </a:solidFill>
          </a:ln>
          <a:extLst>
            <a:ext uri="{909E8E84-426E-40DD-AFC4-6F175D3DCCD1}">
              <a14:hiddenFill xmlns:a14="http://schemas.microsoft.com/office/drawing/2010/main">
                <a:solidFill>
                  <a:srgbClr val="FFFFFF"/>
                </a:solidFill>
              </a14:hiddenFill>
            </a:ext>
          </a:extLst>
        </p:spPr>
      </p:pic>
      <p:sp>
        <p:nvSpPr>
          <p:cNvPr id="3" name="Dia számának helye 2">
            <a:extLst>
              <a:ext uri="{FF2B5EF4-FFF2-40B4-BE49-F238E27FC236}">
                <a16:creationId xmlns:a16="http://schemas.microsoft.com/office/drawing/2014/main" id="{353B6633-AD5F-B0D5-19A2-50399C297687}"/>
              </a:ext>
            </a:extLst>
          </p:cNvPr>
          <p:cNvSpPr>
            <a:spLocks noGrp="1"/>
          </p:cNvSpPr>
          <p:nvPr>
            <p:ph type="sldNum" sz="quarter" idx="7"/>
          </p:nvPr>
        </p:nvSpPr>
        <p:spPr/>
        <p:txBody>
          <a:bodyPr/>
          <a:lstStyle/>
          <a:p>
            <a:fld id="{B6F15528-21DE-4FAA-801E-634DDDAF4B2B}" type="slidenum">
              <a:rPr lang="de-DE" smtClean="0"/>
              <a:t>11</a:t>
            </a:fld>
            <a:endParaRPr lang="de-DE"/>
          </a:p>
        </p:txBody>
      </p:sp>
    </p:spTree>
    <p:extLst>
      <p:ext uri="{BB962C8B-B14F-4D97-AF65-F5344CB8AC3E}">
        <p14:creationId xmlns:p14="http://schemas.microsoft.com/office/powerpoint/2010/main" val="38930514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B52BB-52C3-F55A-CCF3-BF0275400E54}"/>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6F964F9B-022B-CEC4-7D30-3EDAAAC6B54B}"/>
              </a:ext>
            </a:extLst>
          </p:cNvPr>
          <p:cNvSpPr txBox="1">
            <a:spLocks noGrp="1"/>
          </p:cNvSpPr>
          <p:nvPr>
            <p:ph type="title"/>
          </p:nvPr>
        </p:nvSpPr>
        <p:spPr>
          <a:xfrm>
            <a:off x="458655" y="425497"/>
            <a:ext cx="11477620" cy="847297"/>
          </a:xfrm>
          <a:prstGeom prst="rect">
            <a:avLst/>
          </a:prstGeom>
        </p:spPr>
        <p:txBody>
          <a:bodyPr vert="horz" wrap="square" lIns="0" tIns="7316" rIns="0" bIns="0" rtlCol="0">
            <a:spAutoFit/>
          </a:bodyPr>
          <a:lstStyle/>
          <a:p>
            <a:pPr marL="7701">
              <a:spcBef>
                <a:spcPts val="58"/>
              </a:spcBef>
            </a:pPr>
            <a:r>
              <a:rPr lang="hu-HU" sz="5458" spc="-36" dirty="0" err="1"/>
              <a:t>Interoperability</a:t>
            </a:r>
            <a:r>
              <a:rPr lang="hu-HU" sz="5458" spc="-36" dirty="0"/>
              <a:t> </a:t>
            </a:r>
            <a:r>
              <a:rPr lang="hu-HU" sz="5458" spc="-36" dirty="0" err="1"/>
              <a:t>protocols</a:t>
            </a:r>
            <a:endParaRPr lang="hu-HU" sz="5458" dirty="0"/>
          </a:p>
        </p:txBody>
      </p:sp>
      <p:graphicFrame>
        <p:nvGraphicFramePr>
          <p:cNvPr id="4" name="Diagram 3">
            <a:extLst>
              <a:ext uri="{FF2B5EF4-FFF2-40B4-BE49-F238E27FC236}">
                <a16:creationId xmlns:a16="http://schemas.microsoft.com/office/drawing/2014/main" id="{40908B10-013A-3618-1C0C-E3AC684A2B11}"/>
              </a:ext>
            </a:extLst>
          </p:cNvPr>
          <p:cNvGraphicFramePr/>
          <p:nvPr>
            <p:extLst>
              <p:ext uri="{D42A27DB-BD31-4B8C-83A1-F6EECF244321}">
                <p14:modId xmlns:p14="http://schemas.microsoft.com/office/powerpoint/2010/main" val="988882847"/>
              </p:ext>
            </p:extLst>
          </p:nvPr>
        </p:nvGraphicFramePr>
        <p:xfrm>
          <a:off x="1330537" y="3151753"/>
          <a:ext cx="9530926" cy="29411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object 5">
            <a:extLst>
              <a:ext uri="{FF2B5EF4-FFF2-40B4-BE49-F238E27FC236}">
                <a16:creationId xmlns:a16="http://schemas.microsoft.com/office/drawing/2014/main" id="{162C8334-DE11-EEE8-439A-6AF72906E10E}"/>
              </a:ext>
            </a:extLst>
          </p:cNvPr>
          <p:cNvSpPr txBox="1"/>
          <p:nvPr/>
        </p:nvSpPr>
        <p:spPr>
          <a:xfrm>
            <a:off x="677564" y="1527497"/>
            <a:ext cx="11039801" cy="1998018"/>
          </a:xfrm>
          <a:prstGeom prst="rect">
            <a:avLst/>
          </a:prstGeom>
        </p:spPr>
        <p:txBody>
          <a:bodyPr vert="horz" wrap="square" lIns="0" tIns="123606" rIns="0" bIns="0" rtlCol="0">
            <a:spAutoFit/>
          </a:bodyPr>
          <a:lstStyle/>
          <a:p>
            <a:pPr algn="ctr">
              <a:lnSpc>
                <a:spcPct val="90000"/>
              </a:lnSpc>
              <a:spcAft>
                <a:spcPts val="1819"/>
              </a:spcAft>
            </a:pPr>
            <a:r>
              <a:rPr lang="hu-HU" sz="2547" b="1" dirty="0">
                <a:solidFill>
                  <a:srgbClr val="272C46"/>
                </a:solidFill>
                <a:latin typeface="Inter"/>
              </a:rPr>
              <a:t>F</a:t>
            </a:r>
            <a:r>
              <a:rPr lang="en-US" sz="2547" b="1" dirty="0" err="1">
                <a:solidFill>
                  <a:srgbClr val="272C46"/>
                </a:solidFill>
                <a:latin typeface="Inter"/>
              </a:rPr>
              <a:t>oundation</a:t>
            </a:r>
            <a:r>
              <a:rPr lang="en-US" sz="2547" b="1" dirty="0">
                <a:solidFill>
                  <a:srgbClr val="272C46"/>
                </a:solidFill>
                <a:latin typeface="Inter"/>
              </a:rPr>
              <a:t> for building blockchain abstraction layers, allowing traditional backends and </a:t>
            </a:r>
            <a:r>
              <a:rPr lang="en-US" sz="2547" b="1" dirty="0" err="1">
                <a:solidFill>
                  <a:srgbClr val="272C46"/>
                </a:solidFill>
                <a:latin typeface="Inter"/>
              </a:rPr>
              <a:t>dApps</a:t>
            </a:r>
            <a:r>
              <a:rPr lang="en-US" sz="2547" b="1" dirty="0">
                <a:solidFill>
                  <a:srgbClr val="272C46"/>
                </a:solidFill>
                <a:latin typeface="Inter"/>
              </a:rPr>
              <a:t> to interact with any blockchain network through a single middleware</a:t>
            </a:r>
            <a:r>
              <a:rPr lang="hu-HU" sz="2547" b="1" dirty="0">
                <a:solidFill>
                  <a:srgbClr val="272C46"/>
                </a:solidFill>
                <a:latin typeface="Inter"/>
              </a:rPr>
              <a:t>.</a:t>
            </a:r>
          </a:p>
          <a:p>
            <a:pPr algn="l">
              <a:buFont typeface="Arial" panose="020B0604020202020204" pitchFamily="34" charset="0"/>
              <a:buChar char="•"/>
            </a:pPr>
            <a:endParaRPr lang="en-US" sz="2547" b="1" dirty="0">
              <a:solidFill>
                <a:srgbClr val="4E5560"/>
              </a:solidFill>
              <a:latin typeface="Inter"/>
            </a:endParaRPr>
          </a:p>
          <a:p>
            <a:pPr>
              <a:lnSpc>
                <a:spcPts val="1092"/>
              </a:lnSpc>
              <a:spcAft>
                <a:spcPts val="1092"/>
              </a:spcAft>
            </a:pPr>
            <a:endParaRPr lang="en-US" sz="2547" b="1" dirty="0">
              <a:solidFill>
                <a:srgbClr val="0C162C"/>
              </a:solidFill>
              <a:latin typeface="Circular"/>
            </a:endParaRPr>
          </a:p>
        </p:txBody>
      </p:sp>
      <p:sp>
        <p:nvSpPr>
          <p:cNvPr id="6" name="Dia számának helye 5">
            <a:extLst>
              <a:ext uri="{FF2B5EF4-FFF2-40B4-BE49-F238E27FC236}">
                <a16:creationId xmlns:a16="http://schemas.microsoft.com/office/drawing/2014/main" id="{0F63C45A-08DF-1400-83FC-9D393B062E09}"/>
              </a:ext>
            </a:extLst>
          </p:cNvPr>
          <p:cNvSpPr>
            <a:spLocks noGrp="1"/>
          </p:cNvSpPr>
          <p:nvPr>
            <p:ph type="sldNum" sz="quarter" idx="7"/>
          </p:nvPr>
        </p:nvSpPr>
        <p:spPr/>
        <p:txBody>
          <a:bodyPr/>
          <a:lstStyle/>
          <a:p>
            <a:fld id="{B6F15528-21DE-4FAA-801E-634DDDAF4B2B}" type="slidenum">
              <a:rPr lang="de-DE" smtClean="0"/>
              <a:t>12</a:t>
            </a:fld>
            <a:endParaRPr lang="de-DE"/>
          </a:p>
        </p:txBody>
      </p:sp>
    </p:spTree>
    <p:extLst>
      <p:ext uri="{BB962C8B-B14F-4D97-AF65-F5344CB8AC3E}">
        <p14:creationId xmlns:p14="http://schemas.microsoft.com/office/powerpoint/2010/main" val="13158268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575884-6FA4-7515-D07D-D52AF30F16E1}"/>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0A5D8D16-5903-AB49-A49D-657F2236A1D4}"/>
              </a:ext>
            </a:extLst>
          </p:cNvPr>
          <p:cNvSpPr txBox="1">
            <a:spLocks noGrp="1"/>
          </p:cNvSpPr>
          <p:nvPr>
            <p:ph type="title"/>
          </p:nvPr>
        </p:nvSpPr>
        <p:spPr>
          <a:xfrm>
            <a:off x="458655" y="425497"/>
            <a:ext cx="11477620" cy="847297"/>
          </a:xfrm>
          <a:prstGeom prst="rect">
            <a:avLst/>
          </a:prstGeom>
        </p:spPr>
        <p:txBody>
          <a:bodyPr vert="horz" wrap="square" lIns="0" tIns="7316" rIns="0" bIns="0" rtlCol="0">
            <a:spAutoFit/>
          </a:bodyPr>
          <a:lstStyle/>
          <a:p>
            <a:pPr marL="7701">
              <a:spcBef>
                <a:spcPts val="58"/>
              </a:spcBef>
            </a:pPr>
            <a:r>
              <a:rPr lang="hu-HU" sz="5458" spc="-36" dirty="0" err="1"/>
              <a:t>Chainlink</a:t>
            </a:r>
            <a:r>
              <a:rPr lang="hu-HU" sz="5458" spc="-36" dirty="0"/>
              <a:t> CCIP</a:t>
            </a:r>
            <a:endParaRPr sz="5458" dirty="0"/>
          </a:p>
        </p:txBody>
      </p:sp>
      <p:graphicFrame>
        <p:nvGraphicFramePr>
          <p:cNvPr id="4" name="Diagram 3">
            <a:extLst>
              <a:ext uri="{FF2B5EF4-FFF2-40B4-BE49-F238E27FC236}">
                <a16:creationId xmlns:a16="http://schemas.microsoft.com/office/drawing/2014/main" id="{A8955109-B517-79E3-E3E1-9DFADCD927F8}"/>
              </a:ext>
            </a:extLst>
          </p:cNvPr>
          <p:cNvGraphicFramePr/>
          <p:nvPr>
            <p:extLst>
              <p:ext uri="{D42A27DB-BD31-4B8C-83A1-F6EECF244321}">
                <p14:modId xmlns:p14="http://schemas.microsoft.com/office/powerpoint/2010/main" val="4175496040"/>
              </p:ext>
            </p:extLst>
          </p:nvPr>
        </p:nvGraphicFramePr>
        <p:xfrm>
          <a:off x="458655" y="1765521"/>
          <a:ext cx="6429712" cy="3604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 name="Dia számának helye 20">
            <a:extLst>
              <a:ext uri="{FF2B5EF4-FFF2-40B4-BE49-F238E27FC236}">
                <a16:creationId xmlns:a16="http://schemas.microsoft.com/office/drawing/2014/main" id="{312849C9-4B83-AD1D-3C34-F2ED2C07AB8A}"/>
              </a:ext>
            </a:extLst>
          </p:cNvPr>
          <p:cNvSpPr>
            <a:spLocks noGrp="1"/>
          </p:cNvSpPr>
          <p:nvPr>
            <p:ph type="sldNum" sz="quarter" idx="7"/>
          </p:nvPr>
        </p:nvSpPr>
        <p:spPr/>
        <p:txBody>
          <a:bodyPr/>
          <a:lstStyle/>
          <a:p>
            <a:fld id="{B6F15528-21DE-4FAA-801E-634DDDAF4B2B}" type="slidenum">
              <a:rPr lang="de-DE" smtClean="0"/>
              <a:t>13</a:t>
            </a:fld>
            <a:endParaRPr lang="de-DE"/>
          </a:p>
        </p:txBody>
      </p:sp>
      <p:sp>
        <p:nvSpPr>
          <p:cNvPr id="5165" name="object 4">
            <a:extLst>
              <a:ext uri="{FF2B5EF4-FFF2-40B4-BE49-F238E27FC236}">
                <a16:creationId xmlns:a16="http://schemas.microsoft.com/office/drawing/2014/main" id="{60C20F91-BD62-A4C2-D729-877B274BBCD5}"/>
              </a:ext>
            </a:extLst>
          </p:cNvPr>
          <p:cNvSpPr txBox="1"/>
          <p:nvPr/>
        </p:nvSpPr>
        <p:spPr>
          <a:xfrm>
            <a:off x="13962247" y="5287322"/>
            <a:ext cx="642288" cy="74607"/>
          </a:xfrm>
          <a:prstGeom prst="rect">
            <a:avLst/>
          </a:prstGeom>
        </p:spPr>
        <p:txBody>
          <a:bodyPr vert="horz" wrap="square" lIns="0" tIns="9242" rIns="0" bIns="0" rtlCol="0">
            <a:spAutoFit/>
          </a:bodyPr>
          <a:lstStyle/>
          <a:p>
            <a:pPr marL="7701">
              <a:spcBef>
                <a:spcPts val="73"/>
              </a:spcBef>
            </a:pPr>
            <a:r>
              <a:rPr sz="424" spc="143" dirty="0">
                <a:solidFill>
                  <a:srgbClr val="1B5ADF"/>
                </a:solidFill>
                <a:latin typeface="Courier New"/>
                <a:cs typeface="Courier New"/>
              </a:rPr>
              <a:t>010111010010</a:t>
            </a:r>
            <a:r>
              <a:rPr sz="424" spc="-106" dirty="0">
                <a:solidFill>
                  <a:srgbClr val="1B5ADF"/>
                </a:solidFill>
                <a:latin typeface="Courier New"/>
                <a:cs typeface="Courier New"/>
              </a:rPr>
              <a:t> </a:t>
            </a:r>
            <a:endParaRPr sz="424">
              <a:latin typeface="Courier New"/>
              <a:cs typeface="Courier New"/>
            </a:endParaRPr>
          </a:p>
        </p:txBody>
      </p:sp>
      <p:sp>
        <p:nvSpPr>
          <p:cNvPr id="5166" name="object 5">
            <a:extLst>
              <a:ext uri="{FF2B5EF4-FFF2-40B4-BE49-F238E27FC236}">
                <a16:creationId xmlns:a16="http://schemas.microsoft.com/office/drawing/2014/main" id="{C1CDEFF5-60AF-D1EA-83FD-0156BD98AD0C}"/>
              </a:ext>
            </a:extLst>
          </p:cNvPr>
          <p:cNvSpPr txBox="1"/>
          <p:nvPr/>
        </p:nvSpPr>
        <p:spPr>
          <a:xfrm>
            <a:off x="11662928" y="5412378"/>
            <a:ext cx="799009" cy="74607"/>
          </a:xfrm>
          <a:prstGeom prst="rect">
            <a:avLst/>
          </a:prstGeom>
        </p:spPr>
        <p:txBody>
          <a:bodyPr vert="horz" wrap="square" lIns="0" tIns="9242" rIns="0" bIns="0" rtlCol="0">
            <a:spAutoFit/>
          </a:bodyPr>
          <a:lstStyle/>
          <a:p>
            <a:pPr marL="7701">
              <a:spcBef>
                <a:spcPts val="73"/>
              </a:spcBef>
            </a:pPr>
            <a:r>
              <a:rPr sz="424" spc="146" dirty="0">
                <a:solidFill>
                  <a:srgbClr val="1B5ADF"/>
                </a:solidFill>
                <a:latin typeface="Courier New"/>
                <a:cs typeface="Courier New"/>
              </a:rPr>
              <a:t>010010111010010</a:t>
            </a:r>
            <a:r>
              <a:rPr sz="424" spc="-106" dirty="0">
                <a:solidFill>
                  <a:srgbClr val="1B5ADF"/>
                </a:solidFill>
                <a:latin typeface="Courier New"/>
                <a:cs typeface="Courier New"/>
              </a:rPr>
              <a:t> </a:t>
            </a:r>
            <a:endParaRPr sz="424">
              <a:latin typeface="Courier New"/>
              <a:cs typeface="Courier New"/>
            </a:endParaRPr>
          </a:p>
        </p:txBody>
      </p:sp>
      <p:sp>
        <p:nvSpPr>
          <p:cNvPr id="5167" name="object 6">
            <a:extLst>
              <a:ext uri="{FF2B5EF4-FFF2-40B4-BE49-F238E27FC236}">
                <a16:creationId xmlns:a16="http://schemas.microsoft.com/office/drawing/2014/main" id="{6DB0EB7E-1432-4299-5506-E6BB3F6EF61B}"/>
              </a:ext>
            </a:extLst>
          </p:cNvPr>
          <p:cNvSpPr txBox="1"/>
          <p:nvPr/>
        </p:nvSpPr>
        <p:spPr>
          <a:xfrm>
            <a:off x="7961921" y="5412378"/>
            <a:ext cx="799009" cy="74607"/>
          </a:xfrm>
          <a:prstGeom prst="rect">
            <a:avLst/>
          </a:prstGeom>
        </p:spPr>
        <p:txBody>
          <a:bodyPr vert="horz" wrap="square" lIns="0" tIns="9242" rIns="0" bIns="0" rtlCol="0">
            <a:spAutoFit/>
          </a:bodyPr>
          <a:lstStyle/>
          <a:p>
            <a:pPr marL="7701">
              <a:spcBef>
                <a:spcPts val="73"/>
              </a:spcBef>
            </a:pPr>
            <a:r>
              <a:rPr sz="424" spc="146" dirty="0">
                <a:solidFill>
                  <a:srgbClr val="1B5ADF"/>
                </a:solidFill>
                <a:latin typeface="Courier New"/>
                <a:cs typeface="Courier New"/>
              </a:rPr>
              <a:t>010010111010010</a:t>
            </a:r>
            <a:r>
              <a:rPr sz="424" spc="-106" dirty="0">
                <a:solidFill>
                  <a:srgbClr val="1B5ADF"/>
                </a:solidFill>
                <a:latin typeface="Courier New"/>
                <a:cs typeface="Courier New"/>
              </a:rPr>
              <a:t> </a:t>
            </a:r>
            <a:endParaRPr sz="424">
              <a:latin typeface="Courier New"/>
              <a:cs typeface="Courier New"/>
            </a:endParaRPr>
          </a:p>
        </p:txBody>
      </p:sp>
      <p:sp>
        <p:nvSpPr>
          <p:cNvPr id="5168" name="object 7">
            <a:extLst>
              <a:ext uri="{FF2B5EF4-FFF2-40B4-BE49-F238E27FC236}">
                <a16:creationId xmlns:a16="http://schemas.microsoft.com/office/drawing/2014/main" id="{1267A24C-A065-4104-3BAD-4F76675CA4F5}"/>
              </a:ext>
            </a:extLst>
          </p:cNvPr>
          <p:cNvSpPr txBox="1"/>
          <p:nvPr/>
        </p:nvSpPr>
        <p:spPr>
          <a:xfrm>
            <a:off x="10470925" y="5287322"/>
            <a:ext cx="772440" cy="74607"/>
          </a:xfrm>
          <a:prstGeom prst="rect">
            <a:avLst/>
          </a:prstGeom>
        </p:spPr>
        <p:txBody>
          <a:bodyPr vert="horz" wrap="square" lIns="0" tIns="9242" rIns="0" bIns="0" rtlCol="0">
            <a:spAutoFit/>
          </a:bodyPr>
          <a:lstStyle/>
          <a:p>
            <a:pPr marL="7701">
              <a:spcBef>
                <a:spcPts val="73"/>
              </a:spcBef>
            </a:pPr>
            <a:r>
              <a:rPr sz="424" spc="154" dirty="0">
                <a:solidFill>
                  <a:srgbClr val="1B5ADF"/>
                </a:solidFill>
                <a:latin typeface="Courier New"/>
                <a:cs typeface="Courier New"/>
              </a:rPr>
              <a:t>0100101110100</a:t>
            </a:r>
            <a:r>
              <a:rPr sz="424" spc="6" dirty="0">
                <a:solidFill>
                  <a:srgbClr val="1B5ADF"/>
                </a:solidFill>
                <a:latin typeface="Courier New"/>
                <a:cs typeface="Courier New"/>
              </a:rPr>
              <a:t>1</a:t>
            </a:r>
            <a:r>
              <a:rPr sz="424" spc="-106" dirty="0">
                <a:solidFill>
                  <a:srgbClr val="1B5ADF"/>
                </a:solidFill>
                <a:latin typeface="Courier New"/>
                <a:cs typeface="Courier New"/>
              </a:rPr>
              <a:t> </a:t>
            </a:r>
            <a:r>
              <a:rPr sz="424" spc="-158" dirty="0">
                <a:solidFill>
                  <a:srgbClr val="1B5ADF"/>
                </a:solidFill>
                <a:latin typeface="Courier New"/>
                <a:cs typeface="Courier New"/>
              </a:rPr>
              <a:t>0</a:t>
            </a:r>
            <a:endParaRPr sz="424">
              <a:latin typeface="Courier New"/>
              <a:cs typeface="Courier New"/>
            </a:endParaRPr>
          </a:p>
        </p:txBody>
      </p:sp>
      <p:sp>
        <p:nvSpPr>
          <p:cNvPr id="5169" name="object 8">
            <a:extLst>
              <a:ext uri="{FF2B5EF4-FFF2-40B4-BE49-F238E27FC236}">
                <a16:creationId xmlns:a16="http://schemas.microsoft.com/office/drawing/2014/main" id="{F1CE7E2D-3BDD-9EF7-D31C-F6B165D0E36F}"/>
              </a:ext>
            </a:extLst>
          </p:cNvPr>
          <p:cNvSpPr txBox="1"/>
          <p:nvPr/>
        </p:nvSpPr>
        <p:spPr>
          <a:xfrm>
            <a:off x="7612986" y="2216738"/>
            <a:ext cx="65274" cy="799009"/>
          </a:xfrm>
          <a:prstGeom prst="rect">
            <a:avLst/>
          </a:prstGeom>
        </p:spPr>
        <p:txBody>
          <a:bodyPr vert="vert270" wrap="square" lIns="0" tIns="2695" rIns="0" bIns="0" rtlCol="0">
            <a:spAutoFit/>
          </a:bodyPr>
          <a:lstStyle/>
          <a:p>
            <a:pPr marL="7701">
              <a:spcBef>
                <a:spcPts val="21"/>
              </a:spcBef>
            </a:pPr>
            <a:r>
              <a:rPr sz="424" spc="146" dirty="0">
                <a:solidFill>
                  <a:srgbClr val="1B5ADF"/>
                </a:solidFill>
                <a:latin typeface="Courier New"/>
                <a:cs typeface="Courier New"/>
              </a:rPr>
              <a:t>010010111010010</a:t>
            </a:r>
            <a:r>
              <a:rPr sz="424" spc="-106" dirty="0">
                <a:solidFill>
                  <a:srgbClr val="1B5ADF"/>
                </a:solidFill>
                <a:latin typeface="Courier New"/>
                <a:cs typeface="Courier New"/>
              </a:rPr>
              <a:t> </a:t>
            </a:r>
            <a:endParaRPr sz="424">
              <a:latin typeface="Courier New"/>
              <a:cs typeface="Courier New"/>
            </a:endParaRPr>
          </a:p>
        </p:txBody>
      </p:sp>
      <p:sp>
        <p:nvSpPr>
          <p:cNvPr id="5170" name="object 9">
            <a:extLst>
              <a:ext uri="{FF2B5EF4-FFF2-40B4-BE49-F238E27FC236}">
                <a16:creationId xmlns:a16="http://schemas.microsoft.com/office/drawing/2014/main" id="{C5F38B33-A526-2A9B-E2BA-C244E2925515}"/>
              </a:ext>
            </a:extLst>
          </p:cNvPr>
          <p:cNvSpPr txBox="1"/>
          <p:nvPr/>
        </p:nvSpPr>
        <p:spPr>
          <a:xfrm>
            <a:off x="11363991" y="1849960"/>
            <a:ext cx="65274" cy="799009"/>
          </a:xfrm>
          <a:prstGeom prst="rect">
            <a:avLst/>
          </a:prstGeom>
        </p:spPr>
        <p:txBody>
          <a:bodyPr vert="vert270" wrap="square" lIns="0" tIns="2695" rIns="0" bIns="0" rtlCol="0">
            <a:spAutoFit/>
          </a:bodyPr>
          <a:lstStyle/>
          <a:p>
            <a:pPr marL="7701">
              <a:spcBef>
                <a:spcPts val="21"/>
              </a:spcBef>
            </a:pPr>
            <a:r>
              <a:rPr sz="424" spc="146" dirty="0">
                <a:solidFill>
                  <a:srgbClr val="1B5ADF"/>
                </a:solidFill>
                <a:latin typeface="Courier New"/>
                <a:cs typeface="Courier New"/>
              </a:rPr>
              <a:t>010010111010010</a:t>
            </a:r>
            <a:r>
              <a:rPr sz="424" spc="-106" dirty="0">
                <a:solidFill>
                  <a:srgbClr val="1B5ADF"/>
                </a:solidFill>
                <a:latin typeface="Courier New"/>
                <a:cs typeface="Courier New"/>
              </a:rPr>
              <a:t> </a:t>
            </a:r>
            <a:endParaRPr sz="424">
              <a:latin typeface="Courier New"/>
              <a:cs typeface="Courier New"/>
            </a:endParaRPr>
          </a:p>
        </p:txBody>
      </p:sp>
      <p:sp>
        <p:nvSpPr>
          <p:cNvPr id="5171" name="object 10">
            <a:extLst>
              <a:ext uri="{FF2B5EF4-FFF2-40B4-BE49-F238E27FC236}">
                <a16:creationId xmlns:a16="http://schemas.microsoft.com/office/drawing/2014/main" id="{613E156D-E407-4E7E-658E-100555D00CA9}"/>
              </a:ext>
            </a:extLst>
          </p:cNvPr>
          <p:cNvSpPr txBox="1"/>
          <p:nvPr/>
        </p:nvSpPr>
        <p:spPr>
          <a:xfrm>
            <a:off x="11480714" y="4275630"/>
            <a:ext cx="65274" cy="799009"/>
          </a:xfrm>
          <a:prstGeom prst="rect">
            <a:avLst/>
          </a:prstGeom>
        </p:spPr>
        <p:txBody>
          <a:bodyPr vert="vert270" wrap="square" lIns="0" tIns="2695" rIns="0" bIns="0" rtlCol="0">
            <a:spAutoFit/>
          </a:bodyPr>
          <a:lstStyle/>
          <a:p>
            <a:pPr marL="7701">
              <a:spcBef>
                <a:spcPts val="21"/>
              </a:spcBef>
            </a:pPr>
            <a:r>
              <a:rPr sz="424" spc="146" dirty="0">
                <a:solidFill>
                  <a:srgbClr val="1B5ADF"/>
                </a:solidFill>
                <a:latin typeface="Courier New"/>
                <a:cs typeface="Courier New"/>
              </a:rPr>
              <a:t>010010111010010</a:t>
            </a:r>
            <a:r>
              <a:rPr sz="424" spc="-106" dirty="0">
                <a:solidFill>
                  <a:srgbClr val="1B5ADF"/>
                </a:solidFill>
                <a:latin typeface="Courier New"/>
                <a:cs typeface="Courier New"/>
              </a:rPr>
              <a:t> </a:t>
            </a:r>
            <a:endParaRPr sz="424">
              <a:latin typeface="Courier New"/>
              <a:cs typeface="Courier New"/>
            </a:endParaRPr>
          </a:p>
        </p:txBody>
      </p:sp>
      <p:sp>
        <p:nvSpPr>
          <p:cNvPr id="5172" name="object 11">
            <a:extLst>
              <a:ext uri="{FF2B5EF4-FFF2-40B4-BE49-F238E27FC236}">
                <a16:creationId xmlns:a16="http://schemas.microsoft.com/office/drawing/2014/main" id="{F678172B-D0A4-1271-A255-BA73C551B05D}"/>
              </a:ext>
            </a:extLst>
          </p:cNvPr>
          <p:cNvSpPr txBox="1"/>
          <p:nvPr/>
        </p:nvSpPr>
        <p:spPr>
          <a:xfrm>
            <a:off x="13214289" y="4399998"/>
            <a:ext cx="755882" cy="1001398"/>
          </a:xfrm>
          <a:prstGeom prst="rect">
            <a:avLst/>
          </a:prstGeom>
        </p:spPr>
        <p:txBody>
          <a:bodyPr vert="horz" wrap="square" lIns="0" tIns="3081" rIns="0" bIns="0" rtlCol="0">
            <a:spAutoFit/>
          </a:bodyPr>
          <a:lstStyle/>
          <a:p>
            <a:pPr>
              <a:spcBef>
                <a:spcPts val="24"/>
              </a:spcBef>
            </a:pPr>
            <a:endParaRPr sz="4972">
              <a:latin typeface="Times New Roman"/>
              <a:cs typeface="Times New Roman"/>
            </a:endParaRPr>
          </a:p>
          <a:p>
            <a:pPr>
              <a:lnSpc>
                <a:spcPct val="100000"/>
              </a:lnSpc>
            </a:pPr>
            <a:r>
              <a:rPr sz="424" spc="154" dirty="0">
                <a:solidFill>
                  <a:srgbClr val="1B5ADF"/>
                </a:solidFill>
                <a:latin typeface="Courier New"/>
                <a:cs typeface="Courier New"/>
              </a:rPr>
              <a:t>01001011101001</a:t>
            </a:r>
            <a:r>
              <a:rPr sz="424" spc="6" dirty="0">
                <a:solidFill>
                  <a:srgbClr val="1B5ADF"/>
                </a:solidFill>
                <a:latin typeface="Courier New"/>
                <a:cs typeface="Courier New"/>
              </a:rPr>
              <a:t>0</a:t>
            </a:r>
            <a:r>
              <a:rPr sz="424" spc="-106" dirty="0">
                <a:solidFill>
                  <a:srgbClr val="1B5ADF"/>
                </a:solidFill>
                <a:latin typeface="Courier New"/>
                <a:cs typeface="Courier New"/>
              </a:rPr>
              <a:t> </a:t>
            </a:r>
            <a:endParaRPr sz="424">
              <a:latin typeface="Courier New"/>
              <a:cs typeface="Courier New"/>
            </a:endParaRPr>
          </a:p>
          <a:p>
            <a:pPr algn="r">
              <a:spcBef>
                <a:spcPts val="807"/>
              </a:spcBef>
            </a:pPr>
            <a:r>
              <a:rPr sz="424" spc="106" dirty="0">
                <a:solidFill>
                  <a:srgbClr val="1B5ADF"/>
                </a:solidFill>
                <a:latin typeface="Courier New"/>
                <a:cs typeface="Courier New"/>
              </a:rPr>
              <a:t>010</a:t>
            </a:r>
            <a:r>
              <a:rPr sz="424" spc="-106" dirty="0">
                <a:solidFill>
                  <a:srgbClr val="1B5ADF"/>
                </a:solidFill>
                <a:latin typeface="Courier New"/>
                <a:cs typeface="Courier New"/>
              </a:rPr>
              <a:t> </a:t>
            </a:r>
            <a:endParaRPr sz="424">
              <a:latin typeface="Courier New"/>
              <a:cs typeface="Courier New"/>
            </a:endParaRPr>
          </a:p>
        </p:txBody>
      </p:sp>
      <p:sp>
        <p:nvSpPr>
          <p:cNvPr id="5173" name="object 12">
            <a:extLst>
              <a:ext uri="{FF2B5EF4-FFF2-40B4-BE49-F238E27FC236}">
                <a16:creationId xmlns:a16="http://schemas.microsoft.com/office/drawing/2014/main" id="{7E82F0C0-7AA5-FC08-EA6C-D72799918C3B}"/>
              </a:ext>
            </a:extLst>
          </p:cNvPr>
          <p:cNvSpPr txBox="1"/>
          <p:nvPr/>
        </p:nvSpPr>
        <p:spPr>
          <a:xfrm>
            <a:off x="13323311" y="2075016"/>
            <a:ext cx="65274" cy="799009"/>
          </a:xfrm>
          <a:prstGeom prst="rect">
            <a:avLst/>
          </a:prstGeom>
        </p:spPr>
        <p:txBody>
          <a:bodyPr vert="vert270" wrap="square" lIns="0" tIns="2695" rIns="0" bIns="0" rtlCol="0">
            <a:spAutoFit/>
          </a:bodyPr>
          <a:lstStyle/>
          <a:p>
            <a:pPr marL="7701">
              <a:spcBef>
                <a:spcPts val="21"/>
              </a:spcBef>
            </a:pPr>
            <a:r>
              <a:rPr sz="424" spc="146" dirty="0">
                <a:solidFill>
                  <a:srgbClr val="1B5ADF"/>
                </a:solidFill>
                <a:latin typeface="Courier New"/>
                <a:cs typeface="Courier New"/>
              </a:rPr>
              <a:t>010010111010010</a:t>
            </a:r>
            <a:r>
              <a:rPr sz="424" spc="-106" dirty="0">
                <a:solidFill>
                  <a:srgbClr val="1B5ADF"/>
                </a:solidFill>
                <a:latin typeface="Courier New"/>
                <a:cs typeface="Courier New"/>
              </a:rPr>
              <a:t> </a:t>
            </a:r>
            <a:endParaRPr sz="424">
              <a:latin typeface="Courier New"/>
              <a:cs typeface="Courier New"/>
            </a:endParaRPr>
          </a:p>
        </p:txBody>
      </p:sp>
      <p:sp>
        <p:nvSpPr>
          <p:cNvPr id="5174" name="object 13">
            <a:extLst>
              <a:ext uri="{FF2B5EF4-FFF2-40B4-BE49-F238E27FC236}">
                <a16:creationId xmlns:a16="http://schemas.microsoft.com/office/drawing/2014/main" id="{F04A8D1F-C269-7C8F-F031-80315A82AE09}"/>
              </a:ext>
            </a:extLst>
          </p:cNvPr>
          <p:cNvSpPr txBox="1"/>
          <p:nvPr/>
        </p:nvSpPr>
        <p:spPr>
          <a:xfrm>
            <a:off x="15115480" y="1724904"/>
            <a:ext cx="65274" cy="799009"/>
          </a:xfrm>
          <a:prstGeom prst="rect">
            <a:avLst/>
          </a:prstGeom>
        </p:spPr>
        <p:txBody>
          <a:bodyPr vert="vert270" wrap="square" lIns="0" tIns="2695" rIns="0" bIns="0" rtlCol="0">
            <a:spAutoFit/>
          </a:bodyPr>
          <a:lstStyle/>
          <a:p>
            <a:pPr marL="7701">
              <a:spcBef>
                <a:spcPts val="21"/>
              </a:spcBef>
            </a:pPr>
            <a:r>
              <a:rPr sz="424" spc="146" dirty="0">
                <a:solidFill>
                  <a:srgbClr val="1B5ADF"/>
                </a:solidFill>
                <a:latin typeface="Courier New"/>
                <a:cs typeface="Courier New"/>
              </a:rPr>
              <a:t>010010111010010</a:t>
            </a:r>
            <a:r>
              <a:rPr sz="424" spc="-106" dirty="0">
                <a:solidFill>
                  <a:srgbClr val="1B5ADF"/>
                </a:solidFill>
                <a:latin typeface="Courier New"/>
                <a:cs typeface="Courier New"/>
              </a:rPr>
              <a:t> </a:t>
            </a:r>
            <a:endParaRPr sz="424">
              <a:latin typeface="Courier New"/>
              <a:cs typeface="Courier New"/>
            </a:endParaRPr>
          </a:p>
        </p:txBody>
      </p:sp>
      <p:sp>
        <p:nvSpPr>
          <p:cNvPr id="5175" name="object 14">
            <a:extLst>
              <a:ext uri="{FF2B5EF4-FFF2-40B4-BE49-F238E27FC236}">
                <a16:creationId xmlns:a16="http://schemas.microsoft.com/office/drawing/2014/main" id="{98A9976C-2A57-0D6D-9DFC-41D5B87A522B}"/>
              </a:ext>
            </a:extLst>
          </p:cNvPr>
          <p:cNvSpPr txBox="1"/>
          <p:nvPr/>
        </p:nvSpPr>
        <p:spPr>
          <a:xfrm>
            <a:off x="15240534" y="3950519"/>
            <a:ext cx="65274" cy="799009"/>
          </a:xfrm>
          <a:prstGeom prst="rect">
            <a:avLst/>
          </a:prstGeom>
        </p:spPr>
        <p:txBody>
          <a:bodyPr vert="vert270" wrap="square" lIns="0" tIns="2695" rIns="0" bIns="0" rtlCol="0">
            <a:spAutoFit/>
          </a:bodyPr>
          <a:lstStyle/>
          <a:p>
            <a:pPr marL="7701">
              <a:spcBef>
                <a:spcPts val="21"/>
              </a:spcBef>
            </a:pPr>
            <a:r>
              <a:rPr sz="424" spc="146" dirty="0">
                <a:solidFill>
                  <a:srgbClr val="1B5ADF"/>
                </a:solidFill>
                <a:latin typeface="Courier New"/>
                <a:cs typeface="Courier New"/>
              </a:rPr>
              <a:t>010010111010010</a:t>
            </a:r>
            <a:r>
              <a:rPr sz="424" spc="-106" dirty="0">
                <a:solidFill>
                  <a:srgbClr val="1B5ADF"/>
                </a:solidFill>
                <a:latin typeface="Courier New"/>
                <a:cs typeface="Courier New"/>
              </a:rPr>
              <a:t> </a:t>
            </a:r>
            <a:endParaRPr sz="424">
              <a:latin typeface="Courier New"/>
              <a:cs typeface="Courier New"/>
            </a:endParaRPr>
          </a:p>
        </p:txBody>
      </p:sp>
      <p:sp>
        <p:nvSpPr>
          <p:cNvPr id="5176" name="object 15">
            <a:extLst>
              <a:ext uri="{FF2B5EF4-FFF2-40B4-BE49-F238E27FC236}">
                <a16:creationId xmlns:a16="http://schemas.microsoft.com/office/drawing/2014/main" id="{AC7A587B-E37D-ADDC-0A02-274C0A599647}"/>
              </a:ext>
            </a:extLst>
          </p:cNvPr>
          <p:cNvSpPr txBox="1"/>
          <p:nvPr/>
        </p:nvSpPr>
        <p:spPr>
          <a:xfrm>
            <a:off x="7738097" y="3975518"/>
            <a:ext cx="65274" cy="799009"/>
          </a:xfrm>
          <a:prstGeom prst="rect">
            <a:avLst/>
          </a:prstGeom>
        </p:spPr>
        <p:txBody>
          <a:bodyPr vert="vert270" wrap="square" lIns="0" tIns="2695" rIns="0" bIns="0" rtlCol="0">
            <a:spAutoFit/>
          </a:bodyPr>
          <a:lstStyle/>
          <a:p>
            <a:pPr marL="7701">
              <a:spcBef>
                <a:spcPts val="21"/>
              </a:spcBef>
            </a:pPr>
            <a:r>
              <a:rPr sz="424" spc="146" dirty="0">
                <a:solidFill>
                  <a:srgbClr val="1B5ADF"/>
                </a:solidFill>
                <a:latin typeface="Courier New"/>
                <a:cs typeface="Courier New"/>
              </a:rPr>
              <a:t>010010111010010</a:t>
            </a:r>
            <a:r>
              <a:rPr sz="424" spc="-106" dirty="0">
                <a:solidFill>
                  <a:srgbClr val="1B5ADF"/>
                </a:solidFill>
                <a:latin typeface="Courier New"/>
                <a:cs typeface="Courier New"/>
              </a:rPr>
              <a:t> </a:t>
            </a:r>
            <a:endParaRPr sz="424">
              <a:latin typeface="Courier New"/>
              <a:cs typeface="Courier New"/>
            </a:endParaRPr>
          </a:p>
        </p:txBody>
      </p:sp>
      <p:sp>
        <p:nvSpPr>
          <p:cNvPr id="5177" name="object 16">
            <a:extLst>
              <a:ext uri="{FF2B5EF4-FFF2-40B4-BE49-F238E27FC236}">
                <a16:creationId xmlns:a16="http://schemas.microsoft.com/office/drawing/2014/main" id="{F3A77B0D-78A3-1ACD-E763-E9C6FE5E5465}"/>
              </a:ext>
            </a:extLst>
          </p:cNvPr>
          <p:cNvSpPr txBox="1"/>
          <p:nvPr/>
        </p:nvSpPr>
        <p:spPr>
          <a:xfrm>
            <a:off x="9563599" y="2066682"/>
            <a:ext cx="65274" cy="799009"/>
          </a:xfrm>
          <a:prstGeom prst="rect">
            <a:avLst/>
          </a:prstGeom>
        </p:spPr>
        <p:txBody>
          <a:bodyPr vert="vert270" wrap="square" lIns="0" tIns="2695" rIns="0" bIns="0" rtlCol="0">
            <a:spAutoFit/>
          </a:bodyPr>
          <a:lstStyle/>
          <a:p>
            <a:pPr marL="7701">
              <a:spcBef>
                <a:spcPts val="21"/>
              </a:spcBef>
            </a:pPr>
            <a:r>
              <a:rPr sz="424" spc="146" dirty="0">
                <a:solidFill>
                  <a:srgbClr val="1B5ADF"/>
                </a:solidFill>
                <a:latin typeface="Courier New"/>
                <a:cs typeface="Courier New"/>
              </a:rPr>
              <a:t>010010111010010</a:t>
            </a:r>
            <a:r>
              <a:rPr sz="424" spc="-106" dirty="0">
                <a:solidFill>
                  <a:srgbClr val="1B5ADF"/>
                </a:solidFill>
                <a:latin typeface="Courier New"/>
                <a:cs typeface="Courier New"/>
              </a:rPr>
              <a:t> </a:t>
            </a:r>
            <a:endParaRPr sz="424">
              <a:latin typeface="Courier New"/>
              <a:cs typeface="Courier New"/>
            </a:endParaRPr>
          </a:p>
        </p:txBody>
      </p:sp>
      <p:sp>
        <p:nvSpPr>
          <p:cNvPr id="5178" name="object 17">
            <a:extLst>
              <a:ext uri="{FF2B5EF4-FFF2-40B4-BE49-F238E27FC236}">
                <a16:creationId xmlns:a16="http://schemas.microsoft.com/office/drawing/2014/main" id="{5B3D5EDB-85B0-FB36-4819-49A37C7F3139}"/>
              </a:ext>
            </a:extLst>
          </p:cNvPr>
          <p:cNvSpPr txBox="1"/>
          <p:nvPr/>
        </p:nvSpPr>
        <p:spPr>
          <a:xfrm>
            <a:off x="9446877" y="4283964"/>
            <a:ext cx="65274" cy="799009"/>
          </a:xfrm>
          <a:prstGeom prst="rect">
            <a:avLst/>
          </a:prstGeom>
        </p:spPr>
        <p:txBody>
          <a:bodyPr vert="vert270" wrap="square" lIns="0" tIns="2695" rIns="0" bIns="0" rtlCol="0">
            <a:spAutoFit/>
          </a:bodyPr>
          <a:lstStyle/>
          <a:p>
            <a:pPr marL="7701">
              <a:spcBef>
                <a:spcPts val="21"/>
              </a:spcBef>
            </a:pPr>
            <a:r>
              <a:rPr sz="424" spc="146" dirty="0">
                <a:solidFill>
                  <a:srgbClr val="1B5ADF"/>
                </a:solidFill>
                <a:latin typeface="Courier New"/>
                <a:cs typeface="Courier New"/>
              </a:rPr>
              <a:t>010010111010010</a:t>
            </a:r>
            <a:r>
              <a:rPr sz="424" spc="-106" dirty="0">
                <a:solidFill>
                  <a:srgbClr val="1B5ADF"/>
                </a:solidFill>
                <a:latin typeface="Courier New"/>
                <a:cs typeface="Courier New"/>
              </a:rPr>
              <a:t> </a:t>
            </a:r>
            <a:endParaRPr sz="424">
              <a:latin typeface="Courier New"/>
              <a:cs typeface="Courier New"/>
            </a:endParaRPr>
          </a:p>
        </p:txBody>
      </p:sp>
      <p:sp>
        <p:nvSpPr>
          <p:cNvPr id="5179" name="object 18">
            <a:extLst>
              <a:ext uri="{FF2B5EF4-FFF2-40B4-BE49-F238E27FC236}">
                <a16:creationId xmlns:a16="http://schemas.microsoft.com/office/drawing/2014/main" id="{2F52B195-1069-3AA5-2193-DF293E618DBA}"/>
              </a:ext>
            </a:extLst>
          </p:cNvPr>
          <p:cNvSpPr txBox="1"/>
          <p:nvPr/>
        </p:nvSpPr>
        <p:spPr>
          <a:xfrm>
            <a:off x="8337031" y="1611351"/>
            <a:ext cx="537935" cy="74607"/>
          </a:xfrm>
          <a:prstGeom prst="rect">
            <a:avLst/>
          </a:prstGeom>
        </p:spPr>
        <p:txBody>
          <a:bodyPr vert="horz" wrap="square" lIns="0" tIns="9242" rIns="0" bIns="0" rtlCol="0">
            <a:spAutoFit/>
          </a:bodyPr>
          <a:lstStyle/>
          <a:p>
            <a:pPr marL="7701">
              <a:spcBef>
                <a:spcPts val="73"/>
              </a:spcBef>
            </a:pPr>
            <a:r>
              <a:rPr sz="424" spc="139" dirty="0">
                <a:solidFill>
                  <a:srgbClr val="1B5ADF"/>
                </a:solidFill>
                <a:latin typeface="Courier New"/>
                <a:cs typeface="Courier New"/>
              </a:rPr>
              <a:t>0100101110</a:t>
            </a:r>
            <a:r>
              <a:rPr sz="424" spc="-106" dirty="0">
                <a:solidFill>
                  <a:srgbClr val="1B5ADF"/>
                </a:solidFill>
                <a:latin typeface="Courier New"/>
                <a:cs typeface="Courier New"/>
              </a:rPr>
              <a:t> </a:t>
            </a:r>
            <a:endParaRPr sz="424">
              <a:latin typeface="Courier New"/>
              <a:cs typeface="Courier New"/>
            </a:endParaRPr>
          </a:p>
        </p:txBody>
      </p:sp>
      <p:sp>
        <p:nvSpPr>
          <p:cNvPr id="5180" name="object 19">
            <a:extLst>
              <a:ext uri="{FF2B5EF4-FFF2-40B4-BE49-F238E27FC236}">
                <a16:creationId xmlns:a16="http://schemas.microsoft.com/office/drawing/2014/main" id="{2F73E6BD-E78D-17DA-5AE1-857749FC2F48}"/>
              </a:ext>
            </a:extLst>
          </p:cNvPr>
          <p:cNvSpPr txBox="1"/>
          <p:nvPr/>
        </p:nvSpPr>
        <p:spPr>
          <a:xfrm>
            <a:off x="10175479" y="1487961"/>
            <a:ext cx="589918" cy="74607"/>
          </a:xfrm>
          <a:prstGeom prst="rect">
            <a:avLst/>
          </a:prstGeom>
        </p:spPr>
        <p:txBody>
          <a:bodyPr vert="horz" wrap="square" lIns="0" tIns="9242" rIns="0" bIns="0" rtlCol="0">
            <a:spAutoFit/>
          </a:bodyPr>
          <a:lstStyle/>
          <a:p>
            <a:pPr marL="7701">
              <a:spcBef>
                <a:spcPts val="73"/>
              </a:spcBef>
            </a:pPr>
            <a:r>
              <a:rPr sz="424" spc="143" dirty="0">
                <a:solidFill>
                  <a:srgbClr val="1B5ADF"/>
                </a:solidFill>
                <a:latin typeface="Courier New"/>
                <a:cs typeface="Courier New"/>
              </a:rPr>
              <a:t>10111010010</a:t>
            </a:r>
            <a:r>
              <a:rPr sz="424" spc="-106" dirty="0">
                <a:solidFill>
                  <a:srgbClr val="1B5ADF"/>
                </a:solidFill>
                <a:latin typeface="Courier New"/>
                <a:cs typeface="Courier New"/>
              </a:rPr>
              <a:t> </a:t>
            </a:r>
            <a:endParaRPr sz="424">
              <a:latin typeface="Courier New"/>
              <a:cs typeface="Courier New"/>
            </a:endParaRPr>
          </a:p>
        </p:txBody>
      </p:sp>
      <p:sp>
        <p:nvSpPr>
          <p:cNvPr id="5181" name="object 20">
            <a:extLst>
              <a:ext uri="{FF2B5EF4-FFF2-40B4-BE49-F238E27FC236}">
                <a16:creationId xmlns:a16="http://schemas.microsoft.com/office/drawing/2014/main" id="{D6E32D20-226A-8C29-2586-1D4169C9070E}"/>
              </a:ext>
            </a:extLst>
          </p:cNvPr>
          <p:cNvSpPr txBox="1"/>
          <p:nvPr/>
        </p:nvSpPr>
        <p:spPr>
          <a:xfrm>
            <a:off x="8866956" y="1502051"/>
            <a:ext cx="1316536" cy="190052"/>
          </a:xfrm>
          <a:prstGeom prst="rect">
            <a:avLst/>
          </a:prstGeom>
        </p:spPr>
        <p:txBody>
          <a:bodyPr vert="horz" wrap="square" lIns="0" tIns="0" rIns="0" bIns="0" rtlCol="0">
            <a:spAutoFit/>
          </a:bodyPr>
          <a:lstStyle/>
          <a:p>
            <a:pPr algn="r">
              <a:lnSpc>
                <a:spcPts val="473"/>
              </a:lnSpc>
            </a:pPr>
            <a:r>
              <a:rPr sz="424" spc="118" dirty="0">
                <a:solidFill>
                  <a:srgbClr val="1B5ADF"/>
                </a:solidFill>
                <a:latin typeface="Courier New"/>
                <a:cs typeface="Courier New"/>
              </a:rPr>
              <a:t>0100</a:t>
            </a:r>
            <a:r>
              <a:rPr sz="424" spc="-106" dirty="0">
                <a:solidFill>
                  <a:srgbClr val="1B5ADF"/>
                </a:solidFill>
                <a:latin typeface="Courier New"/>
                <a:cs typeface="Courier New"/>
              </a:rPr>
              <a:t> </a:t>
            </a:r>
            <a:endParaRPr sz="424">
              <a:latin typeface="Courier New"/>
              <a:cs typeface="Courier New"/>
            </a:endParaRPr>
          </a:p>
          <a:p>
            <a:pPr>
              <a:spcBef>
                <a:spcPts val="15"/>
              </a:spcBef>
            </a:pPr>
            <a:endParaRPr sz="394">
              <a:latin typeface="Courier New"/>
              <a:cs typeface="Courier New"/>
            </a:endParaRPr>
          </a:p>
          <a:p>
            <a:pPr>
              <a:lnSpc>
                <a:spcPct val="100000"/>
              </a:lnSpc>
            </a:pPr>
            <a:r>
              <a:rPr sz="424" spc="124" dirty="0">
                <a:solidFill>
                  <a:srgbClr val="1B5ADF"/>
                </a:solidFill>
                <a:latin typeface="Courier New"/>
                <a:cs typeface="Courier New"/>
              </a:rPr>
              <a:t>10010</a:t>
            </a:r>
            <a:r>
              <a:rPr sz="424" spc="-106" dirty="0">
                <a:solidFill>
                  <a:srgbClr val="1B5ADF"/>
                </a:solidFill>
                <a:latin typeface="Courier New"/>
                <a:cs typeface="Courier New"/>
              </a:rPr>
              <a:t> </a:t>
            </a:r>
            <a:endParaRPr sz="424">
              <a:latin typeface="Courier New"/>
              <a:cs typeface="Courier New"/>
            </a:endParaRPr>
          </a:p>
        </p:txBody>
      </p:sp>
      <p:sp>
        <p:nvSpPr>
          <p:cNvPr id="5182" name="object 21">
            <a:extLst>
              <a:ext uri="{FF2B5EF4-FFF2-40B4-BE49-F238E27FC236}">
                <a16:creationId xmlns:a16="http://schemas.microsoft.com/office/drawing/2014/main" id="{40959B3B-EE58-428B-1E4C-96372F7B0681}"/>
              </a:ext>
            </a:extLst>
          </p:cNvPr>
          <p:cNvSpPr txBox="1"/>
          <p:nvPr/>
        </p:nvSpPr>
        <p:spPr>
          <a:xfrm>
            <a:off x="10891813" y="1604684"/>
            <a:ext cx="799009" cy="74607"/>
          </a:xfrm>
          <a:prstGeom prst="rect">
            <a:avLst/>
          </a:prstGeom>
        </p:spPr>
        <p:txBody>
          <a:bodyPr vert="horz" wrap="square" lIns="0" tIns="9242" rIns="0" bIns="0" rtlCol="0">
            <a:spAutoFit/>
          </a:bodyPr>
          <a:lstStyle/>
          <a:p>
            <a:pPr marL="7701">
              <a:spcBef>
                <a:spcPts val="73"/>
              </a:spcBef>
            </a:pPr>
            <a:r>
              <a:rPr sz="424" spc="146" dirty="0">
                <a:solidFill>
                  <a:srgbClr val="1B5ADF"/>
                </a:solidFill>
                <a:latin typeface="Courier New"/>
                <a:cs typeface="Courier New"/>
              </a:rPr>
              <a:t>010010111010010</a:t>
            </a:r>
            <a:r>
              <a:rPr sz="424" spc="-106" dirty="0">
                <a:solidFill>
                  <a:srgbClr val="1B5ADF"/>
                </a:solidFill>
                <a:latin typeface="Courier New"/>
                <a:cs typeface="Courier New"/>
              </a:rPr>
              <a:t> </a:t>
            </a:r>
            <a:endParaRPr sz="424">
              <a:latin typeface="Courier New"/>
              <a:cs typeface="Courier New"/>
            </a:endParaRPr>
          </a:p>
        </p:txBody>
      </p:sp>
      <p:sp>
        <p:nvSpPr>
          <p:cNvPr id="5183" name="object 22">
            <a:extLst>
              <a:ext uri="{FF2B5EF4-FFF2-40B4-BE49-F238E27FC236}">
                <a16:creationId xmlns:a16="http://schemas.microsoft.com/office/drawing/2014/main" id="{B19C28E7-618E-3491-FAC1-1E46B401C621}"/>
              </a:ext>
            </a:extLst>
          </p:cNvPr>
          <p:cNvSpPr txBox="1"/>
          <p:nvPr/>
        </p:nvSpPr>
        <p:spPr>
          <a:xfrm>
            <a:off x="12175481" y="1496295"/>
            <a:ext cx="433198" cy="74607"/>
          </a:xfrm>
          <a:prstGeom prst="rect">
            <a:avLst/>
          </a:prstGeom>
        </p:spPr>
        <p:txBody>
          <a:bodyPr vert="horz" wrap="square" lIns="0" tIns="9242" rIns="0" bIns="0" rtlCol="0">
            <a:spAutoFit/>
          </a:bodyPr>
          <a:lstStyle/>
          <a:p>
            <a:pPr marL="7701">
              <a:spcBef>
                <a:spcPts val="73"/>
              </a:spcBef>
            </a:pPr>
            <a:r>
              <a:rPr sz="424" spc="136" dirty="0">
                <a:solidFill>
                  <a:srgbClr val="1B5ADF"/>
                </a:solidFill>
                <a:latin typeface="Courier New"/>
                <a:cs typeface="Courier New"/>
              </a:rPr>
              <a:t>01001011</a:t>
            </a:r>
            <a:r>
              <a:rPr sz="424" spc="-106" dirty="0">
                <a:solidFill>
                  <a:srgbClr val="1B5ADF"/>
                </a:solidFill>
                <a:latin typeface="Courier New"/>
                <a:cs typeface="Courier New"/>
              </a:rPr>
              <a:t> </a:t>
            </a:r>
            <a:endParaRPr sz="424">
              <a:latin typeface="Courier New"/>
              <a:cs typeface="Courier New"/>
            </a:endParaRPr>
          </a:p>
        </p:txBody>
      </p:sp>
      <p:sp>
        <p:nvSpPr>
          <p:cNvPr id="5184" name="object 23">
            <a:extLst>
              <a:ext uri="{FF2B5EF4-FFF2-40B4-BE49-F238E27FC236}">
                <a16:creationId xmlns:a16="http://schemas.microsoft.com/office/drawing/2014/main" id="{1BB34679-BD3C-FEB9-4366-A012A964AB52}"/>
              </a:ext>
            </a:extLst>
          </p:cNvPr>
          <p:cNvSpPr txBox="1"/>
          <p:nvPr/>
        </p:nvSpPr>
        <p:spPr>
          <a:xfrm>
            <a:off x="13966857" y="1604684"/>
            <a:ext cx="433198" cy="74607"/>
          </a:xfrm>
          <a:prstGeom prst="rect">
            <a:avLst/>
          </a:prstGeom>
        </p:spPr>
        <p:txBody>
          <a:bodyPr vert="horz" wrap="square" lIns="0" tIns="9242" rIns="0" bIns="0" rtlCol="0">
            <a:spAutoFit/>
          </a:bodyPr>
          <a:lstStyle/>
          <a:p>
            <a:pPr marL="7701">
              <a:spcBef>
                <a:spcPts val="73"/>
              </a:spcBef>
            </a:pPr>
            <a:r>
              <a:rPr sz="424" spc="136" dirty="0">
                <a:solidFill>
                  <a:srgbClr val="1B5ADF"/>
                </a:solidFill>
                <a:latin typeface="Courier New"/>
                <a:cs typeface="Courier New"/>
              </a:rPr>
              <a:t>11010010</a:t>
            </a:r>
            <a:r>
              <a:rPr sz="424" spc="-106" dirty="0">
                <a:solidFill>
                  <a:srgbClr val="1B5ADF"/>
                </a:solidFill>
                <a:latin typeface="Courier New"/>
                <a:cs typeface="Courier New"/>
              </a:rPr>
              <a:t> </a:t>
            </a:r>
            <a:endParaRPr sz="424">
              <a:latin typeface="Courier New"/>
              <a:cs typeface="Courier New"/>
            </a:endParaRPr>
          </a:p>
        </p:txBody>
      </p:sp>
      <p:sp>
        <p:nvSpPr>
          <p:cNvPr id="5185" name="object 24">
            <a:extLst>
              <a:ext uri="{FF2B5EF4-FFF2-40B4-BE49-F238E27FC236}">
                <a16:creationId xmlns:a16="http://schemas.microsoft.com/office/drawing/2014/main" id="{9C141BE4-08FB-A462-0F49-6C4C9E78203C}"/>
              </a:ext>
            </a:extLst>
          </p:cNvPr>
          <p:cNvSpPr txBox="1"/>
          <p:nvPr/>
        </p:nvSpPr>
        <p:spPr>
          <a:xfrm>
            <a:off x="12601389" y="1510385"/>
            <a:ext cx="1373525" cy="167866"/>
          </a:xfrm>
          <a:prstGeom prst="rect">
            <a:avLst/>
          </a:prstGeom>
        </p:spPr>
        <p:txBody>
          <a:bodyPr vert="horz" wrap="square" lIns="0" tIns="0" rIns="0" bIns="0" rtlCol="0">
            <a:spAutoFit/>
          </a:bodyPr>
          <a:lstStyle/>
          <a:p>
            <a:pPr>
              <a:lnSpc>
                <a:spcPts val="473"/>
              </a:lnSpc>
            </a:pPr>
            <a:r>
              <a:rPr sz="424" spc="133" dirty="0">
                <a:solidFill>
                  <a:srgbClr val="1B5ADF"/>
                </a:solidFill>
                <a:latin typeface="Courier New"/>
                <a:cs typeface="Courier New"/>
              </a:rPr>
              <a:t>1010010</a:t>
            </a:r>
            <a:r>
              <a:rPr sz="424" spc="-106" dirty="0">
                <a:solidFill>
                  <a:srgbClr val="1B5ADF"/>
                </a:solidFill>
                <a:latin typeface="Courier New"/>
                <a:cs typeface="Courier New"/>
              </a:rPr>
              <a:t> </a:t>
            </a:r>
            <a:endParaRPr sz="424">
              <a:latin typeface="Courier New"/>
              <a:cs typeface="Courier New"/>
            </a:endParaRPr>
          </a:p>
          <a:p>
            <a:pPr algn="r">
              <a:spcBef>
                <a:spcPts val="343"/>
              </a:spcBef>
            </a:pPr>
            <a:r>
              <a:rPr sz="424" spc="133" dirty="0">
                <a:solidFill>
                  <a:srgbClr val="1B5ADF"/>
                </a:solidFill>
                <a:latin typeface="Courier New"/>
                <a:cs typeface="Courier New"/>
              </a:rPr>
              <a:t>0100101</a:t>
            </a:r>
            <a:r>
              <a:rPr sz="424" spc="-106" dirty="0">
                <a:solidFill>
                  <a:srgbClr val="1B5ADF"/>
                </a:solidFill>
                <a:latin typeface="Courier New"/>
                <a:cs typeface="Courier New"/>
              </a:rPr>
              <a:t> </a:t>
            </a:r>
            <a:endParaRPr sz="424">
              <a:latin typeface="Courier New"/>
              <a:cs typeface="Courier New"/>
            </a:endParaRPr>
          </a:p>
        </p:txBody>
      </p:sp>
      <p:sp>
        <p:nvSpPr>
          <p:cNvPr id="5186" name="object 25">
            <a:extLst>
              <a:ext uri="{FF2B5EF4-FFF2-40B4-BE49-F238E27FC236}">
                <a16:creationId xmlns:a16="http://schemas.microsoft.com/office/drawing/2014/main" id="{C16C3C5A-8816-D463-BB38-A589595577A8}"/>
              </a:ext>
            </a:extLst>
          </p:cNvPr>
          <p:cNvSpPr txBox="1"/>
          <p:nvPr/>
        </p:nvSpPr>
        <p:spPr>
          <a:xfrm>
            <a:off x="10166645" y="3545242"/>
            <a:ext cx="642288" cy="74607"/>
          </a:xfrm>
          <a:prstGeom prst="rect">
            <a:avLst/>
          </a:prstGeom>
        </p:spPr>
        <p:txBody>
          <a:bodyPr vert="horz" wrap="square" lIns="0" tIns="9242" rIns="0" bIns="0" rtlCol="0">
            <a:spAutoFit/>
          </a:bodyPr>
          <a:lstStyle/>
          <a:p>
            <a:pPr marL="7701">
              <a:spcBef>
                <a:spcPts val="73"/>
              </a:spcBef>
            </a:pPr>
            <a:r>
              <a:rPr sz="424" spc="143" dirty="0">
                <a:solidFill>
                  <a:srgbClr val="1B5ADF"/>
                </a:solidFill>
                <a:latin typeface="Courier New"/>
                <a:cs typeface="Courier New"/>
              </a:rPr>
              <a:t>010010111010</a:t>
            </a:r>
            <a:r>
              <a:rPr sz="424" spc="-106" dirty="0">
                <a:solidFill>
                  <a:srgbClr val="1B5ADF"/>
                </a:solidFill>
                <a:latin typeface="Courier New"/>
                <a:cs typeface="Courier New"/>
              </a:rPr>
              <a:t> </a:t>
            </a:r>
            <a:endParaRPr sz="424">
              <a:latin typeface="Courier New"/>
              <a:cs typeface="Courier New"/>
            </a:endParaRPr>
          </a:p>
        </p:txBody>
      </p:sp>
      <p:sp>
        <p:nvSpPr>
          <p:cNvPr id="5187" name="object 26">
            <a:extLst>
              <a:ext uri="{FF2B5EF4-FFF2-40B4-BE49-F238E27FC236}">
                <a16:creationId xmlns:a16="http://schemas.microsoft.com/office/drawing/2014/main" id="{563FD0DE-306B-1127-DD7E-84633E61343B}"/>
              </a:ext>
            </a:extLst>
          </p:cNvPr>
          <p:cNvSpPr txBox="1"/>
          <p:nvPr/>
        </p:nvSpPr>
        <p:spPr>
          <a:xfrm>
            <a:off x="14293802" y="3545242"/>
            <a:ext cx="276861" cy="74607"/>
          </a:xfrm>
          <a:prstGeom prst="rect">
            <a:avLst/>
          </a:prstGeom>
        </p:spPr>
        <p:txBody>
          <a:bodyPr vert="horz" wrap="square" lIns="0" tIns="9242" rIns="0" bIns="0" rtlCol="0">
            <a:spAutoFit/>
          </a:bodyPr>
          <a:lstStyle/>
          <a:p>
            <a:pPr marL="7701">
              <a:spcBef>
                <a:spcPts val="73"/>
              </a:spcBef>
            </a:pPr>
            <a:r>
              <a:rPr sz="424" spc="124" dirty="0">
                <a:solidFill>
                  <a:srgbClr val="1B5ADF"/>
                </a:solidFill>
                <a:latin typeface="Courier New"/>
                <a:cs typeface="Courier New"/>
              </a:rPr>
              <a:t>01001</a:t>
            </a:r>
            <a:r>
              <a:rPr sz="424" spc="-106" dirty="0">
                <a:solidFill>
                  <a:srgbClr val="1B5ADF"/>
                </a:solidFill>
                <a:latin typeface="Courier New"/>
                <a:cs typeface="Courier New"/>
              </a:rPr>
              <a:t> </a:t>
            </a:r>
            <a:endParaRPr sz="424">
              <a:latin typeface="Courier New"/>
              <a:cs typeface="Courier New"/>
            </a:endParaRPr>
          </a:p>
        </p:txBody>
      </p:sp>
      <p:sp>
        <p:nvSpPr>
          <p:cNvPr id="5188" name="object 27">
            <a:extLst>
              <a:ext uri="{FF2B5EF4-FFF2-40B4-BE49-F238E27FC236}">
                <a16:creationId xmlns:a16="http://schemas.microsoft.com/office/drawing/2014/main" id="{A4EEDF73-305C-EC4E-6AC5-4327EB43B63C}"/>
              </a:ext>
            </a:extLst>
          </p:cNvPr>
          <p:cNvSpPr txBox="1"/>
          <p:nvPr/>
        </p:nvSpPr>
        <p:spPr>
          <a:xfrm>
            <a:off x="14562615" y="3559332"/>
            <a:ext cx="522532" cy="64377"/>
          </a:xfrm>
          <a:prstGeom prst="rect">
            <a:avLst/>
          </a:prstGeom>
        </p:spPr>
        <p:txBody>
          <a:bodyPr vert="horz" wrap="square" lIns="0" tIns="0" rIns="0" bIns="0" rtlCol="0">
            <a:spAutoFit/>
          </a:bodyPr>
          <a:lstStyle/>
          <a:p>
            <a:pPr>
              <a:lnSpc>
                <a:spcPts val="473"/>
              </a:lnSpc>
            </a:pPr>
            <a:r>
              <a:rPr sz="424" spc="139" dirty="0">
                <a:solidFill>
                  <a:srgbClr val="1B5ADF"/>
                </a:solidFill>
                <a:latin typeface="Courier New"/>
                <a:cs typeface="Courier New"/>
              </a:rPr>
              <a:t>0111010010</a:t>
            </a:r>
            <a:r>
              <a:rPr sz="424" spc="-106" dirty="0">
                <a:solidFill>
                  <a:srgbClr val="1B5ADF"/>
                </a:solidFill>
                <a:latin typeface="Courier New"/>
                <a:cs typeface="Courier New"/>
              </a:rPr>
              <a:t> </a:t>
            </a:r>
            <a:endParaRPr sz="424">
              <a:latin typeface="Courier New"/>
              <a:cs typeface="Courier New"/>
            </a:endParaRPr>
          </a:p>
        </p:txBody>
      </p:sp>
      <p:sp>
        <p:nvSpPr>
          <p:cNvPr id="5189" name="object 28">
            <a:extLst>
              <a:ext uri="{FF2B5EF4-FFF2-40B4-BE49-F238E27FC236}">
                <a16:creationId xmlns:a16="http://schemas.microsoft.com/office/drawing/2014/main" id="{4E8B6377-DBAB-73F2-8D7B-766CB29F69D1}"/>
              </a:ext>
            </a:extLst>
          </p:cNvPr>
          <p:cNvSpPr txBox="1"/>
          <p:nvPr/>
        </p:nvSpPr>
        <p:spPr>
          <a:xfrm>
            <a:off x="12138260" y="3410908"/>
            <a:ext cx="694656" cy="74607"/>
          </a:xfrm>
          <a:prstGeom prst="rect">
            <a:avLst/>
          </a:prstGeom>
        </p:spPr>
        <p:txBody>
          <a:bodyPr vert="horz" wrap="square" lIns="0" tIns="9242" rIns="0" bIns="0" rtlCol="0">
            <a:spAutoFit/>
          </a:bodyPr>
          <a:lstStyle/>
          <a:p>
            <a:pPr marL="7701">
              <a:spcBef>
                <a:spcPts val="73"/>
              </a:spcBef>
            </a:pPr>
            <a:r>
              <a:rPr sz="424" spc="143" dirty="0">
                <a:solidFill>
                  <a:srgbClr val="1B5ADF"/>
                </a:solidFill>
                <a:latin typeface="Courier New"/>
                <a:cs typeface="Courier New"/>
              </a:rPr>
              <a:t>0010111010010</a:t>
            </a:r>
            <a:r>
              <a:rPr sz="424" spc="-106" dirty="0">
                <a:solidFill>
                  <a:srgbClr val="1B5ADF"/>
                </a:solidFill>
                <a:latin typeface="Courier New"/>
                <a:cs typeface="Courier New"/>
              </a:rPr>
              <a:t> </a:t>
            </a:r>
            <a:endParaRPr sz="424">
              <a:latin typeface="Courier New"/>
              <a:cs typeface="Courier New"/>
            </a:endParaRPr>
          </a:p>
        </p:txBody>
      </p:sp>
      <p:sp>
        <p:nvSpPr>
          <p:cNvPr id="5190" name="object 29">
            <a:extLst>
              <a:ext uri="{FF2B5EF4-FFF2-40B4-BE49-F238E27FC236}">
                <a16:creationId xmlns:a16="http://schemas.microsoft.com/office/drawing/2014/main" id="{6C74E199-A09B-C1B9-070B-37B5560159CF}"/>
              </a:ext>
            </a:extLst>
          </p:cNvPr>
          <p:cNvSpPr txBox="1"/>
          <p:nvPr/>
        </p:nvSpPr>
        <p:spPr>
          <a:xfrm>
            <a:off x="10801014" y="3424998"/>
            <a:ext cx="1345031" cy="199414"/>
          </a:xfrm>
          <a:prstGeom prst="rect">
            <a:avLst/>
          </a:prstGeom>
        </p:spPr>
        <p:txBody>
          <a:bodyPr vert="horz" wrap="square" lIns="0" tIns="0" rIns="0" bIns="0" rtlCol="0">
            <a:spAutoFit/>
          </a:bodyPr>
          <a:lstStyle/>
          <a:p>
            <a:pPr algn="r">
              <a:lnSpc>
                <a:spcPts val="473"/>
              </a:lnSpc>
            </a:pPr>
            <a:r>
              <a:rPr sz="424" spc="82" dirty="0">
                <a:solidFill>
                  <a:srgbClr val="1B5ADF"/>
                </a:solidFill>
                <a:latin typeface="Courier New"/>
                <a:cs typeface="Courier New"/>
              </a:rPr>
              <a:t>01</a:t>
            </a:r>
            <a:r>
              <a:rPr sz="424" spc="-106" dirty="0">
                <a:solidFill>
                  <a:srgbClr val="1B5ADF"/>
                </a:solidFill>
                <a:latin typeface="Courier New"/>
                <a:cs typeface="Courier New"/>
              </a:rPr>
              <a:t> </a:t>
            </a:r>
            <a:endParaRPr sz="424">
              <a:latin typeface="Courier New"/>
              <a:cs typeface="Courier New"/>
            </a:endParaRPr>
          </a:p>
          <a:p>
            <a:pPr>
              <a:spcBef>
                <a:spcPts val="30"/>
              </a:spcBef>
            </a:pPr>
            <a:endParaRPr sz="455">
              <a:latin typeface="Courier New"/>
              <a:cs typeface="Courier New"/>
            </a:endParaRPr>
          </a:p>
          <a:p>
            <a:pPr>
              <a:spcBef>
                <a:spcPts val="3"/>
              </a:spcBef>
            </a:pPr>
            <a:r>
              <a:rPr sz="424" spc="106" dirty="0">
                <a:solidFill>
                  <a:srgbClr val="1B5ADF"/>
                </a:solidFill>
                <a:latin typeface="Courier New"/>
                <a:cs typeface="Courier New"/>
              </a:rPr>
              <a:t>010</a:t>
            </a:r>
            <a:r>
              <a:rPr sz="424" spc="-106" dirty="0">
                <a:solidFill>
                  <a:srgbClr val="1B5ADF"/>
                </a:solidFill>
                <a:latin typeface="Courier New"/>
                <a:cs typeface="Courier New"/>
              </a:rPr>
              <a:t> </a:t>
            </a:r>
            <a:endParaRPr sz="424">
              <a:latin typeface="Courier New"/>
              <a:cs typeface="Courier New"/>
            </a:endParaRPr>
          </a:p>
        </p:txBody>
      </p:sp>
      <p:grpSp>
        <p:nvGrpSpPr>
          <p:cNvPr id="5191" name="object 30">
            <a:extLst>
              <a:ext uri="{FF2B5EF4-FFF2-40B4-BE49-F238E27FC236}">
                <a16:creationId xmlns:a16="http://schemas.microsoft.com/office/drawing/2014/main" id="{8E662B03-210A-5532-8AAA-E6FB2FB2C503}"/>
              </a:ext>
            </a:extLst>
          </p:cNvPr>
          <p:cNvGrpSpPr/>
          <p:nvPr/>
        </p:nvGrpSpPr>
        <p:grpSpPr>
          <a:xfrm>
            <a:off x="7542979" y="1590260"/>
            <a:ext cx="7759051" cy="3805593"/>
            <a:chOff x="3581831" y="3001857"/>
            <a:chExt cx="12795250" cy="6275705"/>
          </a:xfrm>
        </p:grpSpPr>
        <p:sp>
          <p:nvSpPr>
            <p:cNvPr id="5192" name="object 31">
              <a:extLst>
                <a:ext uri="{FF2B5EF4-FFF2-40B4-BE49-F238E27FC236}">
                  <a16:creationId xmlns:a16="http://schemas.microsoft.com/office/drawing/2014/main" id="{3C4595F4-9F19-3E37-1875-4932B4DC1C0B}"/>
                </a:ext>
              </a:extLst>
            </p:cNvPr>
            <p:cNvSpPr/>
            <p:nvPr/>
          </p:nvSpPr>
          <p:spPr>
            <a:xfrm>
              <a:off x="3587228" y="3007254"/>
              <a:ext cx="5377815" cy="6264910"/>
            </a:xfrm>
            <a:custGeom>
              <a:avLst/>
              <a:gdLst/>
              <a:ahLst/>
              <a:cxnLst/>
              <a:rect l="l" t="t" r="r" b="b"/>
              <a:pathLst>
                <a:path w="5377815" h="6264909">
                  <a:moveTo>
                    <a:pt x="280723" y="4292074"/>
                  </a:moveTo>
                  <a:lnTo>
                    <a:pt x="280723" y="6232787"/>
                  </a:lnTo>
                </a:path>
                <a:path w="5377815" h="6264909">
                  <a:moveTo>
                    <a:pt x="0" y="6264518"/>
                  </a:moveTo>
                  <a:lnTo>
                    <a:pt x="2197745" y="6264518"/>
                  </a:lnTo>
                </a:path>
                <a:path w="5377815" h="6264909">
                  <a:moveTo>
                    <a:pt x="280723" y="12693"/>
                  </a:moveTo>
                  <a:lnTo>
                    <a:pt x="280723" y="2063068"/>
                  </a:lnTo>
                </a:path>
                <a:path w="5377815" h="6264909">
                  <a:moveTo>
                    <a:pt x="0" y="0"/>
                  </a:moveTo>
                  <a:lnTo>
                    <a:pt x="2197745" y="0"/>
                  </a:lnTo>
                </a:path>
                <a:path w="5377815" h="6264909">
                  <a:moveTo>
                    <a:pt x="3289216" y="1074022"/>
                  </a:moveTo>
                  <a:lnTo>
                    <a:pt x="3289216" y="5147227"/>
                  </a:lnTo>
                </a:path>
                <a:path w="5377815" h="6264909">
                  <a:moveTo>
                    <a:pt x="1358390" y="3170830"/>
                  </a:moveTo>
                  <a:lnTo>
                    <a:pt x="5377325" y="3170830"/>
                  </a:lnTo>
                </a:path>
              </a:pathLst>
            </a:custGeom>
            <a:ln w="10406">
              <a:solidFill>
                <a:srgbClr val="2A5CDA"/>
              </a:solidFill>
            </a:ln>
          </p:spPr>
          <p:txBody>
            <a:bodyPr wrap="square" lIns="0" tIns="0" rIns="0" bIns="0" rtlCol="0"/>
            <a:lstStyle/>
            <a:p>
              <a:endParaRPr sz="1092"/>
            </a:p>
          </p:txBody>
        </p:sp>
        <p:pic>
          <p:nvPicPr>
            <p:cNvPr id="5193" name="object 32">
              <a:extLst>
                <a:ext uri="{FF2B5EF4-FFF2-40B4-BE49-F238E27FC236}">
                  <a16:creationId xmlns:a16="http://schemas.microsoft.com/office/drawing/2014/main" id="{34CF3AD0-1B1A-FCFA-DDCE-8A6FA7CD5B83}"/>
                </a:ext>
              </a:extLst>
            </p:cNvPr>
            <p:cNvPicPr/>
            <p:nvPr/>
          </p:nvPicPr>
          <p:blipFill>
            <a:blip r:embed="rId8" cstate="print"/>
            <a:stretch>
              <a:fillRect/>
            </a:stretch>
          </p:blipFill>
          <p:spPr>
            <a:xfrm>
              <a:off x="6198565" y="5406666"/>
              <a:ext cx="1347795" cy="1556307"/>
            </a:xfrm>
            <a:prstGeom prst="rect">
              <a:avLst/>
            </a:prstGeom>
          </p:spPr>
        </p:pic>
        <p:sp>
          <p:nvSpPr>
            <p:cNvPr id="5194" name="object 33">
              <a:extLst>
                <a:ext uri="{FF2B5EF4-FFF2-40B4-BE49-F238E27FC236}">
                  <a16:creationId xmlns:a16="http://schemas.microsoft.com/office/drawing/2014/main" id="{4CE0BD6B-C789-B94E-ED05-691478796A99}"/>
                </a:ext>
              </a:extLst>
            </p:cNvPr>
            <p:cNvSpPr/>
            <p:nvPr/>
          </p:nvSpPr>
          <p:spPr>
            <a:xfrm>
              <a:off x="6283952" y="5505262"/>
              <a:ext cx="1177290" cy="1359535"/>
            </a:xfrm>
            <a:custGeom>
              <a:avLst/>
              <a:gdLst/>
              <a:ahLst/>
              <a:cxnLst/>
              <a:rect l="l" t="t" r="r" b="b"/>
              <a:pathLst>
                <a:path w="1177290" h="1359534">
                  <a:moveTo>
                    <a:pt x="1177025" y="1019338"/>
                  </a:moveTo>
                  <a:lnTo>
                    <a:pt x="1177025" y="339787"/>
                  </a:lnTo>
                  <a:lnTo>
                    <a:pt x="588512" y="0"/>
                  </a:lnTo>
                  <a:lnTo>
                    <a:pt x="0" y="339787"/>
                  </a:lnTo>
                  <a:lnTo>
                    <a:pt x="0" y="1019338"/>
                  </a:lnTo>
                  <a:lnTo>
                    <a:pt x="588512" y="1359114"/>
                  </a:lnTo>
                  <a:lnTo>
                    <a:pt x="1177025" y="1019338"/>
                  </a:lnTo>
                  <a:close/>
                </a:path>
              </a:pathLst>
            </a:custGeom>
            <a:ln w="10406">
              <a:solidFill>
                <a:srgbClr val="FFFFFF"/>
              </a:solidFill>
            </a:ln>
          </p:spPr>
          <p:txBody>
            <a:bodyPr wrap="square" lIns="0" tIns="0" rIns="0" bIns="0" rtlCol="0"/>
            <a:lstStyle/>
            <a:p>
              <a:endParaRPr sz="1092"/>
            </a:p>
          </p:txBody>
        </p:sp>
        <p:sp>
          <p:nvSpPr>
            <p:cNvPr id="5195" name="object 34">
              <a:extLst>
                <a:ext uri="{FF2B5EF4-FFF2-40B4-BE49-F238E27FC236}">
                  <a16:creationId xmlns:a16="http://schemas.microsoft.com/office/drawing/2014/main" id="{735F4C0C-3D74-599F-CF24-01A33F111922}"/>
                </a:ext>
              </a:extLst>
            </p:cNvPr>
            <p:cNvSpPr/>
            <p:nvPr/>
          </p:nvSpPr>
          <p:spPr>
            <a:xfrm>
              <a:off x="7959954" y="3007254"/>
              <a:ext cx="4019550" cy="6264910"/>
            </a:xfrm>
            <a:custGeom>
              <a:avLst/>
              <a:gdLst/>
              <a:ahLst/>
              <a:cxnLst/>
              <a:rect l="l" t="t" r="r" b="b"/>
              <a:pathLst>
                <a:path w="4019550" h="6264909">
                  <a:moveTo>
                    <a:pt x="2088550" y="12693"/>
                  </a:moveTo>
                  <a:lnTo>
                    <a:pt x="2088550" y="2063068"/>
                  </a:lnTo>
                </a:path>
                <a:path w="4019550" h="6264909">
                  <a:moveTo>
                    <a:pt x="0" y="0"/>
                  </a:moveTo>
                  <a:lnTo>
                    <a:pt x="4018937" y="0"/>
                  </a:lnTo>
                </a:path>
                <a:path w="4019550" h="6264909">
                  <a:moveTo>
                    <a:pt x="2088550" y="4292074"/>
                  </a:moveTo>
                  <a:lnTo>
                    <a:pt x="2088550" y="6232787"/>
                  </a:lnTo>
                </a:path>
                <a:path w="4019550" h="6264909">
                  <a:moveTo>
                    <a:pt x="0" y="6264518"/>
                  </a:moveTo>
                  <a:lnTo>
                    <a:pt x="4018937" y="6264518"/>
                  </a:lnTo>
                </a:path>
              </a:pathLst>
            </a:custGeom>
            <a:ln w="10406">
              <a:solidFill>
                <a:srgbClr val="2A5CDA"/>
              </a:solidFill>
            </a:ln>
          </p:spPr>
          <p:txBody>
            <a:bodyPr wrap="square" lIns="0" tIns="0" rIns="0" bIns="0" rtlCol="0"/>
            <a:lstStyle/>
            <a:p>
              <a:endParaRPr sz="1092"/>
            </a:p>
          </p:txBody>
        </p:sp>
        <p:sp>
          <p:nvSpPr>
            <p:cNvPr id="5196" name="object 35">
              <a:extLst>
                <a:ext uri="{FF2B5EF4-FFF2-40B4-BE49-F238E27FC236}">
                  <a16:creationId xmlns:a16="http://schemas.microsoft.com/office/drawing/2014/main" id="{7262A737-0908-6527-447B-8B46B68ED92F}"/>
                </a:ext>
              </a:extLst>
            </p:cNvPr>
            <p:cNvSpPr/>
            <p:nvPr/>
          </p:nvSpPr>
          <p:spPr>
            <a:xfrm>
              <a:off x="13076041" y="4081289"/>
              <a:ext cx="0" cy="4073525"/>
            </a:xfrm>
            <a:custGeom>
              <a:avLst/>
              <a:gdLst/>
              <a:ahLst/>
              <a:cxnLst/>
              <a:rect l="l" t="t" r="r" b="b"/>
              <a:pathLst>
                <a:path h="4073525">
                  <a:moveTo>
                    <a:pt x="0" y="0"/>
                  </a:moveTo>
                  <a:lnTo>
                    <a:pt x="0" y="4073193"/>
                  </a:lnTo>
                </a:path>
              </a:pathLst>
            </a:custGeom>
            <a:ln w="10406">
              <a:solidFill>
                <a:srgbClr val="2A5CDA"/>
              </a:solidFill>
            </a:ln>
          </p:spPr>
          <p:txBody>
            <a:bodyPr wrap="square" lIns="0" tIns="0" rIns="0" bIns="0" rtlCol="0"/>
            <a:lstStyle/>
            <a:p>
              <a:endParaRPr sz="1092"/>
            </a:p>
          </p:txBody>
        </p:sp>
        <p:sp>
          <p:nvSpPr>
            <p:cNvPr id="5197" name="object 36">
              <a:extLst>
                <a:ext uri="{FF2B5EF4-FFF2-40B4-BE49-F238E27FC236}">
                  <a16:creationId xmlns:a16="http://schemas.microsoft.com/office/drawing/2014/main" id="{B528AEC7-4651-937F-C1E1-ED939FBE0C27}"/>
                </a:ext>
              </a:extLst>
            </p:cNvPr>
            <p:cNvSpPr/>
            <p:nvPr/>
          </p:nvSpPr>
          <p:spPr>
            <a:xfrm>
              <a:off x="11139533" y="6178085"/>
              <a:ext cx="4019550" cy="0"/>
            </a:xfrm>
            <a:custGeom>
              <a:avLst/>
              <a:gdLst/>
              <a:ahLst/>
              <a:cxnLst/>
              <a:rect l="l" t="t" r="r" b="b"/>
              <a:pathLst>
                <a:path w="4019550">
                  <a:moveTo>
                    <a:pt x="0" y="0"/>
                  </a:moveTo>
                  <a:lnTo>
                    <a:pt x="4018936" y="0"/>
                  </a:lnTo>
                </a:path>
              </a:pathLst>
            </a:custGeom>
            <a:ln w="10406">
              <a:solidFill>
                <a:srgbClr val="2A5CDA"/>
              </a:solidFill>
            </a:ln>
          </p:spPr>
          <p:txBody>
            <a:bodyPr wrap="square" lIns="0" tIns="0" rIns="0" bIns="0" rtlCol="0"/>
            <a:lstStyle/>
            <a:p>
              <a:endParaRPr sz="1092"/>
            </a:p>
          </p:txBody>
        </p:sp>
        <p:sp>
          <p:nvSpPr>
            <p:cNvPr id="5198" name="object 37">
              <a:extLst>
                <a:ext uri="{FF2B5EF4-FFF2-40B4-BE49-F238E27FC236}">
                  <a16:creationId xmlns:a16="http://schemas.microsoft.com/office/drawing/2014/main" id="{62888232-89A9-1929-D54A-BF67F5113F44}"/>
                </a:ext>
              </a:extLst>
            </p:cNvPr>
            <p:cNvSpPr/>
            <p:nvPr/>
          </p:nvSpPr>
          <p:spPr>
            <a:xfrm>
              <a:off x="16236856" y="3019948"/>
              <a:ext cx="0" cy="2050414"/>
            </a:xfrm>
            <a:custGeom>
              <a:avLst/>
              <a:gdLst/>
              <a:ahLst/>
              <a:cxnLst/>
              <a:rect l="l" t="t" r="r" b="b"/>
              <a:pathLst>
                <a:path h="2050414">
                  <a:moveTo>
                    <a:pt x="0" y="0"/>
                  </a:moveTo>
                  <a:lnTo>
                    <a:pt x="0" y="2050374"/>
                  </a:lnTo>
                </a:path>
              </a:pathLst>
            </a:custGeom>
            <a:ln w="10406">
              <a:solidFill>
                <a:srgbClr val="2A5CDA"/>
              </a:solidFill>
            </a:ln>
          </p:spPr>
          <p:txBody>
            <a:bodyPr wrap="square" lIns="0" tIns="0" rIns="0" bIns="0" rtlCol="0"/>
            <a:lstStyle/>
            <a:p>
              <a:endParaRPr sz="1092"/>
            </a:p>
          </p:txBody>
        </p:sp>
        <p:sp>
          <p:nvSpPr>
            <p:cNvPr id="5199" name="object 38">
              <a:extLst>
                <a:ext uri="{FF2B5EF4-FFF2-40B4-BE49-F238E27FC236}">
                  <a16:creationId xmlns:a16="http://schemas.microsoft.com/office/drawing/2014/main" id="{071AD8F1-BBB8-5C04-9FB7-619571C0E5BC}"/>
                </a:ext>
              </a:extLst>
            </p:cNvPr>
            <p:cNvSpPr/>
            <p:nvPr/>
          </p:nvSpPr>
          <p:spPr>
            <a:xfrm>
              <a:off x="14153858" y="3007254"/>
              <a:ext cx="2218055" cy="0"/>
            </a:xfrm>
            <a:custGeom>
              <a:avLst/>
              <a:gdLst/>
              <a:ahLst/>
              <a:cxnLst/>
              <a:rect l="l" t="t" r="r" b="b"/>
              <a:pathLst>
                <a:path w="2218055">
                  <a:moveTo>
                    <a:pt x="0" y="0"/>
                  </a:moveTo>
                  <a:lnTo>
                    <a:pt x="2217737" y="0"/>
                  </a:lnTo>
                </a:path>
              </a:pathLst>
            </a:custGeom>
            <a:ln w="10406">
              <a:solidFill>
                <a:srgbClr val="2A5CDA"/>
              </a:solidFill>
            </a:ln>
          </p:spPr>
          <p:txBody>
            <a:bodyPr wrap="square" lIns="0" tIns="0" rIns="0" bIns="0" rtlCol="0"/>
            <a:lstStyle/>
            <a:p>
              <a:endParaRPr sz="1092"/>
            </a:p>
          </p:txBody>
        </p:sp>
        <p:sp>
          <p:nvSpPr>
            <p:cNvPr id="5200" name="object 39">
              <a:extLst>
                <a:ext uri="{FF2B5EF4-FFF2-40B4-BE49-F238E27FC236}">
                  <a16:creationId xmlns:a16="http://schemas.microsoft.com/office/drawing/2014/main" id="{68032BC3-7C86-A227-65A6-0C8CEB33488C}"/>
                </a:ext>
              </a:extLst>
            </p:cNvPr>
            <p:cNvSpPr/>
            <p:nvPr/>
          </p:nvSpPr>
          <p:spPr>
            <a:xfrm>
              <a:off x="16236856" y="7299329"/>
              <a:ext cx="0" cy="1941195"/>
            </a:xfrm>
            <a:custGeom>
              <a:avLst/>
              <a:gdLst/>
              <a:ahLst/>
              <a:cxnLst/>
              <a:rect l="l" t="t" r="r" b="b"/>
              <a:pathLst>
                <a:path h="1941195">
                  <a:moveTo>
                    <a:pt x="0" y="0"/>
                  </a:moveTo>
                  <a:lnTo>
                    <a:pt x="0" y="1940712"/>
                  </a:lnTo>
                </a:path>
              </a:pathLst>
            </a:custGeom>
            <a:ln w="10406">
              <a:solidFill>
                <a:srgbClr val="2A5CDA"/>
              </a:solidFill>
            </a:ln>
          </p:spPr>
          <p:txBody>
            <a:bodyPr wrap="square" lIns="0" tIns="0" rIns="0" bIns="0" rtlCol="0"/>
            <a:lstStyle/>
            <a:p>
              <a:endParaRPr sz="1092"/>
            </a:p>
          </p:txBody>
        </p:sp>
        <p:sp>
          <p:nvSpPr>
            <p:cNvPr id="5201" name="object 40">
              <a:extLst>
                <a:ext uri="{FF2B5EF4-FFF2-40B4-BE49-F238E27FC236}">
                  <a16:creationId xmlns:a16="http://schemas.microsoft.com/office/drawing/2014/main" id="{A145E293-5B7E-B646-356D-68A166CF4455}"/>
                </a:ext>
              </a:extLst>
            </p:cNvPr>
            <p:cNvSpPr/>
            <p:nvPr/>
          </p:nvSpPr>
          <p:spPr>
            <a:xfrm>
              <a:off x="14153858" y="9271773"/>
              <a:ext cx="2218055" cy="0"/>
            </a:xfrm>
            <a:custGeom>
              <a:avLst/>
              <a:gdLst/>
              <a:ahLst/>
              <a:cxnLst/>
              <a:rect l="l" t="t" r="r" b="b"/>
              <a:pathLst>
                <a:path w="2218055">
                  <a:moveTo>
                    <a:pt x="0" y="0"/>
                  </a:moveTo>
                  <a:lnTo>
                    <a:pt x="2217737" y="0"/>
                  </a:lnTo>
                </a:path>
              </a:pathLst>
            </a:custGeom>
            <a:ln w="10406">
              <a:solidFill>
                <a:srgbClr val="2A5CDA"/>
              </a:solidFill>
            </a:ln>
          </p:spPr>
          <p:txBody>
            <a:bodyPr wrap="square" lIns="0" tIns="0" rIns="0" bIns="0" rtlCol="0"/>
            <a:lstStyle/>
            <a:p>
              <a:endParaRPr sz="1092"/>
            </a:p>
          </p:txBody>
        </p:sp>
      </p:grpSp>
      <p:sp>
        <p:nvSpPr>
          <p:cNvPr id="5202" name="object 41">
            <a:extLst>
              <a:ext uri="{FF2B5EF4-FFF2-40B4-BE49-F238E27FC236}">
                <a16:creationId xmlns:a16="http://schemas.microsoft.com/office/drawing/2014/main" id="{54A60AB6-1C07-9DF6-5F1D-DBD5980D7501}"/>
              </a:ext>
            </a:extLst>
          </p:cNvPr>
          <p:cNvSpPr txBox="1"/>
          <p:nvPr/>
        </p:nvSpPr>
        <p:spPr>
          <a:xfrm>
            <a:off x="8509374" y="3294449"/>
            <a:ext cx="1292277" cy="250795"/>
          </a:xfrm>
          <a:prstGeom prst="rect">
            <a:avLst/>
          </a:prstGeom>
        </p:spPr>
        <p:txBody>
          <a:bodyPr vert="horz" wrap="square" lIns="0" tIns="8086" rIns="0" bIns="0" rtlCol="0">
            <a:spAutoFit/>
          </a:bodyPr>
          <a:lstStyle/>
          <a:p>
            <a:pPr marL="23104">
              <a:spcBef>
                <a:spcPts val="64"/>
              </a:spcBef>
            </a:pPr>
            <a:r>
              <a:rPr sz="424" spc="154" dirty="0">
                <a:solidFill>
                  <a:srgbClr val="1B5ADF"/>
                </a:solidFill>
                <a:latin typeface="Courier New"/>
                <a:cs typeface="Courier New"/>
              </a:rPr>
              <a:t>01001011101</a:t>
            </a:r>
            <a:r>
              <a:rPr lang="hu-HU" sz="424" spc="154" dirty="0">
                <a:solidFill>
                  <a:srgbClr val="1B5ADF"/>
                </a:solidFill>
                <a:latin typeface="Courier New"/>
                <a:cs typeface="Courier New"/>
              </a:rPr>
              <a:t>   </a:t>
            </a:r>
            <a:r>
              <a:rPr sz="2365" b="1" spc="213" baseline="-29914" dirty="0">
                <a:solidFill>
                  <a:srgbClr val="FFFFFF"/>
                </a:solidFill>
                <a:latin typeface="Tahoma"/>
                <a:cs typeface="Tahoma"/>
              </a:rPr>
              <a:t>C</a:t>
            </a:r>
            <a:r>
              <a:rPr sz="2365" b="1" spc="-104" baseline="-29914" dirty="0">
                <a:solidFill>
                  <a:srgbClr val="FFFFFF"/>
                </a:solidFill>
                <a:latin typeface="Tahoma"/>
                <a:cs typeface="Tahoma"/>
              </a:rPr>
              <a:t>CIP</a:t>
            </a:r>
            <a:endParaRPr sz="2365" baseline="-29914" dirty="0">
              <a:latin typeface="Tahoma"/>
              <a:cs typeface="Tahoma"/>
            </a:endParaRPr>
          </a:p>
        </p:txBody>
      </p:sp>
      <p:grpSp>
        <p:nvGrpSpPr>
          <p:cNvPr id="5203" name="object 42">
            <a:extLst>
              <a:ext uri="{FF2B5EF4-FFF2-40B4-BE49-F238E27FC236}">
                <a16:creationId xmlns:a16="http://schemas.microsoft.com/office/drawing/2014/main" id="{E92526E8-9915-AED0-8FAE-063FD6DDDD8F}"/>
              </a:ext>
            </a:extLst>
          </p:cNvPr>
          <p:cNvGrpSpPr/>
          <p:nvPr/>
        </p:nvGrpSpPr>
        <p:grpSpPr>
          <a:xfrm>
            <a:off x="8875816" y="889987"/>
            <a:ext cx="1325392" cy="1357738"/>
            <a:chOff x="5779777" y="1847056"/>
            <a:chExt cx="2185670" cy="2239010"/>
          </a:xfrm>
        </p:grpSpPr>
        <p:sp>
          <p:nvSpPr>
            <p:cNvPr id="5204" name="object 43">
              <a:extLst>
                <a:ext uri="{FF2B5EF4-FFF2-40B4-BE49-F238E27FC236}">
                  <a16:creationId xmlns:a16="http://schemas.microsoft.com/office/drawing/2014/main" id="{06FE629D-1AC8-03E9-2894-FE4DB6EC3608}"/>
                </a:ext>
              </a:extLst>
            </p:cNvPr>
            <p:cNvSpPr/>
            <p:nvPr/>
          </p:nvSpPr>
          <p:spPr>
            <a:xfrm>
              <a:off x="5784974" y="1852295"/>
              <a:ext cx="2175510" cy="2229485"/>
            </a:xfrm>
            <a:custGeom>
              <a:avLst/>
              <a:gdLst/>
              <a:ahLst/>
              <a:cxnLst/>
              <a:rect l="l" t="t" r="r" b="b"/>
              <a:pathLst>
                <a:path w="2175509" h="2229485">
                  <a:moveTo>
                    <a:pt x="2174979" y="0"/>
                  </a:moveTo>
                  <a:lnTo>
                    <a:pt x="0" y="0"/>
                  </a:lnTo>
                  <a:lnTo>
                    <a:pt x="0" y="2228982"/>
                  </a:lnTo>
                  <a:lnTo>
                    <a:pt x="2174979" y="2228982"/>
                  </a:lnTo>
                  <a:lnTo>
                    <a:pt x="2174979" y="0"/>
                  </a:lnTo>
                  <a:close/>
                </a:path>
              </a:pathLst>
            </a:custGeom>
            <a:solidFill>
              <a:srgbClr val="F5F7FE"/>
            </a:solidFill>
          </p:spPr>
          <p:txBody>
            <a:bodyPr wrap="square" lIns="0" tIns="0" rIns="0" bIns="0" rtlCol="0"/>
            <a:lstStyle/>
            <a:p>
              <a:endParaRPr sz="1092"/>
            </a:p>
          </p:txBody>
        </p:sp>
        <p:sp>
          <p:nvSpPr>
            <p:cNvPr id="5205" name="object 44">
              <a:extLst>
                <a:ext uri="{FF2B5EF4-FFF2-40B4-BE49-F238E27FC236}">
                  <a16:creationId xmlns:a16="http://schemas.microsoft.com/office/drawing/2014/main" id="{5915A808-9030-6066-1C39-8DBDD987D6F6}"/>
                </a:ext>
              </a:extLst>
            </p:cNvPr>
            <p:cNvSpPr/>
            <p:nvPr/>
          </p:nvSpPr>
          <p:spPr>
            <a:xfrm>
              <a:off x="5779770" y="1847055"/>
              <a:ext cx="2185670" cy="2239010"/>
            </a:xfrm>
            <a:custGeom>
              <a:avLst/>
              <a:gdLst/>
              <a:ahLst/>
              <a:cxnLst/>
              <a:rect l="l" t="t" r="r" b="b"/>
              <a:pathLst>
                <a:path w="2185670" h="2239010">
                  <a:moveTo>
                    <a:pt x="2185390" y="0"/>
                  </a:moveTo>
                  <a:lnTo>
                    <a:pt x="0" y="0"/>
                  </a:lnTo>
                  <a:lnTo>
                    <a:pt x="0" y="10160"/>
                  </a:lnTo>
                  <a:lnTo>
                    <a:pt x="0" y="2228850"/>
                  </a:lnTo>
                  <a:lnTo>
                    <a:pt x="0" y="2239010"/>
                  </a:lnTo>
                  <a:lnTo>
                    <a:pt x="2185390" y="2239010"/>
                  </a:lnTo>
                  <a:lnTo>
                    <a:pt x="2185390" y="2229027"/>
                  </a:lnTo>
                  <a:lnTo>
                    <a:pt x="2185390" y="2228850"/>
                  </a:lnTo>
                  <a:lnTo>
                    <a:pt x="2185390" y="10426"/>
                  </a:lnTo>
                  <a:lnTo>
                    <a:pt x="2174964" y="10426"/>
                  </a:lnTo>
                  <a:lnTo>
                    <a:pt x="2174964" y="2228850"/>
                  </a:lnTo>
                  <a:lnTo>
                    <a:pt x="10401" y="2228850"/>
                  </a:lnTo>
                  <a:lnTo>
                    <a:pt x="10401" y="10160"/>
                  </a:lnTo>
                  <a:lnTo>
                    <a:pt x="2185390" y="10160"/>
                  </a:lnTo>
                  <a:lnTo>
                    <a:pt x="2185390" y="0"/>
                  </a:lnTo>
                  <a:close/>
                </a:path>
              </a:pathLst>
            </a:custGeom>
            <a:solidFill>
              <a:srgbClr val="2A5CDA"/>
            </a:solidFill>
          </p:spPr>
          <p:txBody>
            <a:bodyPr wrap="square" lIns="0" tIns="0" rIns="0" bIns="0" rtlCol="0"/>
            <a:lstStyle/>
            <a:p>
              <a:endParaRPr sz="1092"/>
            </a:p>
          </p:txBody>
        </p:sp>
      </p:grpSp>
      <p:sp>
        <p:nvSpPr>
          <p:cNvPr id="5206" name="object 45">
            <a:extLst>
              <a:ext uri="{FF2B5EF4-FFF2-40B4-BE49-F238E27FC236}">
                <a16:creationId xmlns:a16="http://schemas.microsoft.com/office/drawing/2014/main" id="{90499B82-10C4-DB4D-CE03-02797BACD7E2}"/>
              </a:ext>
            </a:extLst>
          </p:cNvPr>
          <p:cNvSpPr txBox="1"/>
          <p:nvPr/>
        </p:nvSpPr>
        <p:spPr>
          <a:xfrm>
            <a:off x="9193218" y="966479"/>
            <a:ext cx="681564" cy="98335"/>
          </a:xfrm>
          <a:prstGeom prst="rect">
            <a:avLst/>
          </a:prstGeom>
        </p:spPr>
        <p:txBody>
          <a:bodyPr vert="horz" wrap="square" lIns="0" tIns="9627" rIns="0" bIns="0" rtlCol="0">
            <a:spAutoFit/>
          </a:bodyPr>
          <a:lstStyle/>
          <a:p>
            <a:pPr marL="7701">
              <a:spcBef>
                <a:spcPts val="76"/>
              </a:spcBef>
            </a:pPr>
            <a:r>
              <a:rPr sz="576" spc="64" dirty="0">
                <a:solidFill>
                  <a:srgbClr val="142C6F"/>
                </a:solidFill>
                <a:latin typeface="Verdana"/>
                <a:cs typeface="Verdana"/>
              </a:rPr>
              <a:t>BLOCKCHAIN</a:t>
            </a:r>
            <a:r>
              <a:rPr sz="576" spc="49" dirty="0">
                <a:solidFill>
                  <a:srgbClr val="142C6F"/>
                </a:solidFill>
                <a:latin typeface="Verdana"/>
                <a:cs typeface="Verdana"/>
              </a:rPr>
              <a:t> </a:t>
            </a:r>
            <a:r>
              <a:rPr sz="576" spc="24" dirty="0">
                <a:solidFill>
                  <a:srgbClr val="142C6F"/>
                </a:solidFill>
                <a:latin typeface="Verdana"/>
                <a:cs typeface="Verdana"/>
              </a:rPr>
              <a:t>A</a:t>
            </a:r>
            <a:endParaRPr sz="576">
              <a:latin typeface="Verdana"/>
              <a:cs typeface="Verdana"/>
            </a:endParaRPr>
          </a:p>
        </p:txBody>
      </p:sp>
      <p:grpSp>
        <p:nvGrpSpPr>
          <p:cNvPr id="5207" name="object 46">
            <a:extLst>
              <a:ext uri="{FF2B5EF4-FFF2-40B4-BE49-F238E27FC236}">
                <a16:creationId xmlns:a16="http://schemas.microsoft.com/office/drawing/2014/main" id="{73EDE65B-AD79-D1D4-7CA1-2AA1F7B9BCCF}"/>
              </a:ext>
            </a:extLst>
          </p:cNvPr>
          <p:cNvGrpSpPr/>
          <p:nvPr/>
        </p:nvGrpSpPr>
        <p:grpSpPr>
          <a:xfrm>
            <a:off x="8875816" y="1123708"/>
            <a:ext cx="1325392" cy="4946539"/>
            <a:chOff x="5779777" y="2232479"/>
            <a:chExt cx="2185670" cy="8157209"/>
          </a:xfrm>
        </p:grpSpPr>
        <p:sp>
          <p:nvSpPr>
            <p:cNvPr id="5208" name="object 47">
              <a:extLst>
                <a:ext uri="{FF2B5EF4-FFF2-40B4-BE49-F238E27FC236}">
                  <a16:creationId xmlns:a16="http://schemas.microsoft.com/office/drawing/2014/main" id="{339C212A-805C-BF2E-F70C-0988118FA044}"/>
                </a:ext>
              </a:extLst>
            </p:cNvPr>
            <p:cNvSpPr/>
            <p:nvPr/>
          </p:nvSpPr>
          <p:spPr>
            <a:xfrm>
              <a:off x="6307411" y="2383194"/>
              <a:ext cx="1122680" cy="970915"/>
            </a:xfrm>
            <a:custGeom>
              <a:avLst/>
              <a:gdLst/>
              <a:ahLst/>
              <a:cxnLst/>
              <a:rect l="l" t="t" r="r" b="b"/>
              <a:pathLst>
                <a:path w="1122679" h="970914">
                  <a:moveTo>
                    <a:pt x="559716" y="0"/>
                  </a:moveTo>
                  <a:lnTo>
                    <a:pt x="0" y="967344"/>
                  </a:lnTo>
                </a:path>
                <a:path w="1122679" h="970914">
                  <a:moveTo>
                    <a:pt x="559716" y="0"/>
                  </a:moveTo>
                  <a:lnTo>
                    <a:pt x="1116389" y="970387"/>
                  </a:lnTo>
                </a:path>
                <a:path w="1122679" h="970914">
                  <a:moveTo>
                    <a:pt x="559716" y="0"/>
                  </a:moveTo>
                  <a:lnTo>
                    <a:pt x="1122475" y="325486"/>
                  </a:lnTo>
                </a:path>
              </a:pathLst>
            </a:custGeom>
            <a:ln w="10406">
              <a:solidFill>
                <a:srgbClr val="2A5CDA"/>
              </a:solidFill>
            </a:ln>
          </p:spPr>
          <p:txBody>
            <a:bodyPr wrap="square" lIns="0" tIns="0" rIns="0" bIns="0" rtlCol="0"/>
            <a:lstStyle/>
            <a:p>
              <a:endParaRPr sz="1092"/>
            </a:p>
          </p:txBody>
        </p:sp>
        <p:sp>
          <p:nvSpPr>
            <p:cNvPr id="5209" name="object 48">
              <a:extLst>
                <a:ext uri="{FF2B5EF4-FFF2-40B4-BE49-F238E27FC236}">
                  <a16:creationId xmlns:a16="http://schemas.microsoft.com/office/drawing/2014/main" id="{858D87FF-C242-0492-365D-C60639636F24}"/>
                </a:ext>
              </a:extLst>
            </p:cNvPr>
            <p:cNvSpPr/>
            <p:nvPr/>
          </p:nvSpPr>
          <p:spPr>
            <a:xfrm>
              <a:off x="6864088" y="2708678"/>
              <a:ext cx="566420" cy="967740"/>
            </a:xfrm>
            <a:custGeom>
              <a:avLst/>
              <a:gdLst/>
              <a:ahLst/>
              <a:cxnLst/>
              <a:rect l="l" t="t" r="r" b="b"/>
              <a:pathLst>
                <a:path w="566420" h="967739">
                  <a:moveTo>
                    <a:pt x="565801" y="647943"/>
                  </a:moveTo>
                  <a:lnTo>
                    <a:pt x="565801" y="0"/>
                  </a:lnTo>
                </a:path>
                <a:path w="566420" h="967739">
                  <a:moveTo>
                    <a:pt x="565801" y="647943"/>
                  </a:moveTo>
                  <a:lnTo>
                    <a:pt x="0" y="967344"/>
                  </a:lnTo>
                </a:path>
              </a:pathLst>
            </a:custGeom>
            <a:ln w="10406">
              <a:solidFill>
                <a:srgbClr val="2A5CDA"/>
              </a:solidFill>
            </a:ln>
          </p:spPr>
          <p:txBody>
            <a:bodyPr wrap="square" lIns="0" tIns="0" rIns="0" bIns="0" rtlCol="0"/>
            <a:lstStyle/>
            <a:p>
              <a:endParaRPr sz="1092"/>
            </a:p>
          </p:txBody>
        </p:sp>
        <p:sp>
          <p:nvSpPr>
            <p:cNvPr id="5210" name="object 49">
              <a:extLst>
                <a:ext uri="{FF2B5EF4-FFF2-40B4-BE49-F238E27FC236}">
                  <a16:creationId xmlns:a16="http://schemas.microsoft.com/office/drawing/2014/main" id="{94056E86-8490-2A28-F4F8-E47CB54DA84A}"/>
                </a:ext>
              </a:extLst>
            </p:cNvPr>
            <p:cNvSpPr/>
            <p:nvPr/>
          </p:nvSpPr>
          <p:spPr>
            <a:xfrm>
              <a:off x="6310448" y="2711721"/>
              <a:ext cx="553720" cy="964565"/>
            </a:xfrm>
            <a:custGeom>
              <a:avLst/>
              <a:gdLst/>
              <a:ahLst/>
              <a:cxnLst/>
              <a:rect l="l" t="t" r="r" b="b"/>
              <a:pathLst>
                <a:path w="553720" h="964564">
                  <a:moveTo>
                    <a:pt x="0" y="641857"/>
                  </a:moveTo>
                  <a:lnTo>
                    <a:pt x="553630" y="964301"/>
                  </a:lnTo>
                </a:path>
                <a:path w="553720" h="964564">
                  <a:moveTo>
                    <a:pt x="0" y="641857"/>
                  </a:moveTo>
                  <a:lnTo>
                    <a:pt x="0" y="0"/>
                  </a:lnTo>
                </a:path>
              </a:pathLst>
            </a:custGeom>
            <a:ln w="10406">
              <a:solidFill>
                <a:srgbClr val="2A5CDA"/>
              </a:solidFill>
            </a:ln>
          </p:spPr>
          <p:txBody>
            <a:bodyPr wrap="square" lIns="0" tIns="0" rIns="0" bIns="0" rtlCol="0"/>
            <a:lstStyle/>
            <a:p>
              <a:endParaRPr sz="1092"/>
            </a:p>
          </p:txBody>
        </p:sp>
        <p:sp>
          <p:nvSpPr>
            <p:cNvPr id="5211" name="object 50">
              <a:extLst>
                <a:ext uri="{FF2B5EF4-FFF2-40B4-BE49-F238E27FC236}">
                  <a16:creationId xmlns:a16="http://schemas.microsoft.com/office/drawing/2014/main" id="{CD24DD20-5349-5295-C065-4D69374303EB}"/>
                </a:ext>
              </a:extLst>
            </p:cNvPr>
            <p:cNvSpPr/>
            <p:nvPr/>
          </p:nvSpPr>
          <p:spPr>
            <a:xfrm>
              <a:off x="6310452" y="2386236"/>
              <a:ext cx="560070" cy="325755"/>
            </a:xfrm>
            <a:custGeom>
              <a:avLst/>
              <a:gdLst/>
              <a:ahLst/>
              <a:cxnLst/>
              <a:rect l="l" t="t" r="r" b="b"/>
              <a:pathLst>
                <a:path w="560070" h="325755">
                  <a:moveTo>
                    <a:pt x="559716" y="0"/>
                  </a:moveTo>
                  <a:lnTo>
                    <a:pt x="0" y="325486"/>
                  </a:lnTo>
                </a:path>
              </a:pathLst>
            </a:custGeom>
            <a:ln w="10406">
              <a:solidFill>
                <a:srgbClr val="2A5CDA"/>
              </a:solidFill>
            </a:ln>
          </p:spPr>
          <p:txBody>
            <a:bodyPr wrap="square" lIns="0" tIns="0" rIns="0" bIns="0" rtlCol="0"/>
            <a:lstStyle/>
            <a:p>
              <a:endParaRPr sz="1092"/>
            </a:p>
          </p:txBody>
        </p:sp>
        <p:sp>
          <p:nvSpPr>
            <p:cNvPr id="5212" name="object 51">
              <a:extLst>
                <a:ext uri="{FF2B5EF4-FFF2-40B4-BE49-F238E27FC236}">
                  <a16:creationId xmlns:a16="http://schemas.microsoft.com/office/drawing/2014/main" id="{AE0AEE3B-8BD9-EAC4-7977-B6D91CE90FAC}"/>
                </a:ext>
              </a:extLst>
            </p:cNvPr>
            <p:cNvSpPr/>
            <p:nvPr/>
          </p:nvSpPr>
          <p:spPr>
            <a:xfrm>
              <a:off x="6867127" y="2383194"/>
              <a:ext cx="3175" cy="1296035"/>
            </a:xfrm>
            <a:custGeom>
              <a:avLst/>
              <a:gdLst/>
              <a:ahLst/>
              <a:cxnLst/>
              <a:rect l="l" t="t" r="r" b="b"/>
              <a:pathLst>
                <a:path w="3175" h="1296035">
                  <a:moveTo>
                    <a:pt x="0" y="0"/>
                  </a:moveTo>
                  <a:lnTo>
                    <a:pt x="3042" y="1295874"/>
                  </a:lnTo>
                </a:path>
              </a:pathLst>
            </a:custGeom>
            <a:ln w="10406">
              <a:solidFill>
                <a:srgbClr val="2A5CDA"/>
              </a:solidFill>
            </a:ln>
          </p:spPr>
          <p:txBody>
            <a:bodyPr wrap="square" lIns="0" tIns="0" rIns="0" bIns="0" rtlCol="0"/>
            <a:lstStyle/>
            <a:p>
              <a:endParaRPr sz="1092"/>
            </a:p>
          </p:txBody>
        </p:sp>
        <p:sp>
          <p:nvSpPr>
            <p:cNvPr id="5213" name="object 52">
              <a:extLst>
                <a:ext uri="{FF2B5EF4-FFF2-40B4-BE49-F238E27FC236}">
                  <a16:creationId xmlns:a16="http://schemas.microsoft.com/office/drawing/2014/main" id="{E938B9EB-A104-289B-3C10-8FC477F61411}"/>
                </a:ext>
              </a:extLst>
            </p:cNvPr>
            <p:cNvSpPr/>
            <p:nvPr/>
          </p:nvSpPr>
          <p:spPr>
            <a:xfrm>
              <a:off x="6870174" y="2708683"/>
              <a:ext cx="553720" cy="970915"/>
            </a:xfrm>
            <a:custGeom>
              <a:avLst/>
              <a:gdLst/>
              <a:ahLst/>
              <a:cxnLst/>
              <a:rect l="l" t="t" r="r" b="b"/>
              <a:pathLst>
                <a:path w="553720" h="970914">
                  <a:moveTo>
                    <a:pt x="553630" y="0"/>
                  </a:moveTo>
                  <a:lnTo>
                    <a:pt x="0" y="970387"/>
                  </a:lnTo>
                </a:path>
              </a:pathLst>
            </a:custGeom>
            <a:ln w="10406">
              <a:solidFill>
                <a:srgbClr val="2A5CDA"/>
              </a:solidFill>
            </a:ln>
          </p:spPr>
          <p:txBody>
            <a:bodyPr wrap="square" lIns="0" tIns="0" rIns="0" bIns="0" rtlCol="0"/>
            <a:lstStyle/>
            <a:p>
              <a:endParaRPr sz="1092"/>
            </a:p>
          </p:txBody>
        </p:sp>
        <p:sp>
          <p:nvSpPr>
            <p:cNvPr id="5214" name="object 53">
              <a:extLst>
                <a:ext uri="{FF2B5EF4-FFF2-40B4-BE49-F238E27FC236}">
                  <a16:creationId xmlns:a16="http://schemas.microsoft.com/office/drawing/2014/main" id="{C54DD5CD-F88E-1B74-9EDA-74BE226730C4}"/>
                </a:ext>
              </a:extLst>
            </p:cNvPr>
            <p:cNvSpPr/>
            <p:nvPr/>
          </p:nvSpPr>
          <p:spPr>
            <a:xfrm>
              <a:off x="6310448" y="2708683"/>
              <a:ext cx="1116965" cy="970915"/>
            </a:xfrm>
            <a:custGeom>
              <a:avLst/>
              <a:gdLst/>
              <a:ahLst/>
              <a:cxnLst/>
              <a:rect l="l" t="t" r="r" b="b"/>
              <a:pathLst>
                <a:path w="1116965" h="970914">
                  <a:moveTo>
                    <a:pt x="0" y="0"/>
                  </a:moveTo>
                  <a:lnTo>
                    <a:pt x="559716" y="970387"/>
                  </a:lnTo>
                </a:path>
                <a:path w="1116965" h="970914">
                  <a:moveTo>
                    <a:pt x="0" y="0"/>
                  </a:moveTo>
                  <a:lnTo>
                    <a:pt x="1116401" y="0"/>
                  </a:lnTo>
                </a:path>
              </a:pathLst>
            </a:custGeom>
            <a:ln w="10406">
              <a:solidFill>
                <a:srgbClr val="2A5CDA"/>
              </a:solidFill>
            </a:ln>
          </p:spPr>
          <p:txBody>
            <a:bodyPr wrap="square" lIns="0" tIns="0" rIns="0" bIns="0" rtlCol="0"/>
            <a:lstStyle/>
            <a:p>
              <a:endParaRPr sz="1092"/>
            </a:p>
          </p:txBody>
        </p:sp>
        <p:sp>
          <p:nvSpPr>
            <p:cNvPr id="5215" name="object 54">
              <a:extLst>
                <a:ext uri="{FF2B5EF4-FFF2-40B4-BE49-F238E27FC236}">
                  <a16:creationId xmlns:a16="http://schemas.microsoft.com/office/drawing/2014/main" id="{28931BFE-1889-DC4F-F0ED-23758712882D}"/>
                </a:ext>
              </a:extLst>
            </p:cNvPr>
            <p:cNvSpPr/>
            <p:nvPr/>
          </p:nvSpPr>
          <p:spPr>
            <a:xfrm>
              <a:off x="6310448" y="2708679"/>
              <a:ext cx="1116965" cy="645160"/>
            </a:xfrm>
            <a:custGeom>
              <a:avLst/>
              <a:gdLst/>
              <a:ahLst/>
              <a:cxnLst/>
              <a:rect l="l" t="t" r="r" b="b"/>
              <a:pathLst>
                <a:path w="1116965" h="645160">
                  <a:moveTo>
                    <a:pt x="0" y="644900"/>
                  </a:moveTo>
                  <a:lnTo>
                    <a:pt x="1116401" y="0"/>
                  </a:lnTo>
                </a:path>
                <a:path w="1116965" h="645160">
                  <a:moveTo>
                    <a:pt x="0" y="644900"/>
                  </a:moveTo>
                  <a:lnTo>
                    <a:pt x="1116401" y="644900"/>
                  </a:lnTo>
                </a:path>
              </a:pathLst>
            </a:custGeom>
            <a:ln w="10406">
              <a:solidFill>
                <a:srgbClr val="2A5CDA"/>
              </a:solidFill>
            </a:ln>
          </p:spPr>
          <p:txBody>
            <a:bodyPr wrap="square" lIns="0" tIns="0" rIns="0" bIns="0" rtlCol="0"/>
            <a:lstStyle/>
            <a:p>
              <a:endParaRPr sz="1092"/>
            </a:p>
          </p:txBody>
        </p:sp>
        <p:sp>
          <p:nvSpPr>
            <p:cNvPr id="5216" name="object 55">
              <a:extLst>
                <a:ext uri="{FF2B5EF4-FFF2-40B4-BE49-F238E27FC236}">
                  <a16:creationId xmlns:a16="http://schemas.microsoft.com/office/drawing/2014/main" id="{FF589628-1015-CA43-8037-0FEBBD9CA373}"/>
                </a:ext>
              </a:extLst>
            </p:cNvPr>
            <p:cNvSpPr/>
            <p:nvPr/>
          </p:nvSpPr>
          <p:spPr>
            <a:xfrm>
              <a:off x="6310448" y="2708683"/>
              <a:ext cx="1113790" cy="645160"/>
            </a:xfrm>
            <a:custGeom>
              <a:avLst/>
              <a:gdLst/>
              <a:ahLst/>
              <a:cxnLst/>
              <a:rect l="l" t="t" r="r" b="b"/>
              <a:pathLst>
                <a:path w="1113790" h="645160">
                  <a:moveTo>
                    <a:pt x="0" y="0"/>
                  </a:moveTo>
                  <a:lnTo>
                    <a:pt x="1113358" y="644900"/>
                  </a:lnTo>
                </a:path>
                <a:path w="1113790" h="645160">
                  <a:moveTo>
                    <a:pt x="0" y="0"/>
                  </a:moveTo>
                  <a:lnTo>
                    <a:pt x="1113358" y="644900"/>
                  </a:lnTo>
                </a:path>
              </a:pathLst>
            </a:custGeom>
            <a:ln w="10406">
              <a:solidFill>
                <a:srgbClr val="2A5CDA"/>
              </a:solidFill>
            </a:ln>
          </p:spPr>
          <p:txBody>
            <a:bodyPr wrap="square" lIns="0" tIns="0" rIns="0" bIns="0" rtlCol="0"/>
            <a:lstStyle/>
            <a:p>
              <a:endParaRPr sz="1092"/>
            </a:p>
          </p:txBody>
        </p:sp>
        <p:sp>
          <p:nvSpPr>
            <p:cNvPr id="5217" name="object 56">
              <a:extLst>
                <a:ext uri="{FF2B5EF4-FFF2-40B4-BE49-F238E27FC236}">
                  <a16:creationId xmlns:a16="http://schemas.microsoft.com/office/drawing/2014/main" id="{9749C7E2-7999-49DE-31D3-FE1CBB045C13}"/>
                </a:ext>
              </a:extLst>
            </p:cNvPr>
            <p:cNvSpPr/>
            <p:nvPr/>
          </p:nvSpPr>
          <p:spPr>
            <a:xfrm>
              <a:off x="6163306" y="3205215"/>
              <a:ext cx="290830" cy="290830"/>
            </a:xfrm>
            <a:custGeom>
              <a:avLst/>
              <a:gdLst/>
              <a:ahLst/>
              <a:cxnLst/>
              <a:rect l="l" t="t" r="r" b="b"/>
              <a:pathLst>
                <a:path w="290829" h="290829">
                  <a:moveTo>
                    <a:pt x="161098" y="0"/>
                  </a:moveTo>
                  <a:lnTo>
                    <a:pt x="115975" y="2091"/>
                  </a:lnTo>
                  <a:lnTo>
                    <a:pt x="72239" y="18736"/>
                  </a:lnTo>
                  <a:lnTo>
                    <a:pt x="35954" y="48287"/>
                  </a:lnTo>
                  <a:lnTo>
                    <a:pt x="11581" y="86318"/>
                  </a:lnTo>
                  <a:lnTo>
                    <a:pt x="0" y="129540"/>
                  </a:lnTo>
                  <a:lnTo>
                    <a:pt x="2091" y="174664"/>
                  </a:lnTo>
                  <a:lnTo>
                    <a:pt x="18736" y="218400"/>
                  </a:lnTo>
                  <a:lnTo>
                    <a:pt x="48287" y="254683"/>
                  </a:lnTo>
                  <a:lnTo>
                    <a:pt x="86318" y="279057"/>
                  </a:lnTo>
                  <a:lnTo>
                    <a:pt x="129540" y="290638"/>
                  </a:lnTo>
                  <a:lnTo>
                    <a:pt x="174664" y="288547"/>
                  </a:lnTo>
                  <a:lnTo>
                    <a:pt x="218400" y="271903"/>
                  </a:lnTo>
                  <a:lnTo>
                    <a:pt x="254684" y="242346"/>
                  </a:lnTo>
                  <a:lnTo>
                    <a:pt x="279057" y="204315"/>
                  </a:lnTo>
                  <a:lnTo>
                    <a:pt x="290639" y="161094"/>
                  </a:lnTo>
                  <a:lnTo>
                    <a:pt x="288548" y="115973"/>
                  </a:lnTo>
                  <a:lnTo>
                    <a:pt x="271903" y="72239"/>
                  </a:lnTo>
                  <a:lnTo>
                    <a:pt x="242351" y="35954"/>
                  </a:lnTo>
                  <a:lnTo>
                    <a:pt x="204320" y="11581"/>
                  </a:lnTo>
                  <a:lnTo>
                    <a:pt x="161098" y="0"/>
                  </a:lnTo>
                  <a:close/>
                </a:path>
              </a:pathLst>
            </a:custGeom>
            <a:solidFill>
              <a:srgbClr val="FFFFFF"/>
            </a:solidFill>
          </p:spPr>
          <p:txBody>
            <a:bodyPr wrap="square" lIns="0" tIns="0" rIns="0" bIns="0" rtlCol="0"/>
            <a:lstStyle/>
            <a:p>
              <a:endParaRPr sz="1092"/>
            </a:p>
          </p:txBody>
        </p:sp>
        <p:sp>
          <p:nvSpPr>
            <p:cNvPr id="5218" name="object 57">
              <a:extLst>
                <a:ext uri="{FF2B5EF4-FFF2-40B4-BE49-F238E27FC236}">
                  <a16:creationId xmlns:a16="http://schemas.microsoft.com/office/drawing/2014/main" id="{BAE7C80F-83FB-EB36-6516-21FD53AB78EA}"/>
                </a:ext>
              </a:extLst>
            </p:cNvPr>
            <p:cNvSpPr/>
            <p:nvPr/>
          </p:nvSpPr>
          <p:spPr>
            <a:xfrm>
              <a:off x="6163306" y="3205215"/>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219" name="object 58">
              <a:extLst>
                <a:ext uri="{FF2B5EF4-FFF2-40B4-BE49-F238E27FC236}">
                  <a16:creationId xmlns:a16="http://schemas.microsoft.com/office/drawing/2014/main" id="{B2C13A1B-5AF5-9985-B113-2E8969F3717D}"/>
                </a:ext>
              </a:extLst>
            </p:cNvPr>
            <p:cNvPicPr/>
            <p:nvPr/>
          </p:nvPicPr>
          <p:blipFill>
            <a:blip r:embed="rId9" cstate="print"/>
            <a:stretch>
              <a:fillRect/>
            </a:stretch>
          </p:blipFill>
          <p:spPr>
            <a:xfrm>
              <a:off x="6222263" y="3268698"/>
              <a:ext cx="169067" cy="43960"/>
            </a:xfrm>
            <a:prstGeom prst="rect">
              <a:avLst/>
            </a:prstGeom>
          </p:spPr>
        </p:pic>
        <p:sp>
          <p:nvSpPr>
            <p:cNvPr id="5220" name="object 59">
              <a:extLst>
                <a:ext uri="{FF2B5EF4-FFF2-40B4-BE49-F238E27FC236}">
                  <a16:creationId xmlns:a16="http://schemas.microsoft.com/office/drawing/2014/main" id="{8801BE87-896A-D668-10B5-0626EE5FE393}"/>
                </a:ext>
              </a:extLst>
            </p:cNvPr>
            <p:cNvSpPr/>
            <p:nvPr/>
          </p:nvSpPr>
          <p:spPr>
            <a:xfrm>
              <a:off x="6222260" y="3268692"/>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221" name="object 60">
              <a:extLst>
                <a:ext uri="{FF2B5EF4-FFF2-40B4-BE49-F238E27FC236}">
                  <a16:creationId xmlns:a16="http://schemas.microsoft.com/office/drawing/2014/main" id="{2B8070C1-93FE-FB73-34D9-3470C43314DD}"/>
                </a:ext>
              </a:extLst>
            </p:cNvPr>
            <p:cNvPicPr/>
            <p:nvPr/>
          </p:nvPicPr>
          <p:blipFill>
            <a:blip r:embed="rId10" cstate="print"/>
            <a:stretch>
              <a:fillRect/>
            </a:stretch>
          </p:blipFill>
          <p:spPr>
            <a:xfrm>
              <a:off x="6222263" y="3322384"/>
              <a:ext cx="169067" cy="43948"/>
            </a:xfrm>
            <a:prstGeom prst="rect">
              <a:avLst/>
            </a:prstGeom>
          </p:spPr>
        </p:pic>
        <p:sp>
          <p:nvSpPr>
            <p:cNvPr id="5222" name="object 61">
              <a:extLst>
                <a:ext uri="{FF2B5EF4-FFF2-40B4-BE49-F238E27FC236}">
                  <a16:creationId xmlns:a16="http://schemas.microsoft.com/office/drawing/2014/main" id="{346AB186-12F2-E8D4-79AD-E08EE6824919}"/>
                </a:ext>
              </a:extLst>
            </p:cNvPr>
            <p:cNvSpPr/>
            <p:nvPr/>
          </p:nvSpPr>
          <p:spPr>
            <a:xfrm>
              <a:off x="6222260" y="3322371"/>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223" name="object 62">
              <a:extLst>
                <a:ext uri="{FF2B5EF4-FFF2-40B4-BE49-F238E27FC236}">
                  <a16:creationId xmlns:a16="http://schemas.microsoft.com/office/drawing/2014/main" id="{8EBFCC74-BCAE-FEC1-0E75-DBDC9A96EE7E}"/>
                </a:ext>
              </a:extLst>
            </p:cNvPr>
            <p:cNvPicPr/>
            <p:nvPr/>
          </p:nvPicPr>
          <p:blipFill>
            <a:blip r:embed="rId10" cstate="print"/>
            <a:stretch>
              <a:fillRect/>
            </a:stretch>
          </p:blipFill>
          <p:spPr>
            <a:xfrm>
              <a:off x="6222263" y="3377251"/>
              <a:ext cx="169067" cy="43960"/>
            </a:xfrm>
            <a:prstGeom prst="rect">
              <a:avLst/>
            </a:prstGeom>
          </p:spPr>
        </p:pic>
        <p:sp>
          <p:nvSpPr>
            <p:cNvPr id="5224" name="object 63">
              <a:extLst>
                <a:ext uri="{FF2B5EF4-FFF2-40B4-BE49-F238E27FC236}">
                  <a16:creationId xmlns:a16="http://schemas.microsoft.com/office/drawing/2014/main" id="{EFFF48D4-C2F8-5A05-03A8-12AE969B76E6}"/>
                </a:ext>
              </a:extLst>
            </p:cNvPr>
            <p:cNvSpPr/>
            <p:nvPr/>
          </p:nvSpPr>
          <p:spPr>
            <a:xfrm>
              <a:off x="6222260" y="337725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225" name="object 64">
              <a:extLst>
                <a:ext uri="{FF2B5EF4-FFF2-40B4-BE49-F238E27FC236}">
                  <a16:creationId xmlns:a16="http://schemas.microsoft.com/office/drawing/2014/main" id="{D3E8D1AD-2B0C-7BBF-86C8-E0218150277E}"/>
                </a:ext>
              </a:extLst>
            </p:cNvPr>
            <p:cNvPicPr/>
            <p:nvPr/>
          </p:nvPicPr>
          <p:blipFill>
            <a:blip r:embed="rId11" cstate="print"/>
            <a:stretch>
              <a:fillRect/>
            </a:stretch>
          </p:blipFill>
          <p:spPr>
            <a:xfrm>
              <a:off x="6242552" y="3312660"/>
              <a:ext cx="128488" cy="9724"/>
            </a:xfrm>
            <a:prstGeom prst="rect">
              <a:avLst/>
            </a:prstGeom>
          </p:spPr>
        </p:pic>
        <p:sp>
          <p:nvSpPr>
            <p:cNvPr id="5226" name="object 65">
              <a:extLst>
                <a:ext uri="{FF2B5EF4-FFF2-40B4-BE49-F238E27FC236}">
                  <a16:creationId xmlns:a16="http://schemas.microsoft.com/office/drawing/2014/main" id="{BDBC224A-3305-F8D9-EF69-021CB71710B1}"/>
                </a:ext>
              </a:extLst>
            </p:cNvPr>
            <p:cNvSpPr/>
            <p:nvPr/>
          </p:nvSpPr>
          <p:spPr>
            <a:xfrm>
              <a:off x="6242552" y="3312647"/>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227" name="object 66">
              <a:extLst>
                <a:ext uri="{FF2B5EF4-FFF2-40B4-BE49-F238E27FC236}">
                  <a16:creationId xmlns:a16="http://schemas.microsoft.com/office/drawing/2014/main" id="{340EC1CC-4C0B-7CD1-B8D7-6DD7203A5F93}"/>
                </a:ext>
              </a:extLst>
            </p:cNvPr>
            <p:cNvSpPr/>
            <p:nvPr/>
          </p:nvSpPr>
          <p:spPr>
            <a:xfrm>
              <a:off x="6242545" y="3312661"/>
              <a:ext cx="128905" cy="57785"/>
            </a:xfrm>
            <a:custGeom>
              <a:avLst/>
              <a:gdLst/>
              <a:ahLst/>
              <a:cxnLst/>
              <a:rect l="l" t="t" r="r" b="b"/>
              <a:pathLst>
                <a:path w="128904" h="57785">
                  <a:moveTo>
                    <a:pt x="128485" y="53949"/>
                  </a:moveTo>
                  <a:lnTo>
                    <a:pt x="0" y="53949"/>
                  </a:lnTo>
                  <a:lnTo>
                    <a:pt x="0" y="57696"/>
                  </a:lnTo>
                  <a:lnTo>
                    <a:pt x="128485" y="57696"/>
                  </a:lnTo>
                  <a:lnTo>
                    <a:pt x="128485" y="53949"/>
                  </a:lnTo>
                  <a:close/>
                </a:path>
                <a:path w="128904" h="57785">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228" name="object 67">
              <a:extLst>
                <a:ext uri="{FF2B5EF4-FFF2-40B4-BE49-F238E27FC236}">
                  <a16:creationId xmlns:a16="http://schemas.microsoft.com/office/drawing/2014/main" id="{8FF0222A-651E-1EFF-5CFE-E27F4F814E70}"/>
                </a:ext>
              </a:extLst>
            </p:cNvPr>
            <p:cNvSpPr/>
            <p:nvPr/>
          </p:nvSpPr>
          <p:spPr>
            <a:xfrm>
              <a:off x="6242551" y="3312648"/>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229" name="object 68">
              <a:extLst>
                <a:ext uri="{FF2B5EF4-FFF2-40B4-BE49-F238E27FC236}">
                  <a16:creationId xmlns:a16="http://schemas.microsoft.com/office/drawing/2014/main" id="{130D6929-EE56-01CB-FE1A-3605567E982B}"/>
                </a:ext>
              </a:extLst>
            </p:cNvPr>
            <p:cNvSpPr/>
            <p:nvPr/>
          </p:nvSpPr>
          <p:spPr>
            <a:xfrm>
              <a:off x="6270258" y="3396978"/>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230" name="object 69">
              <a:extLst>
                <a:ext uri="{FF2B5EF4-FFF2-40B4-BE49-F238E27FC236}">
                  <a16:creationId xmlns:a16="http://schemas.microsoft.com/office/drawing/2014/main" id="{68A9ED3D-9254-B546-10C4-8DA39982BCF8}"/>
                </a:ext>
              </a:extLst>
            </p:cNvPr>
            <p:cNvSpPr/>
            <p:nvPr/>
          </p:nvSpPr>
          <p:spPr>
            <a:xfrm>
              <a:off x="6312311" y="340148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231" name="object 70">
              <a:extLst>
                <a:ext uri="{FF2B5EF4-FFF2-40B4-BE49-F238E27FC236}">
                  <a16:creationId xmlns:a16="http://schemas.microsoft.com/office/drawing/2014/main" id="{D400D896-C016-6EA2-AFB8-A37096C9DAD0}"/>
                </a:ext>
              </a:extLst>
            </p:cNvPr>
            <p:cNvSpPr/>
            <p:nvPr/>
          </p:nvSpPr>
          <p:spPr>
            <a:xfrm>
              <a:off x="6242202" y="3395376"/>
              <a:ext cx="128905" cy="37465"/>
            </a:xfrm>
            <a:custGeom>
              <a:avLst/>
              <a:gdLst/>
              <a:ahLst/>
              <a:cxnLst/>
              <a:rect l="l" t="t" r="r" b="b"/>
              <a:pathLst>
                <a:path w="128904" h="37464">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4" h="37464">
                  <a:moveTo>
                    <a:pt x="15557" y="25844"/>
                  </a:moveTo>
                  <a:lnTo>
                    <a:pt x="0" y="25844"/>
                  </a:lnTo>
                  <a:lnTo>
                    <a:pt x="0" y="35725"/>
                  </a:lnTo>
                  <a:lnTo>
                    <a:pt x="939" y="36664"/>
                  </a:lnTo>
                  <a:lnTo>
                    <a:pt x="13474" y="36664"/>
                  </a:lnTo>
                  <a:lnTo>
                    <a:pt x="14617" y="36664"/>
                  </a:lnTo>
                  <a:lnTo>
                    <a:pt x="15557" y="35725"/>
                  </a:lnTo>
                  <a:lnTo>
                    <a:pt x="15557" y="25844"/>
                  </a:lnTo>
                  <a:close/>
                </a:path>
                <a:path w="128904" h="37464">
                  <a:moveTo>
                    <a:pt x="128828" y="26174"/>
                  </a:moveTo>
                  <a:lnTo>
                    <a:pt x="113271" y="26174"/>
                  </a:lnTo>
                  <a:lnTo>
                    <a:pt x="113271" y="36068"/>
                  </a:lnTo>
                  <a:lnTo>
                    <a:pt x="114211" y="36995"/>
                  </a:lnTo>
                  <a:lnTo>
                    <a:pt x="126746" y="36995"/>
                  </a:lnTo>
                  <a:lnTo>
                    <a:pt x="127889" y="36995"/>
                  </a:lnTo>
                  <a:lnTo>
                    <a:pt x="128828" y="36068"/>
                  </a:lnTo>
                  <a:lnTo>
                    <a:pt x="128828" y="26174"/>
                  </a:lnTo>
                  <a:close/>
                </a:path>
              </a:pathLst>
            </a:custGeom>
            <a:solidFill>
              <a:srgbClr val="2A5CDA"/>
            </a:solidFill>
          </p:spPr>
          <p:txBody>
            <a:bodyPr wrap="square" lIns="0" tIns="0" rIns="0" bIns="0" rtlCol="0"/>
            <a:lstStyle/>
            <a:p>
              <a:endParaRPr sz="1092"/>
            </a:p>
          </p:txBody>
        </p:sp>
        <p:sp>
          <p:nvSpPr>
            <p:cNvPr id="5232" name="object 71">
              <a:extLst>
                <a:ext uri="{FF2B5EF4-FFF2-40B4-BE49-F238E27FC236}">
                  <a16:creationId xmlns:a16="http://schemas.microsoft.com/office/drawing/2014/main" id="{6D53CEF5-CEDE-1E4E-F65A-78F2FAE46C31}"/>
                </a:ext>
              </a:extLst>
            </p:cNvPr>
            <p:cNvSpPr/>
            <p:nvPr/>
          </p:nvSpPr>
          <p:spPr>
            <a:xfrm>
              <a:off x="6270258" y="3288419"/>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233" name="object 72">
              <a:extLst>
                <a:ext uri="{FF2B5EF4-FFF2-40B4-BE49-F238E27FC236}">
                  <a16:creationId xmlns:a16="http://schemas.microsoft.com/office/drawing/2014/main" id="{F1690B40-9F65-A2FC-26A1-EAAFD8F06C21}"/>
                </a:ext>
              </a:extLst>
            </p:cNvPr>
            <p:cNvSpPr/>
            <p:nvPr/>
          </p:nvSpPr>
          <p:spPr>
            <a:xfrm>
              <a:off x="6312311" y="3292931"/>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234" name="object 73">
              <a:extLst>
                <a:ext uri="{FF2B5EF4-FFF2-40B4-BE49-F238E27FC236}">
                  <a16:creationId xmlns:a16="http://schemas.microsoft.com/office/drawing/2014/main" id="{E1CEEA58-3A27-6FFE-F290-E961983135D0}"/>
                </a:ext>
              </a:extLst>
            </p:cNvPr>
            <p:cNvSpPr/>
            <p:nvPr/>
          </p:nvSpPr>
          <p:spPr>
            <a:xfrm>
              <a:off x="6243768" y="3286816"/>
              <a:ext cx="8255" cy="8255"/>
            </a:xfrm>
            <a:custGeom>
              <a:avLst/>
              <a:gdLst/>
              <a:ahLst/>
              <a:cxnLst/>
              <a:rect l="l" t="t" r="r" b="b"/>
              <a:pathLst>
                <a:path w="8254" h="8254">
                  <a:moveTo>
                    <a:pt x="5988" y="0"/>
                  </a:moveTo>
                  <a:lnTo>
                    <a:pt x="1728" y="0"/>
                  </a:lnTo>
                  <a:lnTo>
                    <a:pt x="0" y="1727"/>
                  </a:lnTo>
                  <a:lnTo>
                    <a:pt x="0" y="5988"/>
                  </a:lnTo>
                  <a:lnTo>
                    <a:pt x="1728" y="7715"/>
                  </a:lnTo>
                  <a:lnTo>
                    <a:pt x="5988" y="7715"/>
                  </a:lnTo>
                  <a:lnTo>
                    <a:pt x="7715" y="5988"/>
                  </a:lnTo>
                  <a:lnTo>
                    <a:pt x="7715" y="3858"/>
                  </a:lnTo>
                  <a:lnTo>
                    <a:pt x="7715" y="1727"/>
                  </a:lnTo>
                  <a:lnTo>
                    <a:pt x="5988" y="0"/>
                  </a:lnTo>
                  <a:close/>
                </a:path>
              </a:pathLst>
            </a:custGeom>
            <a:solidFill>
              <a:srgbClr val="2A5CDA"/>
            </a:solidFill>
          </p:spPr>
          <p:txBody>
            <a:bodyPr wrap="square" lIns="0" tIns="0" rIns="0" bIns="0" rtlCol="0"/>
            <a:lstStyle/>
            <a:p>
              <a:endParaRPr sz="1092"/>
            </a:p>
          </p:txBody>
        </p:sp>
        <p:sp>
          <p:nvSpPr>
            <p:cNvPr id="5235" name="object 74">
              <a:extLst>
                <a:ext uri="{FF2B5EF4-FFF2-40B4-BE49-F238E27FC236}">
                  <a16:creationId xmlns:a16="http://schemas.microsoft.com/office/drawing/2014/main" id="{C3D88892-E24D-9026-CD90-B4A767153DB5}"/>
                </a:ext>
              </a:extLst>
            </p:cNvPr>
            <p:cNvSpPr/>
            <p:nvPr/>
          </p:nvSpPr>
          <p:spPr>
            <a:xfrm>
              <a:off x="6270258" y="3342100"/>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236" name="object 75">
              <a:extLst>
                <a:ext uri="{FF2B5EF4-FFF2-40B4-BE49-F238E27FC236}">
                  <a16:creationId xmlns:a16="http://schemas.microsoft.com/office/drawing/2014/main" id="{EFD1092B-BB07-4EC1-30D8-6428BE5BA30F}"/>
                </a:ext>
              </a:extLst>
            </p:cNvPr>
            <p:cNvSpPr/>
            <p:nvPr/>
          </p:nvSpPr>
          <p:spPr>
            <a:xfrm>
              <a:off x="6312311" y="3346612"/>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237" name="object 76">
              <a:extLst>
                <a:ext uri="{FF2B5EF4-FFF2-40B4-BE49-F238E27FC236}">
                  <a16:creationId xmlns:a16="http://schemas.microsoft.com/office/drawing/2014/main" id="{635F713E-A50C-AF2C-6821-28B950BDC93F}"/>
                </a:ext>
              </a:extLst>
            </p:cNvPr>
            <p:cNvSpPr/>
            <p:nvPr/>
          </p:nvSpPr>
          <p:spPr>
            <a:xfrm>
              <a:off x="6243768" y="3340497"/>
              <a:ext cx="8255" cy="8255"/>
            </a:xfrm>
            <a:custGeom>
              <a:avLst/>
              <a:gdLst/>
              <a:ahLst/>
              <a:cxnLst/>
              <a:rect l="l" t="t" r="r" b="b"/>
              <a:pathLst>
                <a:path w="8254" h="8254">
                  <a:moveTo>
                    <a:pt x="5988" y="0"/>
                  </a:moveTo>
                  <a:lnTo>
                    <a:pt x="1728" y="0"/>
                  </a:lnTo>
                  <a:lnTo>
                    <a:pt x="0" y="1727"/>
                  </a:lnTo>
                  <a:lnTo>
                    <a:pt x="0" y="5988"/>
                  </a:lnTo>
                  <a:lnTo>
                    <a:pt x="1728" y="7715"/>
                  </a:lnTo>
                  <a:lnTo>
                    <a:pt x="5988" y="7715"/>
                  </a:lnTo>
                  <a:lnTo>
                    <a:pt x="7715" y="5988"/>
                  </a:lnTo>
                  <a:lnTo>
                    <a:pt x="7715" y="3858"/>
                  </a:lnTo>
                  <a:lnTo>
                    <a:pt x="7715" y="1727"/>
                  </a:lnTo>
                  <a:lnTo>
                    <a:pt x="5988" y="0"/>
                  </a:lnTo>
                  <a:close/>
                </a:path>
              </a:pathLst>
            </a:custGeom>
            <a:solidFill>
              <a:srgbClr val="2A5CDA"/>
            </a:solidFill>
          </p:spPr>
          <p:txBody>
            <a:bodyPr wrap="square" lIns="0" tIns="0" rIns="0" bIns="0" rtlCol="0"/>
            <a:lstStyle/>
            <a:p>
              <a:endParaRPr sz="1092"/>
            </a:p>
          </p:txBody>
        </p:sp>
        <p:sp>
          <p:nvSpPr>
            <p:cNvPr id="5238" name="object 77">
              <a:extLst>
                <a:ext uri="{FF2B5EF4-FFF2-40B4-BE49-F238E27FC236}">
                  <a16:creationId xmlns:a16="http://schemas.microsoft.com/office/drawing/2014/main" id="{0F52D4E9-F580-1584-3C9A-1803492ADC0A}"/>
                </a:ext>
              </a:extLst>
            </p:cNvPr>
            <p:cNvSpPr/>
            <p:nvPr/>
          </p:nvSpPr>
          <p:spPr>
            <a:xfrm>
              <a:off x="6212852" y="3432031"/>
              <a:ext cx="187960" cy="0"/>
            </a:xfrm>
            <a:custGeom>
              <a:avLst/>
              <a:gdLst/>
              <a:ahLst/>
              <a:cxnLst/>
              <a:rect l="l" t="t" r="r" b="b"/>
              <a:pathLst>
                <a:path w="187960">
                  <a:moveTo>
                    <a:pt x="0" y="0"/>
                  </a:moveTo>
                  <a:lnTo>
                    <a:pt x="187882" y="0"/>
                  </a:lnTo>
                </a:path>
              </a:pathLst>
            </a:custGeom>
            <a:ln w="10406">
              <a:solidFill>
                <a:srgbClr val="2A5CDA"/>
              </a:solidFill>
            </a:ln>
          </p:spPr>
          <p:txBody>
            <a:bodyPr wrap="square" lIns="0" tIns="0" rIns="0" bIns="0" rtlCol="0"/>
            <a:lstStyle/>
            <a:p>
              <a:endParaRPr sz="1092"/>
            </a:p>
          </p:txBody>
        </p:sp>
        <p:sp>
          <p:nvSpPr>
            <p:cNvPr id="5239" name="object 78">
              <a:extLst>
                <a:ext uri="{FF2B5EF4-FFF2-40B4-BE49-F238E27FC236}">
                  <a16:creationId xmlns:a16="http://schemas.microsoft.com/office/drawing/2014/main" id="{715FA842-BC18-4326-1DA4-0564ECC56A19}"/>
                </a:ext>
              </a:extLst>
            </p:cNvPr>
            <p:cNvSpPr/>
            <p:nvPr/>
          </p:nvSpPr>
          <p:spPr>
            <a:xfrm>
              <a:off x="6721803" y="3527661"/>
              <a:ext cx="290830" cy="290830"/>
            </a:xfrm>
            <a:custGeom>
              <a:avLst/>
              <a:gdLst/>
              <a:ahLst/>
              <a:cxnLst/>
              <a:rect l="l" t="t" r="r" b="b"/>
              <a:pathLst>
                <a:path w="290829" h="290829">
                  <a:moveTo>
                    <a:pt x="161098" y="0"/>
                  </a:moveTo>
                  <a:lnTo>
                    <a:pt x="115975" y="2091"/>
                  </a:lnTo>
                  <a:lnTo>
                    <a:pt x="72239" y="18736"/>
                  </a:lnTo>
                  <a:lnTo>
                    <a:pt x="35954" y="48287"/>
                  </a:lnTo>
                  <a:lnTo>
                    <a:pt x="11581" y="86318"/>
                  </a:lnTo>
                  <a:lnTo>
                    <a:pt x="0" y="129540"/>
                  </a:lnTo>
                  <a:lnTo>
                    <a:pt x="2091" y="174663"/>
                  </a:lnTo>
                  <a:lnTo>
                    <a:pt x="18736" y="218399"/>
                  </a:lnTo>
                  <a:lnTo>
                    <a:pt x="48287" y="254683"/>
                  </a:lnTo>
                  <a:lnTo>
                    <a:pt x="86318" y="279057"/>
                  </a:lnTo>
                  <a:lnTo>
                    <a:pt x="129540" y="290638"/>
                  </a:lnTo>
                  <a:lnTo>
                    <a:pt x="174663" y="288547"/>
                  </a:lnTo>
                  <a:lnTo>
                    <a:pt x="218399" y="271903"/>
                  </a:lnTo>
                  <a:lnTo>
                    <a:pt x="254683" y="242351"/>
                  </a:lnTo>
                  <a:lnTo>
                    <a:pt x="279056" y="204320"/>
                  </a:lnTo>
                  <a:lnTo>
                    <a:pt x="290638" y="161098"/>
                  </a:lnTo>
                  <a:lnTo>
                    <a:pt x="288547" y="115975"/>
                  </a:lnTo>
                  <a:lnTo>
                    <a:pt x="271903" y="72239"/>
                  </a:lnTo>
                  <a:lnTo>
                    <a:pt x="242351" y="35954"/>
                  </a:lnTo>
                  <a:lnTo>
                    <a:pt x="204320" y="11581"/>
                  </a:lnTo>
                  <a:lnTo>
                    <a:pt x="161098" y="0"/>
                  </a:lnTo>
                  <a:close/>
                </a:path>
              </a:pathLst>
            </a:custGeom>
            <a:solidFill>
              <a:srgbClr val="FFFFFF"/>
            </a:solidFill>
          </p:spPr>
          <p:txBody>
            <a:bodyPr wrap="square" lIns="0" tIns="0" rIns="0" bIns="0" rtlCol="0"/>
            <a:lstStyle/>
            <a:p>
              <a:endParaRPr sz="1092"/>
            </a:p>
          </p:txBody>
        </p:sp>
        <p:sp>
          <p:nvSpPr>
            <p:cNvPr id="5240" name="object 79">
              <a:extLst>
                <a:ext uri="{FF2B5EF4-FFF2-40B4-BE49-F238E27FC236}">
                  <a16:creationId xmlns:a16="http://schemas.microsoft.com/office/drawing/2014/main" id="{A702C95F-6E52-53F5-8760-6EBFF0E3D8B9}"/>
                </a:ext>
              </a:extLst>
            </p:cNvPr>
            <p:cNvSpPr/>
            <p:nvPr/>
          </p:nvSpPr>
          <p:spPr>
            <a:xfrm>
              <a:off x="6721803" y="3527661"/>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5"/>
                  </a:lnTo>
                  <a:lnTo>
                    <a:pt x="290638" y="161098"/>
                  </a:lnTo>
                  <a:lnTo>
                    <a:pt x="279057" y="204320"/>
                  </a:lnTo>
                  <a:lnTo>
                    <a:pt x="254683" y="242351"/>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241" name="object 80">
              <a:extLst>
                <a:ext uri="{FF2B5EF4-FFF2-40B4-BE49-F238E27FC236}">
                  <a16:creationId xmlns:a16="http://schemas.microsoft.com/office/drawing/2014/main" id="{FBCF99AC-2FB4-1604-0F6F-F180ABB84B46}"/>
                </a:ext>
              </a:extLst>
            </p:cNvPr>
            <p:cNvPicPr/>
            <p:nvPr/>
          </p:nvPicPr>
          <p:blipFill>
            <a:blip r:embed="rId10" cstate="print"/>
            <a:stretch>
              <a:fillRect/>
            </a:stretch>
          </p:blipFill>
          <p:spPr>
            <a:xfrm>
              <a:off x="6780762" y="3591142"/>
              <a:ext cx="169067" cy="43960"/>
            </a:xfrm>
            <a:prstGeom prst="rect">
              <a:avLst/>
            </a:prstGeom>
          </p:spPr>
        </p:pic>
        <p:sp>
          <p:nvSpPr>
            <p:cNvPr id="5242" name="object 81">
              <a:extLst>
                <a:ext uri="{FF2B5EF4-FFF2-40B4-BE49-F238E27FC236}">
                  <a16:creationId xmlns:a16="http://schemas.microsoft.com/office/drawing/2014/main" id="{02EE73C4-3F72-B79C-8618-792D86233512}"/>
                </a:ext>
              </a:extLst>
            </p:cNvPr>
            <p:cNvSpPr/>
            <p:nvPr/>
          </p:nvSpPr>
          <p:spPr>
            <a:xfrm>
              <a:off x="6780756" y="359113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243" name="object 82">
              <a:extLst>
                <a:ext uri="{FF2B5EF4-FFF2-40B4-BE49-F238E27FC236}">
                  <a16:creationId xmlns:a16="http://schemas.microsoft.com/office/drawing/2014/main" id="{1A8448A1-9AEE-6A7B-A852-0898FBDF2032}"/>
                </a:ext>
              </a:extLst>
            </p:cNvPr>
            <p:cNvPicPr/>
            <p:nvPr/>
          </p:nvPicPr>
          <p:blipFill>
            <a:blip r:embed="rId9" cstate="print"/>
            <a:stretch>
              <a:fillRect/>
            </a:stretch>
          </p:blipFill>
          <p:spPr>
            <a:xfrm>
              <a:off x="6780762" y="3644816"/>
              <a:ext cx="169067" cy="43960"/>
            </a:xfrm>
            <a:prstGeom prst="rect">
              <a:avLst/>
            </a:prstGeom>
          </p:spPr>
        </p:pic>
        <p:sp>
          <p:nvSpPr>
            <p:cNvPr id="5244" name="object 83">
              <a:extLst>
                <a:ext uri="{FF2B5EF4-FFF2-40B4-BE49-F238E27FC236}">
                  <a16:creationId xmlns:a16="http://schemas.microsoft.com/office/drawing/2014/main" id="{8C6BF0FE-1E6E-5550-BB8F-3559DFEFCB39}"/>
                </a:ext>
              </a:extLst>
            </p:cNvPr>
            <p:cNvSpPr/>
            <p:nvPr/>
          </p:nvSpPr>
          <p:spPr>
            <a:xfrm>
              <a:off x="6780756" y="3644818"/>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245" name="object 84">
              <a:extLst>
                <a:ext uri="{FF2B5EF4-FFF2-40B4-BE49-F238E27FC236}">
                  <a16:creationId xmlns:a16="http://schemas.microsoft.com/office/drawing/2014/main" id="{E3E008CE-2DE0-5F72-4526-0DCF13EBAA83}"/>
                </a:ext>
              </a:extLst>
            </p:cNvPr>
            <p:cNvPicPr/>
            <p:nvPr/>
          </p:nvPicPr>
          <p:blipFill>
            <a:blip r:embed="rId12" cstate="print"/>
            <a:stretch>
              <a:fillRect/>
            </a:stretch>
          </p:blipFill>
          <p:spPr>
            <a:xfrm>
              <a:off x="6780762" y="3699694"/>
              <a:ext cx="169067" cy="43962"/>
            </a:xfrm>
            <a:prstGeom prst="rect">
              <a:avLst/>
            </a:prstGeom>
          </p:spPr>
        </p:pic>
        <p:sp>
          <p:nvSpPr>
            <p:cNvPr id="5246" name="object 85">
              <a:extLst>
                <a:ext uri="{FF2B5EF4-FFF2-40B4-BE49-F238E27FC236}">
                  <a16:creationId xmlns:a16="http://schemas.microsoft.com/office/drawing/2014/main" id="{DCBA03B6-282A-D46A-DFBB-EF7BAEE5653B}"/>
                </a:ext>
              </a:extLst>
            </p:cNvPr>
            <p:cNvSpPr/>
            <p:nvPr/>
          </p:nvSpPr>
          <p:spPr>
            <a:xfrm>
              <a:off x="6780756" y="369969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247" name="object 86">
              <a:extLst>
                <a:ext uri="{FF2B5EF4-FFF2-40B4-BE49-F238E27FC236}">
                  <a16:creationId xmlns:a16="http://schemas.microsoft.com/office/drawing/2014/main" id="{ADF1B5B1-D776-9994-D260-C29288A19138}"/>
                </a:ext>
              </a:extLst>
            </p:cNvPr>
            <p:cNvPicPr/>
            <p:nvPr/>
          </p:nvPicPr>
          <p:blipFill>
            <a:blip r:embed="rId11" cstate="print"/>
            <a:stretch>
              <a:fillRect/>
            </a:stretch>
          </p:blipFill>
          <p:spPr>
            <a:xfrm>
              <a:off x="6801050" y="3635104"/>
              <a:ext cx="128488" cy="9712"/>
            </a:xfrm>
            <a:prstGeom prst="rect">
              <a:avLst/>
            </a:prstGeom>
          </p:spPr>
        </p:pic>
        <p:sp>
          <p:nvSpPr>
            <p:cNvPr id="5248" name="object 87">
              <a:extLst>
                <a:ext uri="{FF2B5EF4-FFF2-40B4-BE49-F238E27FC236}">
                  <a16:creationId xmlns:a16="http://schemas.microsoft.com/office/drawing/2014/main" id="{1023C787-3705-A65F-30F4-7006A3690B20}"/>
                </a:ext>
              </a:extLst>
            </p:cNvPr>
            <p:cNvSpPr/>
            <p:nvPr/>
          </p:nvSpPr>
          <p:spPr>
            <a:xfrm>
              <a:off x="6801051" y="3635103"/>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249" name="object 88">
              <a:extLst>
                <a:ext uri="{FF2B5EF4-FFF2-40B4-BE49-F238E27FC236}">
                  <a16:creationId xmlns:a16="http://schemas.microsoft.com/office/drawing/2014/main" id="{53FDB9C0-B375-95C5-82DB-4EDDF11FB2BE}"/>
                </a:ext>
              </a:extLst>
            </p:cNvPr>
            <p:cNvSpPr/>
            <p:nvPr/>
          </p:nvSpPr>
          <p:spPr>
            <a:xfrm>
              <a:off x="6801040" y="3635114"/>
              <a:ext cx="128905" cy="57785"/>
            </a:xfrm>
            <a:custGeom>
              <a:avLst/>
              <a:gdLst/>
              <a:ahLst/>
              <a:cxnLst/>
              <a:rect l="l" t="t" r="r" b="b"/>
              <a:pathLst>
                <a:path w="128904" h="57785">
                  <a:moveTo>
                    <a:pt x="128498" y="53936"/>
                  </a:moveTo>
                  <a:lnTo>
                    <a:pt x="0" y="53936"/>
                  </a:lnTo>
                  <a:lnTo>
                    <a:pt x="0" y="57683"/>
                  </a:lnTo>
                  <a:lnTo>
                    <a:pt x="128498" y="57683"/>
                  </a:lnTo>
                  <a:lnTo>
                    <a:pt x="128498" y="53936"/>
                  </a:lnTo>
                  <a:close/>
                </a:path>
                <a:path w="128904" h="57785">
                  <a:moveTo>
                    <a:pt x="128498" y="0"/>
                  </a:moveTo>
                  <a:lnTo>
                    <a:pt x="0" y="0"/>
                  </a:lnTo>
                  <a:lnTo>
                    <a:pt x="0" y="3746"/>
                  </a:lnTo>
                  <a:lnTo>
                    <a:pt x="128498" y="3746"/>
                  </a:lnTo>
                  <a:lnTo>
                    <a:pt x="128498" y="0"/>
                  </a:lnTo>
                  <a:close/>
                </a:path>
              </a:pathLst>
            </a:custGeom>
            <a:solidFill>
              <a:srgbClr val="DDE7FD"/>
            </a:solidFill>
          </p:spPr>
          <p:txBody>
            <a:bodyPr wrap="square" lIns="0" tIns="0" rIns="0" bIns="0" rtlCol="0"/>
            <a:lstStyle/>
            <a:p>
              <a:endParaRPr sz="1092"/>
            </a:p>
          </p:txBody>
        </p:sp>
        <p:sp>
          <p:nvSpPr>
            <p:cNvPr id="5250" name="object 89">
              <a:extLst>
                <a:ext uri="{FF2B5EF4-FFF2-40B4-BE49-F238E27FC236}">
                  <a16:creationId xmlns:a16="http://schemas.microsoft.com/office/drawing/2014/main" id="{7F658592-6D7E-480B-2588-11D0D5FE5577}"/>
                </a:ext>
              </a:extLst>
            </p:cNvPr>
            <p:cNvSpPr/>
            <p:nvPr/>
          </p:nvSpPr>
          <p:spPr>
            <a:xfrm>
              <a:off x="6801051" y="3635105"/>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251" name="object 90">
              <a:extLst>
                <a:ext uri="{FF2B5EF4-FFF2-40B4-BE49-F238E27FC236}">
                  <a16:creationId xmlns:a16="http://schemas.microsoft.com/office/drawing/2014/main" id="{994A5542-759B-C47D-9273-2589A35BED44}"/>
                </a:ext>
              </a:extLst>
            </p:cNvPr>
            <p:cNvSpPr/>
            <p:nvPr/>
          </p:nvSpPr>
          <p:spPr>
            <a:xfrm>
              <a:off x="6828753" y="371942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252" name="object 91">
              <a:extLst>
                <a:ext uri="{FF2B5EF4-FFF2-40B4-BE49-F238E27FC236}">
                  <a16:creationId xmlns:a16="http://schemas.microsoft.com/office/drawing/2014/main" id="{BBC6CF25-898D-EF06-0284-AD570EF77E42}"/>
                </a:ext>
              </a:extLst>
            </p:cNvPr>
            <p:cNvSpPr/>
            <p:nvPr/>
          </p:nvSpPr>
          <p:spPr>
            <a:xfrm>
              <a:off x="6870806" y="3723935"/>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253" name="object 92">
              <a:extLst>
                <a:ext uri="{FF2B5EF4-FFF2-40B4-BE49-F238E27FC236}">
                  <a16:creationId xmlns:a16="http://schemas.microsoft.com/office/drawing/2014/main" id="{D0DE1A5A-6807-40B7-2DB7-87772CDC511D}"/>
                </a:ext>
              </a:extLst>
            </p:cNvPr>
            <p:cNvSpPr/>
            <p:nvPr/>
          </p:nvSpPr>
          <p:spPr>
            <a:xfrm>
              <a:off x="6800698" y="3717829"/>
              <a:ext cx="128905" cy="37465"/>
            </a:xfrm>
            <a:custGeom>
              <a:avLst/>
              <a:gdLst/>
              <a:ahLst/>
              <a:cxnLst/>
              <a:rect l="l" t="t" r="r" b="b"/>
              <a:pathLst>
                <a:path w="128904" h="37464">
                  <a:moveTo>
                    <a:pt x="9271" y="1727"/>
                  </a:moveTo>
                  <a:lnTo>
                    <a:pt x="7543" y="0"/>
                  </a:lnTo>
                  <a:lnTo>
                    <a:pt x="3289" y="0"/>
                  </a:lnTo>
                  <a:lnTo>
                    <a:pt x="1562" y="1727"/>
                  </a:lnTo>
                  <a:lnTo>
                    <a:pt x="1562" y="5981"/>
                  </a:lnTo>
                  <a:lnTo>
                    <a:pt x="3289" y="7721"/>
                  </a:lnTo>
                  <a:lnTo>
                    <a:pt x="7543" y="7721"/>
                  </a:lnTo>
                  <a:lnTo>
                    <a:pt x="9271" y="5981"/>
                  </a:lnTo>
                  <a:lnTo>
                    <a:pt x="9271" y="3860"/>
                  </a:lnTo>
                  <a:lnTo>
                    <a:pt x="9271" y="1727"/>
                  </a:lnTo>
                  <a:close/>
                </a:path>
                <a:path w="128904" h="37464">
                  <a:moveTo>
                    <a:pt x="15557" y="25831"/>
                  </a:moveTo>
                  <a:lnTo>
                    <a:pt x="0" y="25831"/>
                  </a:lnTo>
                  <a:lnTo>
                    <a:pt x="0" y="35712"/>
                  </a:lnTo>
                  <a:lnTo>
                    <a:pt x="939" y="36652"/>
                  </a:lnTo>
                  <a:lnTo>
                    <a:pt x="13474" y="36652"/>
                  </a:lnTo>
                  <a:lnTo>
                    <a:pt x="14617" y="36652"/>
                  </a:lnTo>
                  <a:lnTo>
                    <a:pt x="15557" y="35712"/>
                  </a:lnTo>
                  <a:lnTo>
                    <a:pt x="15557" y="25831"/>
                  </a:lnTo>
                  <a:close/>
                </a:path>
                <a:path w="128904" h="37464">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254" name="object 93">
              <a:extLst>
                <a:ext uri="{FF2B5EF4-FFF2-40B4-BE49-F238E27FC236}">
                  <a16:creationId xmlns:a16="http://schemas.microsoft.com/office/drawing/2014/main" id="{84599B2F-5842-15DF-C305-67F7F2D1E1B4}"/>
                </a:ext>
              </a:extLst>
            </p:cNvPr>
            <p:cNvSpPr/>
            <p:nvPr/>
          </p:nvSpPr>
          <p:spPr>
            <a:xfrm>
              <a:off x="6828753" y="3610865"/>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255" name="object 94">
              <a:extLst>
                <a:ext uri="{FF2B5EF4-FFF2-40B4-BE49-F238E27FC236}">
                  <a16:creationId xmlns:a16="http://schemas.microsoft.com/office/drawing/2014/main" id="{88BB7417-4FDB-6DC8-DD04-37F841DB7D40}"/>
                </a:ext>
              </a:extLst>
            </p:cNvPr>
            <p:cNvSpPr/>
            <p:nvPr/>
          </p:nvSpPr>
          <p:spPr>
            <a:xfrm>
              <a:off x="6870806" y="3615375"/>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256" name="object 95">
              <a:extLst>
                <a:ext uri="{FF2B5EF4-FFF2-40B4-BE49-F238E27FC236}">
                  <a16:creationId xmlns:a16="http://schemas.microsoft.com/office/drawing/2014/main" id="{E0ED2A46-1946-1FDD-AF57-D15FC624FD71}"/>
                </a:ext>
              </a:extLst>
            </p:cNvPr>
            <p:cNvSpPr/>
            <p:nvPr/>
          </p:nvSpPr>
          <p:spPr>
            <a:xfrm>
              <a:off x="6802264" y="3609262"/>
              <a:ext cx="8255" cy="8255"/>
            </a:xfrm>
            <a:custGeom>
              <a:avLst/>
              <a:gdLst/>
              <a:ahLst/>
              <a:cxnLst/>
              <a:rect l="l" t="t" r="r" b="b"/>
              <a:pathLst>
                <a:path w="8254" h="8254">
                  <a:moveTo>
                    <a:pt x="5987" y="0"/>
                  </a:moveTo>
                  <a:lnTo>
                    <a:pt x="1727" y="0"/>
                  </a:lnTo>
                  <a:lnTo>
                    <a:pt x="0" y="1727"/>
                  </a:lnTo>
                  <a:lnTo>
                    <a:pt x="0" y="5988"/>
                  </a:lnTo>
                  <a:lnTo>
                    <a:pt x="1727" y="7715"/>
                  </a:lnTo>
                  <a:lnTo>
                    <a:pt x="5987" y="7715"/>
                  </a:lnTo>
                  <a:lnTo>
                    <a:pt x="7715" y="5988"/>
                  </a:lnTo>
                  <a:lnTo>
                    <a:pt x="7715" y="3857"/>
                  </a:lnTo>
                  <a:lnTo>
                    <a:pt x="7715" y="1727"/>
                  </a:lnTo>
                  <a:lnTo>
                    <a:pt x="5987" y="0"/>
                  </a:lnTo>
                  <a:close/>
                </a:path>
              </a:pathLst>
            </a:custGeom>
            <a:solidFill>
              <a:srgbClr val="2A5CDA"/>
            </a:solidFill>
          </p:spPr>
          <p:txBody>
            <a:bodyPr wrap="square" lIns="0" tIns="0" rIns="0" bIns="0" rtlCol="0"/>
            <a:lstStyle/>
            <a:p>
              <a:endParaRPr sz="1092"/>
            </a:p>
          </p:txBody>
        </p:sp>
        <p:sp>
          <p:nvSpPr>
            <p:cNvPr id="5257" name="object 96">
              <a:extLst>
                <a:ext uri="{FF2B5EF4-FFF2-40B4-BE49-F238E27FC236}">
                  <a16:creationId xmlns:a16="http://schemas.microsoft.com/office/drawing/2014/main" id="{2DF684AF-73AA-7EE8-4D1A-C782E73E0485}"/>
                </a:ext>
              </a:extLst>
            </p:cNvPr>
            <p:cNvSpPr/>
            <p:nvPr/>
          </p:nvSpPr>
          <p:spPr>
            <a:xfrm>
              <a:off x="6828753" y="3664547"/>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258" name="object 97">
              <a:extLst>
                <a:ext uri="{FF2B5EF4-FFF2-40B4-BE49-F238E27FC236}">
                  <a16:creationId xmlns:a16="http://schemas.microsoft.com/office/drawing/2014/main" id="{989A4803-4B2C-1B5F-FD7D-17A312F7BB9A}"/>
                </a:ext>
              </a:extLst>
            </p:cNvPr>
            <p:cNvSpPr/>
            <p:nvPr/>
          </p:nvSpPr>
          <p:spPr>
            <a:xfrm>
              <a:off x="6870806" y="3669057"/>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259" name="object 98">
              <a:extLst>
                <a:ext uri="{FF2B5EF4-FFF2-40B4-BE49-F238E27FC236}">
                  <a16:creationId xmlns:a16="http://schemas.microsoft.com/office/drawing/2014/main" id="{90486F3B-7DB0-DC82-F9A2-7EF47E3DE092}"/>
                </a:ext>
              </a:extLst>
            </p:cNvPr>
            <p:cNvSpPr/>
            <p:nvPr/>
          </p:nvSpPr>
          <p:spPr>
            <a:xfrm>
              <a:off x="6802264" y="3662943"/>
              <a:ext cx="8255" cy="8255"/>
            </a:xfrm>
            <a:custGeom>
              <a:avLst/>
              <a:gdLst/>
              <a:ahLst/>
              <a:cxnLst/>
              <a:rect l="l" t="t" r="r" b="b"/>
              <a:pathLst>
                <a:path w="8254" h="8254">
                  <a:moveTo>
                    <a:pt x="5987" y="0"/>
                  </a:moveTo>
                  <a:lnTo>
                    <a:pt x="1727" y="0"/>
                  </a:lnTo>
                  <a:lnTo>
                    <a:pt x="0" y="1727"/>
                  </a:lnTo>
                  <a:lnTo>
                    <a:pt x="0" y="5988"/>
                  </a:lnTo>
                  <a:lnTo>
                    <a:pt x="1727" y="7715"/>
                  </a:lnTo>
                  <a:lnTo>
                    <a:pt x="5987" y="7715"/>
                  </a:lnTo>
                  <a:lnTo>
                    <a:pt x="7715" y="5988"/>
                  </a:lnTo>
                  <a:lnTo>
                    <a:pt x="7715" y="3857"/>
                  </a:lnTo>
                  <a:lnTo>
                    <a:pt x="7715" y="1727"/>
                  </a:lnTo>
                  <a:lnTo>
                    <a:pt x="5987" y="0"/>
                  </a:lnTo>
                  <a:close/>
                </a:path>
              </a:pathLst>
            </a:custGeom>
            <a:solidFill>
              <a:srgbClr val="2A5CDA"/>
            </a:solidFill>
          </p:spPr>
          <p:txBody>
            <a:bodyPr wrap="square" lIns="0" tIns="0" rIns="0" bIns="0" rtlCol="0"/>
            <a:lstStyle/>
            <a:p>
              <a:endParaRPr sz="1092"/>
            </a:p>
          </p:txBody>
        </p:sp>
        <p:sp>
          <p:nvSpPr>
            <p:cNvPr id="5260" name="object 99">
              <a:extLst>
                <a:ext uri="{FF2B5EF4-FFF2-40B4-BE49-F238E27FC236}">
                  <a16:creationId xmlns:a16="http://schemas.microsoft.com/office/drawing/2014/main" id="{2FC71CCC-1992-06C5-77AE-C3D288660430}"/>
                </a:ext>
              </a:extLst>
            </p:cNvPr>
            <p:cNvSpPr/>
            <p:nvPr/>
          </p:nvSpPr>
          <p:spPr>
            <a:xfrm>
              <a:off x="6771347" y="3754478"/>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261" name="object 100">
              <a:extLst>
                <a:ext uri="{FF2B5EF4-FFF2-40B4-BE49-F238E27FC236}">
                  <a16:creationId xmlns:a16="http://schemas.microsoft.com/office/drawing/2014/main" id="{D6FC6A00-6B8B-4EAD-8695-03E6C447D763}"/>
                </a:ext>
              </a:extLst>
            </p:cNvPr>
            <p:cNvSpPr/>
            <p:nvPr/>
          </p:nvSpPr>
          <p:spPr>
            <a:xfrm>
              <a:off x="6721803" y="2237877"/>
              <a:ext cx="290830" cy="290830"/>
            </a:xfrm>
            <a:custGeom>
              <a:avLst/>
              <a:gdLst/>
              <a:ahLst/>
              <a:cxnLst/>
              <a:rect l="l" t="t" r="r" b="b"/>
              <a:pathLst>
                <a:path w="290829" h="290830">
                  <a:moveTo>
                    <a:pt x="161098" y="0"/>
                  </a:moveTo>
                  <a:lnTo>
                    <a:pt x="115975" y="2090"/>
                  </a:lnTo>
                  <a:lnTo>
                    <a:pt x="72239" y="18735"/>
                  </a:lnTo>
                  <a:lnTo>
                    <a:pt x="35954" y="48286"/>
                  </a:lnTo>
                  <a:lnTo>
                    <a:pt x="11581" y="86318"/>
                  </a:lnTo>
                  <a:lnTo>
                    <a:pt x="0" y="129539"/>
                  </a:lnTo>
                  <a:lnTo>
                    <a:pt x="2091" y="174663"/>
                  </a:lnTo>
                  <a:lnTo>
                    <a:pt x="18736" y="218399"/>
                  </a:lnTo>
                  <a:lnTo>
                    <a:pt x="48287" y="254683"/>
                  </a:lnTo>
                  <a:lnTo>
                    <a:pt x="86318" y="279056"/>
                  </a:lnTo>
                  <a:lnTo>
                    <a:pt x="129540" y="290638"/>
                  </a:lnTo>
                  <a:lnTo>
                    <a:pt x="174663" y="288547"/>
                  </a:lnTo>
                  <a:lnTo>
                    <a:pt x="218399" y="271903"/>
                  </a:lnTo>
                  <a:lnTo>
                    <a:pt x="254683" y="242347"/>
                  </a:lnTo>
                  <a:lnTo>
                    <a:pt x="279056" y="204315"/>
                  </a:lnTo>
                  <a:lnTo>
                    <a:pt x="290638" y="161095"/>
                  </a:lnTo>
                  <a:lnTo>
                    <a:pt x="288547" y="115974"/>
                  </a:lnTo>
                  <a:lnTo>
                    <a:pt x="271903" y="72239"/>
                  </a:lnTo>
                  <a:lnTo>
                    <a:pt x="242351" y="35955"/>
                  </a:lnTo>
                  <a:lnTo>
                    <a:pt x="204320" y="11581"/>
                  </a:lnTo>
                  <a:lnTo>
                    <a:pt x="161098" y="0"/>
                  </a:lnTo>
                  <a:close/>
                </a:path>
              </a:pathLst>
            </a:custGeom>
            <a:solidFill>
              <a:srgbClr val="FFFFFF"/>
            </a:solidFill>
          </p:spPr>
          <p:txBody>
            <a:bodyPr wrap="square" lIns="0" tIns="0" rIns="0" bIns="0" rtlCol="0"/>
            <a:lstStyle/>
            <a:p>
              <a:endParaRPr sz="1092"/>
            </a:p>
          </p:txBody>
        </p:sp>
        <p:sp>
          <p:nvSpPr>
            <p:cNvPr id="5262" name="object 101">
              <a:extLst>
                <a:ext uri="{FF2B5EF4-FFF2-40B4-BE49-F238E27FC236}">
                  <a16:creationId xmlns:a16="http://schemas.microsoft.com/office/drawing/2014/main" id="{4663A23B-5422-98E7-B7F6-5A78AB684822}"/>
                </a:ext>
              </a:extLst>
            </p:cNvPr>
            <p:cNvSpPr/>
            <p:nvPr/>
          </p:nvSpPr>
          <p:spPr>
            <a:xfrm>
              <a:off x="6721803" y="2237877"/>
              <a:ext cx="290830" cy="290830"/>
            </a:xfrm>
            <a:custGeom>
              <a:avLst/>
              <a:gdLst/>
              <a:ahLst/>
              <a:cxnLst/>
              <a:rect l="l" t="t" r="r" b="b"/>
              <a:pathLst>
                <a:path w="290829" h="290830">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263" name="object 102">
              <a:extLst>
                <a:ext uri="{FF2B5EF4-FFF2-40B4-BE49-F238E27FC236}">
                  <a16:creationId xmlns:a16="http://schemas.microsoft.com/office/drawing/2014/main" id="{1683B16C-3FE6-CC05-0090-9C709A8F773E}"/>
                </a:ext>
              </a:extLst>
            </p:cNvPr>
            <p:cNvPicPr/>
            <p:nvPr/>
          </p:nvPicPr>
          <p:blipFill>
            <a:blip r:embed="rId9" cstate="print"/>
            <a:stretch>
              <a:fillRect/>
            </a:stretch>
          </p:blipFill>
          <p:spPr>
            <a:xfrm>
              <a:off x="6780762" y="2301354"/>
              <a:ext cx="169067" cy="43960"/>
            </a:xfrm>
            <a:prstGeom prst="rect">
              <a:avLst/>
            </a:prstGeom>
          </p:spPr>
        </p:pic>
        <p:sp>
          <p:nvSpPr>
            <p:cNvPr id="5264" name="object 103">
              <a:extLst>
                <a:ext uri="{FF2B5EF4-FFF2-40B4-BE49-F238E27FC236}">
                  <a16:creationId xmlns:a16="http://schemas.microsoft.com/office/drawing/2014/main" id="{5E63C5B7-7A2F-EF7F-B414-FAF0974102BF}"/>
                </a:ext>
              </a:extLst>
            </p:cNvPr>
            <p:cNvSpPr/>
            <p:nvPr/>
          </p:nvSpPr>
          <p:spPr>
            <a:xfrm>
              <a:off x="6780756" y="2301353"/>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265" name="object 104">
              <a:extLst>
                <a:ext uri="{FF2B5EF4-FFF2-40B4-BE49-F238E27FC236}">
                  <a16:creationId xmlns:a16="http://schemas.microsoft.com/office/drawing/2014/main" id="{F3801593-BFED-8031-F677-5200627EDE83}"/>
                </a:ext>
              </a:extLst>
            </p:cNvPr>
            <p:cNvPicPr/>
            <p:nvPr/>
          </p:nvPicPr>
          <p:blipFill>
            <a:blip r:embed="rId9" cstate="print"/>
            <a:stretch>
              <a:fillRect/>
            </a:stretch>
          </p:blipFill>
          <p:spPr>
            <a:xfrm>
              <a:off x="6780762" y="2355038"/>
              <a:ext cx="169067" cy="43962"/>
            </a:xfrm>
            <a:prstGeom prst="rect">
              <a:avLst/>
            </a:prstGeom>
          </p:spPr>
        </p:pic>
        <p:sp>
          <p:nvSpPr>
            <p:cNvPr id="5266" name="object 105">
              <a:extLst>
                <a:ext uri="{FF2B5EF4-FFF2-40B4-BE49-F238E27FC236}">
                  <a16:creationId xmlns:a16="http://schemas.microsoft.com/office/drawing/2014/main" id="{475F6B31-629D-46C4-E69C-C79E241E6EE3}"/>
                </a:ext>
              </a:extLst>
            </p:cNvPr>
            <p:cNvSpPr/>
            <p:nvPr/>
          </p:nvSpPr>
          <p:spPr>
            <a:xfrm>
              <a:off x="6780756" y="2355033"/>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267" name="object 106">
              <a:extLst>
                <a:ext uri="{FF2B5EF4-FFF2-40B4-BE49-F238E27FC236}">
                  <a16:creationId xmlns:a16="http://schemas.microsoft.com/office/drawing/2014/main" id="{81F54E61-F76B-8059-337D-AEBD8773A04D}"/>
                </a:ext>
              </a:extLst>
            </p:cNvPr>
            <p:cNvPicPr/>
            <p:nvPr/>
          </p:nvPicPr>
          <p:blipFill>
            <a:blip r:embed="rId10" cstate="print"/>
            <a:stretch>
              <a:fillRect/>
            </a:stretch>
          </p:blipFill>
          <p:spPr>
            <a:xfrm>
              <a:off x="6780762" y="2409918"/>
              <a:ext cx="169067" cy="43960"/>
            </a:xfrm>
            <a:prstGeom prst="rect">
              <a:avLst/>
            </a:prstGeom>
          </p:spPr>
        </p:pic>
        <p:sp>
          <p:nvSpPr>
            <p:cNvPr id="5268" name="object 107">
              <a:extLst>
                <a:ext uri="{FF2B5EF4-FFF2-40B4-BE49-F238E27FC236}">
                  <a16:creationId xmlns:a16="http://schemas.microsoft.com/office/drawing/2014/main" id="{0F2C3D8B-4884-1F1E-CBC0-1E9904985DED}"/>
                </a:ext>
              </a:extLst>
            </p:cNvPr>
            <p:cNvSpPr/>
            <p:nvPr/>
          </p:nvSpPr>
          <p:spPr>
            <a:xfrm>
              <a:off x="6780756" y="2409912"/>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269" name="object 108">
              <a:extLst>
                <a:ext uri="{FF2B5EF4-FFF2-40B4-BE49-F238E27FC236}">
                  <a16:creationId xmlns:a16="http://schemas.microsoft.com/office/drawing/2014/main" id="{41491DFC-BCBA-6CFC-23E9-C14DF116D59A}"/>
                </a:ext>
              </a:extLst>
            </p:cNvPr>
            <p:cNvPicPr/>
            <p:nvPr/>
          </p:nvPicPr>
          <p:blipFill>
            <a:blip r:embed="rId11" cstate="print"/>
            <a:stretch>
              <a:fillRect/>
            </a:stretch>
          </p:blipFill>
          <p:spPr>
            <a:xfrm>
              <a:off x="6801050" y="2345315"/>
              <a:ext cx="128488" cy="9724"/>
            </a:xfrm>
            <a:prstGeom prst="rect">
              <a:avLst/>
            </a:prstGeom>
          </p:spPr>
        </p:pic>
        <p:sp>
          <p:nvSpPr>
            <p:cNvPr id="5270" name="object 109">
              <a:extLst>
                <a:ext uri="{FF2B5EF4-FFF2-40B4-BE49-F238E27FC236}">
                  <a16:creationId xmlns:a16="http://schemas.microsoft.com/office/drawing/2014/main" id="{3DBFD18F-B28A-DD84-6D4F-DD6A63B84BE1}"/>
                </a:ext>
              </a:extLst>
            </p:cNvPr>
            <p:cNvSpPr/>
            <p:nvPr/>
          </p:nvSpPr>
          <p:spPr>
            <a:xfrm>
              <a:off x="6801051" y="2345314"/>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271" name="object 110">
              <a:extLst>
                <a:ext uri="{FF2B5EF4-FFF2-40B4-BE49-F238E27FC236}">
                  <a16:creationId xmlns:a16="http://schemas.microsoft.com/office/drawing/2014/main" id="{FD108125-5DE0-E08B-08F0-71086E22FE47}"/>
                </a:ext>
              </a:extLst>
            </p:cNvPr>
            <p:cNvSpPr/>
            <p:nvPr/>
          </p:nvSpPr>
          <p:spPr>
            <a:xfrm>
              <a:off x="6801040" y="2345314"/>
              <a:ext cx="128905" cy="57785"/>
            </a:xfrm>
            <a:custGeom>
              <a:avLst/>
              <a:gdLst/>
              <a:ahLst/>
              <a:cxnLst/>
              <a:rect l="l" t="t" r="r" b="b"/>
              <a:pathLst>
                <a:path w="128904" h="57785">
                  <a:moveTo>
                    <a:pt x="128498" y="53949"/>
                  </a:moveTo>
                  <a:lnTo>
                    <a:pt x="0" y="53949"/>
                  </a:lnTo>
                  <a:lnTo>
                    <a:pt x="0" y="57696"/>
                  </a:lnTo>
                  <a:lnTo>
                    <a:pt x="128498" y="57696"/>
                  </a:lnTo>
                  <a:lnTo>
                    <a:pt x="128498" y="53949"/>
                  </a:lnTo>
                  <a:close/>
                </a:path>
                <a:path w="128904" h="57785">
                  <a:moveTo>
                    <a:pt x="128498" y="0"/>
                  </a:moveTo>
                  <a:lnTo>
                    <a:pt x="0" y="0"/>
                  </a:lnTo>
                  <a:lnTo>
                    <a:pt x="0" y="3759"/>
                  </a:lnTo>
                  <a:lnTo>
                    <a:pt x="128498" y="3759"/>
                  </a:lnTo>
                  <a:lnTo>
                    <a:pt x="128498" y="0"/>
                  </a:lnTo>
                  <a:close/>
                </a:path>
              </a:pathLst>
            </a:custGeom>
            <a:solidFill>
              <a:srgbClr val="DDE7FD"/>
            </a:solidFill>
          </p:spPr>
          <p:txBody>
            <a:bodyPr wrap="square" lIns="0" tIns="0" rIns="0" bIns="0" rtlCol="0"/>
            <a:lstStyle/>
            <a:p>
              <a:endParaRPr sz="1092"/>
            </a:p>
          </p:txBody>
        </p:sp>
        <p:sp>
          <p:nvSpPr>
            <p:cNvPr id="5272" name="object 111">
              <a:extLst>
                <a:ext uri="{FF2B5EF4-FFF2-40B4-BE49-F238E27FC236}">
                  <a16:creationId xmlns:a16="http://schemas.microsoft.com/office/drawing/2014/main" id="{C9655B66-7EA9-5E8B-41CF-B64FA55A20F2}"/>
                </a:ext>
              </a:extLst>
            </p:cNvPr>
            <p:cNvSpPr/>
            <p:nvPr/>
          </p:nvSpPr>
          <p:spPr>
            <a:xfrm>
              <a:off x="6801051" y="2345316"/>
              <a:ext cx="128905" cy="64769"/>
            </a:xfrm>
            <a:custGeom>
              <a:avLst/>
              <a:gdLst/>
              <a:ahLst/>
              <a:cxnLst/>
              <a:rect l="l" t="t" r="r" b="b"/>
              <a:pathLst>
                <a:path w="128904" h="64769">
                  <a:moveTo>
                    <a:pt x="0" y="9724"/>
                  </a:moveTo>
                  <a:lnTo>
                    <a:pt x="128488" y="9724"/>
                  </a:lnTo>
                  <a:lnTo>
                    <a:pt x="128488" y="0"/>
                  </a:lnTo>
                  <a:lnTo>
                    <a:pt x="0" y="0"/>
                  </a:lnTo>
                  <a:lnTo>
                    <a:pt x="0" y="9724"/>
                  </a:lnTo>
                  <a:close/>
                </a:path>
                <a:path w="128904" h="64769">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273" name="object 112">
              <a:extLst>
                <a:ext uri="{FF2B5EF4-FFF2-40B4-BE49-F238E27FC236}">
                  <a16:creationId xmlns:a16="http://schemas.microsoft.com/office/drawing/2014/main" id="{E21CB500-14A8-7D77-3651-A0C85CCC4D43}"/>
                </a:ext>
              </a:extLst>
            </p:cNvPr>
            <p:cNvSpPr/>
            <p:nvPr/>
          </p:nvSpPr>
          <p:spPr>
            <a:xfrm>
              <a:off x="6828753" y="2429640"/>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274" name="object 113">
              <a:extLst>
                <a:ext uri="{FF2B5EF4-FFF2-40B4-BE49-F238E27FC236}">
                  <a16:creationId xmlns:a16="http://schemas.microsoft.com/office/drawing/2014/main" id="{A948E394-F924-A87C-2256-42ECD505432E}"/>
                </a:ext>
              </a:extLst>
            </p:cNvPr>
            <p:cNvSpPr/>
            <p:nvPr/>
          </p:nvSpPr>
          <p:spPr>
            <a:xfrm>
              <a:off x="6870806" y="2434152"/>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275" name="object 114">
              <a:extLst>
                <a:ext uri="{FF2B5EF4-FFF2-40B4-BE49-F238E27FC236}">
                  <a16:creationId xmlns:a16="http://schemas.microsoft.com/office/drawing/2014/main" id="{039D6345-B6CA-E430-75F8-13237F9228EE}"/>
                </a:ext>
              </a:extLst>
            </p:cNvPr>
            <p:cNvSpPr/>
            <p:nvPr/>
          </p:nvSpPr>
          <p:spPr>
            <a:xfrm>
              <a:off x="6800698" y="2428042"/>
              <a:ext cx="128905" cy="37465"/>
            </a:xfrm>
            <a:custGeom>
              <a:avLst/>
              <a:gdLst/>
              <a:ahLst/>
              <a:cxnLst/>
              <a:rect l="l" t="t" r="r" b="b"/>
              <a:pathLst>
                <a:path w="128904" h="37464">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4" h="37464">
                  <a:moveTo>
                    <a:pt x="15557" y="25831"/>
                  </a:moveTo>
                  <a:lnTo>
                    <a:pt x="0" y="25831"/>
                  </a:lnTo>
                  <a:lnTo>
                    <a:pt x="0" y="35725"/>
                  </a:lnTo>
                  <a:lnTo>
                    <a:pt x="939" y="36652"/>
                  </a:lnTo>
                  <a:lnTo>
                    <a:pt x="13474" y="36652"/>
                  </a:lnTo>
                  <a:lnTo>
                    <a:pt x="14617" y="36652"/>
                  </a:lnTo>
                  <a:lnTo>
                    <a:pt x="15557" y="35725"/>
                  </a:lnTo>
                  <a:lnTo>
                    <a:pt x="15557" y="25831"/>
                  </a:lnTo>
                  <a:close/>
                </a:path>
                <a:path w="128904" h="37464">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276" name="object 115">
              <a:extLst>
                <a:ext uri="{FF2B5EF4-FFF2-40B4-BE49-F238E27FC236}">
                  <a16:creationId xmlns:a16="http://schemas.microsoft.com/office/drawing/2014/main" id="{F2D65884-21AB-FA98-F677-7B5711D9835D}"/>
                </a:ext>
              </a:extLst>
            </p:cNvPr>
            <p:cNvSpPr/>
            <p:nvPr/>
          </p:nvSpPr>
          <p:spPr>
            <a:xfrm>
              <a:off x="6828753" y="2321080"/>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277" name="object 116">
              <a:extLst>
                <a:ext uri="{FF2B5EF4-FFF2-40B4-BE49-F238E27FC236}">
                  <a16:creationId xmlns:a16="http://schemas.microsoft.com/office/drawing/2014/main" id="{74F6A230-9F35-411A-0AE9-7C6CCD097041}"/>
                </a:ext>
              </a:extLst>
            </p:cNvPr>
            <p:cNvSpPr/>
            <p:nvPr/>
          </p:nvSpPr>
          <p:spPr>
            <a:xfrm>
              <a:off x="6870806" y="2325591"/>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278" name="object 117">
              <a:extLst>
                <a:ext uri="{FF2B5EF4-FFF2-40B4-BE49-F238E27FC236}">
                  <a16:creationId xmlns:a16="http://schemas.microsoft.com/office/drawing/2014/main" id="{269BF72C-54B4-8456-E457-E3757D960922}"/>
                </a:ext>
              </a:extLst>
            </p:cNvPr>
            <p:cNvSpPr/>
            <p:nvPr/>
          </p:nvSpPr>
          <p:spPr>
            <a:xfrm>
              <a:off x="6802264" y="2319477"/>
              <a:ext cx="8255" cy="8255"/>
            </a:xfrm>
            <a:custGeom>
              <a:avLst/>
              <a:gdLst/>
              <a:ahLst/>
              <a:cxnLst/>
              <a:rect l="l" t="t" r="r" b="b"/>
              <a:pathLst>
                <a:path w="8254" h="8255">
                  <a:moveTo>
                    <a:pt x="5987" y="0"/>
                  </a:moveTo>
                  <a:lnTo>
                    <a:pt x="1727" y="0"/>
                  </a:lnTo>
                  <a:lnTo>
                    <a:pt x="0" y="1728"/>
                  </a:lnTo>
                  <a:lnTo>
                    <a:pt x="0" y="5988"/>
                  </a:lnTo>
                  <a:lnTo>
                    <a:pt x="1727" y="7717"/>
                  </a:lnTo>
                  <a:lnTo>
                    <a:pt x="5987" y="7717"/>
                  </a:lnTo>
                  <a:lnTo>
                    <a:pt x="7715" y="5988"/>
                  </a:lnTo>
                  <a:lnTo>
                    <a:pt x="7715" y="3858"/>
                  </a:lnTo>
                  <a:lnTo>
                    <a:pt x="7715" y="1728"/>
                  </a:lnTo>
                  <a:lnTo>
                    <a:pt x="5987" y="0"/>
                  </a:lnTo>
                  <a:close/>
                </a:path>
              </a:pathLst>
            </a:custGeom>
            <a:solidFill>
              <a:srgbClr val="2A5CDA"/>
            </a:solidFill>
          </p:spPr>
          <p:txBody>
            <a:bodyPr wrap="square" lIns="0" tIns="0" rIns="0" bIns="0" rtlCol="0"/>
            <a:lstStyle/>
            <a:p>
              <a:endParaRPr sz="1092"/>
            </a:p>
          </p:txBody>
        </p:sp>
        <p:sp>
          <p:nvSpPr>
            <p:cNvPr id="5279" name="object 118">
              <a:extLst>
                <a:ext uri="{FF2B5EF4-FFF2-40B4-BE49-F238E27FC236}">
                  <a16:creationId xmlns:a16="http://schemas.microsoft.com/office/drawing/2014/main" id="{AB2AD8B9-6840-910F-448B-8ADA3136FD67}"/>
                </a:ext>
              </a:extLst>
            </p:cNvPr>
            <p:cNvSpPr/>
            <p:nvPr/>
          </p:nvSpPr>
          <p:spPr>
            <a:xfrm>
              <a:off x="6828753" y="2374762"/>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280" name="object 119">
              <a:extLst>
                <a:ext uri="{FF2B5EF4-FFF2-40B4-BE49-F238E27FC236}">
                  <a16:creationId xmlns:a16="http://schemas.microsoft.com/office/drawing/2014/main" id="{3FEE3F82-A024-67FF-E5BF-3097698DA4A3}"/>
                </a:ext>
              </a:extLst>
            </p:cNvPr>
            <p:cNvSpPr/>
            <p:nvPr/>
          </p:nvSpPr>
          <p:spPr>
            <a:xfrm>
              <a:off x="6870806" y="2379273"/>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281" name="object 120">
              <a:extLst>
                <a:ext uri="{FF2B5EF4-FFF2-40B4-BE49-F238E27FC236}">
                  <a16:creationId xmlns:a16="http://schemas.microsoft.com/office/drawing/2014/main" id="{78521290-9D5D-0588-98D6-883EF09C6687}"/>
                </a:ext>
              </a:extLst>
            </p:cNvPr>
            <p:cNvSpPr/>
            <p:nvPr/>
          </p:nvSpPr>
          <p:spPr>
            <a:xfrm>
              <a:off x="6802264" y="2373160"/>
              <a:ext cx="8255" cy="8255"/>
            </a:xfrm>
            <a:custGeom>
              <a:avLst/>
              <a:gdLst/>
              <a:ahLst/>
              <a:cxnLst/>
              <a:rect l="l" t="t" r="r" b="b"/>
              <a:pathLst>
                <a:path w="8254" h="8255">
                  <a:moveTo>
                    <a:pt x="5987" y="0"/>
                  </a:moveTo>
                  <a:lnTo>
                    <a:pt x="1727" y="0"/>
                  </a:lnTo>
                  <a:lnTo>
                    <a:pt x="0" y="1727"/>
                  </a:lnTo>
                  <a:lnTo>
                    <a:pt x="0" y="5987"/>
                  </a:lnTo>
                  <a:lnTo>
                    <a:pt x="1727" y="7715"/>
                  </a:lnTo>
                  <a:lnTo>
                    <a:pt x="5987" y="7715"/>
                  </a:lnTo>
                  <a:lnTo>
                    <a:pt x="7715" y="5987"/>
                  </a:lnTo>
                  <a:lnTo>
                    <a:pt x="7715" y="3857"/>
                  </a:lnTo>
                  <a:lnTo>
                    <a:pt x="7715" y="1727"/>
                  </a:lnTo>
                  <a:lnTo>
                    <a:pt x="5987" y="0"/>
                  </a:lnTo>
                  <a:close/>
                </a:path>
              </a:pathLst>
            </a:custGeom>
            <a:solidFill>
              <a:srgbClr val="2A5CDA"/>
            </a:solidFill>
          </p:spPr>
          <p:txBody>
            <a:bodyPr wrap="square" lIns="0" tIns="0" rIns="0" bIns="0" rtlCol="0"/>
            <a:lstStyle/>
            <a:p>
              <a:endParaRPr sz="1092"/>
            </a:p>
          </p:txBody>
        </p:sp>
        <p:sp>
          <p:nvSpPr>
            <p:cNvPr id="5282" name="object 121">
              <a:extLst>
                <a:ext uri="{FF2B5EF4-FFF2-40B4-BE49-F238E27FC236}">
                  <a16:creationId xmlns:a16="http://schemas.microsoft.com/office/drawing/2014/main" id="{8EB0F716-8B80-0941-23BB-0F729A346642}"/>
                </a:ext>
              </a:extLst>
            </p:cNvPr>
            <p:cNvSpPr/>
            <p:nvPr/>
          </p:nvSpPr>
          <p:spPr>
            <a:xfrm>
              <a:off x="6771347" y="2464694"/>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283" name="object 122">
              <a:extLst>
                <a:ext uri="{FF2B5EF4-FFF2-40B4-BE49-F238E27FC236}">
                  <a16:creationId xmlns:a16="http://schemas.microsoft.com/office/drawing/2014/main" id="{61B528FF-6AC7-9EBA-AF6D-E2B2CCBA51FA}"/>
                </a:ext>
              </a:extLst>
            </p:cNvPr>
            <p:cNvSpPr/>
            <p:nvPr/>
          </p:nvSpPr>
          <p:spPr>
            <a:xfrm>
              <a:off x="6721803" y="2887334"/>
              <a:ext cx="290830" cy="290830"/>
            </a:xfrm>
            <a:custGeom>
              <a:avLst/>
              <a:gdLst/>
              <a:ahLst/>
              <a:cxnLst/>
              <a:rect l="l" t="t" r="r" b="b"/>
              <a:pathLst>
                <a:path w="290829" h="290830">
                  <a:moveTo>
                    <a:pt x="161098" y="0"/>
                  </a:moveTo>
                  <a:lnTo>
                    <a:pt x="115975" y="2091"/>
                  </a:lnTo>
                  <a:lnTo>
                    <a:pt x="72239" y="18736"/>
                  </a:lnTo>
                  <a:lnTo>
                    <a:pt x="35954" y="48287"/>
                  </a:lnTo>
                  <a:lnTo>
                    <a:pt x="11581" y="86318"/>
                  </a:lnTo>
                  <a:lnTo>
                    <a:pt x="0" y="129540"/>
                  </a:lnTo>
                  <a:lnTo>
                    <a:pt x="2091" y="174664"/>
                  </a:lnTo>
                  <a:lnTo>
                    <a:pt x="18736" y="218400"/>
                  </a:lnTo>
                  <a:lnTo>
                    <a:pt x="48287" y="254684"/>
                  </a:lnTo>
                  <a:lnTo>
                    <a:pt x="86318" y="279057"/>
                  </a:lnTo>
                  <a:lnTo>
                    <a:pt x="129540" y="290639"/>
                  </a:lnTo>
                  <a:lnTo>
                    <a:pt x="174663" y="288548"/>
                  </a:lnTo>
                  <a:lnTo>
                    <a:pt x="218399" y="271903"/>
                  </a:lnTo>
                  <a:lnTo>
                    <a:pt x="254683" y="242347"/>
                  </a:lnTo>
                  <a:lnTo>
                    <a:pt x="279056" y="204315"/>
                  </a:lnTo>
                  <a:lnTo>
                    <a:pt x="290638" y="161095"/>
                  </a:lnTo>
                  <a:lnTo>
                    <a:pt x="288547" y="115974"/>
                  </a:lnTo>
                  <a:lnTo>
                    <a:pt x="271903" y="72239"/>
                  </a:lnTo>
                  <a:lnTo>
                    <a:pt x="242351" y="35954"/>
                  </a:lnTo>
                  <a:lnTo>
                    <a:pt x="204320" y="11581"/>
                  </a:lnTo>
                  <a:lnTo>
                    <a:pt x="161098" y="0"/>
                  </a:lnTo>
                  <a:close/>
                </a:path>
              </a:pathLst>
            </a:custGeom>
            <a:solidFill>
              <a:srgbClr val="FFFFFF"/>
            </a:solidFill>
          </p:spPr>
          <p:txBody>
            <a:bodyPr wrap="square" lIns="0" tIns="0" rIns="0" bIns="0" rtlCol="0"/>
            <a:lstStyle/>
            <a:p>
              <a:endParaRPr sz="1092"/>
            </a:p>
          </p:txBody>
        </p:sp>
        <p:sp>
          <p:nvSpPr>
            <p:cNvPr id="5284" name="object 123">
              <a:extLst>
                <a:ext uri="{FF2B5EF4-FFF2-40B4-BE49-F238E27FC236}">
                  <a16:creationId xmlns:a16="http://schemas.microsoft.com/office/drawing/2014/main" id="{76BFC510-FD08-0164-E506-1C839973CBEB}"/>
                </a:ext>
              </a:extLst>
            </p:cNvPr>
            <p:cNvSpPr/>
            <p:nvPr/>
          </p:nvSpPr>
          <p:spPr>
            <a:xfrm>
              <a:off x="6721803" y="2887334"/>
              <a:ext cx="290830" cy="290830"/>
            </a:xfrm>
            <a:custGeom>
              <a:avLst/>
              <a:gdLst/>
              <a:ahLst/>
              <a:cxnLst/>
              <a:rect l="l" t="t" r="r" b="b"/>
              <a:pathLst>
                <a:path w="290829" h="290830">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285" name="object 124">
              <a:extLst>
                <a:ext uri="{FF2B5EF4-FFF2-40B4-BE49-F238E27FC236}">
                  <a16:creationId xmlns:a16="http://schemas.microsoft.com/office/drawing/2014/main" id="{F6F1BFA3-D9B8-CCAE-F29D-813A7B1AA7B2}"/>
                </a:ext>
              </a:extLst>
            </p:cNvPr>
            <p:cNvPicPr/>
            <p:nvPr/>
          </p:nvPicPr>
          <p:blipFill>
            <a:blip r:embed="rId9" cstate="print"/>
            <a:stretch>
              <a:fillRect/>
            </a:stretch>
          </p:blipFill>
          <p:spPr>
            <a:xfrm>
              <a:off x="6780762" y="2950818"/>
              <a:ext cx="169067" cy="43962"/>
            </a:xfrm>
            <a:prstGeom prst="rect">
              <a:avLst/>
            </a:prstGeom>
          </p:spPr>
        </p:pic>
        <p:sp>
          <p:nvSpPr>
            <p:cNvPr id="5286" name="object 125">
              <a:extLst>
                <a:ext uri="{FF2B5EF4-FFF2-40B4-BE49-F238E27FC236}">
                  <a16:creationId xmlns:a16="http://schemas.microsoft.com/office/drawing/2014/main" id="{28101A0A-3B0A-5F34-813C-8EE90625A139}"/>
                </a:ext>
              </a:extLst>
            </p:cNvPr>
            <p:cNvSpPr/>
            <p:nvPr/>
          </p:nvSpPr>
          <p:spPr>
            <a:xfrm>
              <a:off x="6780756" y="295081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287" name="object 126">
              <a:extLst>
                <a:ext uri="{FF2B5EF4-FFF2-40B4-BE49-F238E27FC236}">
                  <a16:creationId xmlns:a16="http://schemas.microsoft.com/office/drawing/2014/main" id="{E69ADB17-0504-E756-4B20-3C4495662834}"/>
                </a:ext>
              </a:extLst>
            </p:cNvPr>
            <p:cNvPicPr/>
            <p:nvPr/>
          </p:nvPicPr>
          <p:blipFill>
            <a:blip r:embed="rId13" cstate="print"/>
            <a:stretch>
              <a:fillRect/>
            </a:stretch>
          </p:blipFill>
          <p:spPr>
            <a:xfrm>
              <a:off x="6780762" y="3004491"/>
              <a:ext cx="169067" cy="43962"/>
            </a:xfrm>
            <a:prstGeom prst="rect">
              <a:avLst/>
            </a:prstGeom>
          </p:spPr>
        </p:pic>
        <p:sp>
          <p:nvSpPr>
            <p:cNvPr id="5288" name="object 127">
              <a:extLst>
                <a:ext uri="{FF2B5EF4-FFF2-40B4-BE49-F238E27FC236}">
                  <a16:creationId xmlns:a16="http://schemas.microsoft.com/office/drawing/2014/main" id="{97F789B5-1689-3796-D3CF-82803279953E}"/>
                </a:ext>
              </a:extLst>
            </p:cNvPr>
            <p:cNvSpPr/>
            <p:nvPr/>
          </p:nvSpPr>
          <p:spPr>
            <a:xfrm>
              <a:off x="6780756" y="3004492"/>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289" name="object 128">
              <a:extLst>
                <a:ext uri="{FF2B5EF4-FFF2-40B4-BE49-F238E27FC236}">
                  <a16:creationId xmlns:a16="http://schemas.microsoft.com/office/drawing/2014/main" id="{40CC2B50-2D33-9133-9CA1-DC13CB5F88A1}"/>
                </a:ext>
              </a:extLst>
            </p:cNvPr>
            <p:cNvPicPr/>
            <p:nvPr/>
          </p:nvPicPr>
          <p:blipFill>
            <a:blip r:embed="rId10" cstate="print"/>
            <a:stretch>
              <a:fillRect/>
            </a:stretch>
          </p:blipFill>
          <p:spPr>
            <a:xfrm>
              <a:off x="6780762" y="3059371"/>
              <a:ext cx="169067" cy="43960"/>
            </a:xfrm>
            <a:prstGeom prst="rect">
              <a:avLst/>
            </a:prstGeom>
          </p:spPr>
        </p:pic>
        <p:sp>
          <p:nvSpPr>
            <p:cNvPr id="5290" name="object 129">
              <a:extLst>
                <a:ext uri="{FF2B5EF4-FFF2-40B4-BE49-F238E27FC236}">
                  <a16:creationId xmlns:a16="http://schemas.microsoft.com/office/drawing/2014/main" id="{67D8BAB8-5D84-87B5-9BA9-04EADA29A9C5}"/>
                </a:ext>
              </a:extLst>
            </p:cNvPr>
            <p:cNvSpPr/>
            <p:nvPr/>
          </p:nvSpPr>
          <p:spPr>
            <a:xfrm>
              <a:off x="6780756" y="305937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291" name="object 130">
              <a:extLst>
                <a:ext uri="{FF2B5EF4-FFF2-40B4-BE49-F238E27FC236}">
                  <a16:creationId xmlns:a16="http://schemas.microsoft.com/office/drawing/2014/main" id="{1C5281E9-B23F-C257-ACFB-D908CEA44D68}"/>
                </a:ext>
              </a:extLst>
            </p:cNvPr>
            <p:cNvPicPr/>
            <p:nvPr/>
          </p:nvPicPr>
          <p:blipFill>
            <a:blip r:embed="rId11" cstate="print"/>
            <a:stretch>
              <a:fillRect/>
            </a:stretch>
          </p:blipFill>
          <p:spPr>
            <a:xfrm>
              <a:off x="6801050" y="2994779"/>
              <a:ext cx="128488" cy="9712"/>
            </a:xfrm>
            <a:prstGeom prst="rect">
              <a:avLst/>
            </a:prstGeom>
          </p:spPr>
        </p:pic>
        <p:sp>
          <p:nvSpPr>
            <p:cNvPr id="5292" name="object 131">
              <a:extLst>
                <a:ext uri="{FF2B5EF4-FFF2-40B4-BE49-F238E27FC236}">
                  <a16:creationId xmlns:a16="http://schemas.microsoft.com/office/drawing/2014/main" id="{6F3AC52D-D29B-81A3-FBAE-3DD0AB0C0C3E}"/>
                </a:ext>
              </a:extLst>
            </p:cNvPr>
            <p:cNvSpPr/>
            <p:nvPr/>
          </p:nvSpPr>
          <p:spPr>
            <a:xfrm>
              <a:off x="6801051" y="2994767"/>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293" name="object 132">
              <a:extLst>
                <a:ext uri="{FF2B5EF4-FFF2-40B4-BE49-F238E27FC236}">
                  <a16:creationId xmlns:a16="http://schemas.microsoft.com/office/drawing/2014/main" id="{BA2CA0CA-29AA-11E5-596B-272CBCADDE10}"/>
                </a:ext>
              </a:extLst>
            </p:cNvPr>
            <p:cNvSpPr/>
            <p:nvPr/>
          </p:nvSpPr>
          <p:spPr>
            <a:xfrm>
              <a:off x="6801040" y="2994780"/>
              <a:ext cx="128905" cy="57785"/>
            </a:xfrm>
            <a:custGeom>
              <a:avLst/>
              <a:gdLst/>
              <a:ahLst/>
              <a:cxnLst/>
              <a:rect l="l" t="t" r="r" b="b"/>
              <a:pathLst>
                <a:path w="128904" h="57785">
                  <a:moveTo>
                    <a:pt x="128498" y="53949"/>
                  </a:moveTo>
                  <a:lnTo>
                    <a:pt x="0" y="53949"/>
                  </a:lnTo>
                  <a:lnTo>
                    <a:pt x="0" y="57696"/>
                  </a:lnTo>
                  <a:lnTo>
                    <a:pt x="128498" y="57696"/>
                  </a:lnTo>
                  <a:lnTo>
                    <a:pt x="128498" y="53949"/>
                  </a:lnTo>
                  <a:close/>
                </a:path>
                <a:path w="128904" h="57785">
                  <a:moveTo>
                    <a:pt x="128498" y="0"/>
                  </a:moveTo>
                  <a:lnTo>
                    <a:pt x="0" y="0"/>
                  </a:lnTo>
                  <a:lnTo>
                    <a:pt x="0" y="3759"/>
                  </a:lnTo>
                  <a:lnTo>
                    <a:pt x="128498" y="3759"/>
                  </a:lnTo>
                  <a:lnTo>
                    <a:pt x="128498" y="0"/>
                  </a:lnTo>
                  <a:close/>
                </a:path>
              </a:pathLst>
            </a:custGeom>
            <a:solidFill>
              <a:srgbClr val="DDE7FD"/>
            </a:solidFill>
          </p:spPr>
          <p:txBody>
            <a:bodyPr wrap="square" lIns="0" tIns="0" rIns="0" bIns="0" rtlCol="0"/>
            <a:lstStyle/>
            <a:p>
              <a:endParaRPr sz="1092"/>
            </a:p>
          </p:txBody>
        </p:sp>
        <p:sp>
          <p:nvSpPr>
            <p:cNvPr id="5294" name="object 133">
              <a:extLst>
                <a:ext uri="{FF2B5EF4-FFF2-40B4-BE49-F238E27FC236}">
                  <a16:creationId xmlns:a16="http://schemas.microsoft.com/office/drawing/2014/main" id="{19533D41-4BA8-C9AE-C0C1-9E00F18E22BF}"/>
                </a:ext>
              </a:extLst>
            </p:cNvPr>
            <p:cNvSpPr/>
            <p:nvPr/>
          </p:nvSpPr>
          <p:spPr>
            <a:xfrm>
              <a:off x="6801051" y="2994768"/>
              <a:ext cx="128905" cy="64769"/>
            </a:xfrm>
            <a:custGeom>
              <a:avLst/>
              <a:gdLst/>
              <a:ahLst/>
              <a:cxnLst/>
              <a:rect l="l" t="t" r="r" b="b"/>
              <a:pathLst>
                <a:path w="128904" h="64769">
                  <a:moveTo>
                    <a:pt x="0" y="9724"/>
                  </a:moveTo>
                  <a:lnTo>
                    <a:pt x="128488" y="9724"/>
                  </a:lnTo>
                  <a:lnTo>
                    <a:pt x="128488" y="0"/>
                  </a:lnTo>
                  <a:lnTo>
                    <a:pt x="0" y="0"/>
                  </a:lnTo>
                  <a:lnTo>
                    <a:pt x="0" y="9724"/>
                  </a:lnTo>
                  <a:close/>
                </a:path>
                <a:path w="128904" h="64769">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295" name="object 134">
              <a:extLst>
                <a:ext uri="{FF2B5EF4-FFF2-40B4-BE49-F238E27FC236}">
                  <a16:creationId xmlns:a16="http://schemas.microsoft.com/office/drawing/2014/main" id="{B14A1E55-AA76-5F83-DE3D-4BACE0D4D812}"/>
                </a:ext>
              </a:extLst>
            </p:cNvPr>
            <p:cNvSpPr/>
            <p:nvPr/>
          </p:nvSpPr>
          <p:spPr>
            <a:xfrm>
              <a:off x="6828753" y="307909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296" name="object 135">
              <a:extLst>
                <a:ext uri="{FF2B5EF4-FFF2-40B4-BE49-F238E27FC236}">
                  <a16:creationId xmlns:a16="http://schemas.microsoft.com/office/drawing/2014/main" id="{F5999FB0-0250-128D-00EA-20EF5D121592}"/>
                </a:ext>
              </a:extLst>
            </p:cNvPr>
            <p:cNvSpPr/>
            <p:nvPr/>
          </p:nvSpPr>
          <p:spPr>
            <a:xfrm>
              <a:off x="6870806" y="3083608"/>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297" name="object 136">
              <a:extLst>
                <a:ext uri="{FF2B5EF4-FFF2-40B4-BE49-F238E27FC236}">
                  <a16:creationId xmlns:a16="http://schemas.microsoft.com/office/drawing/2014/main" id="{0B2B46DB-D7B3-C636-9744-1344EE3346E2}"/>
                </a:ext>
              </a:extLst>
            </p:cNvPr>
            <p:cNvSpPr/>
            <p:nvPr/>
          </p:nvSpPr>
          <p:spPr>
            <a:xfrm>
              <a:off x="6800698" y="3077495"/>
              <a:ext cx="128905" cy="37465"/>
            </a:xfrm>
            <a:custGeom>
              <a:avLst/>
              <a:gdLst/>
              <a:ahLst/>
              <a:cxnLst/>
              <a:rect l="l" t="t" r="r" b="b"/>
              <a:pathLst>
                <a:path w="128904" h="37464">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4" h="37464">
                  <a:moveTo>
                    <a:pt x="15557" y="25844"/>
                  </a:moveTo>
                  <a:lnTo>
                    <a:pt x="0" y="25844"/>
                  </a:lnTo>
                  <a:lnTo>
                    <a:pt x="0" y="35725"/>
                  </a:lnTo>
                  <a:lnTo>
                    <a:pt x="939" y="36664"/>
                  </a:lnTo>
                  <a:lnTo>
                    <a:pt x="13474" y="36664"/>
                  </a:lnTo>
                  <a:lnTo>
                    <a:pt x="14617" y="36664"/>
                  </a:lnTo>
                  <a:lnTo>
                    <a:pt x="15557" y="35725"/>
                  </a:lnTo>
                  <a:lnTo>
                    <a:pt x="15557" y="25844"/>
                  </a:lnTo>
                  <a:close/>
                </a:path>
                <a:path w="128904" h="37464">
                  <a:moveTo>
                    <a:pt x="128828" y="26174"/>
                  </a:moveTo>
                  <a:lnTo>
                    <a:pt x="113271" y="26174"/>
                  </a:lnTo>
                  <a:lnTo>
                    <a:pt x="113271" y="36068"/>
                  </a:lnTo>
                  <a:lnTo>
                    <a:pt x="114211" y="36995"/>
                  </a:lnTo>
                  <a:lnTo>
                    <a:pt x="126746" y="36995"/>
                  </a:lnTo>
                  <a:lnTo>
                    <a:pt x="127889" y="36995"/>
                  </a:lnTo>
                  <a:lnTo>
                    <a:pt x="128828" y="36068"/>
                  </a:lnTo>
                  <a:lnTo>
                    <a:pt x="128828" y="26174"/>
                  </a:lnTo>
                  <a:close/>
                </a:path>
              </a:pathLst>
            </a:custGeom>
            <a:solidFill>
              <a:srgbClr val="2A5CDA"/>
            </a:solidFill>
          </p:spPr>
          <p:txBody>
            <a:bodyPr wrap="square" lIns="0" tIns="0" rIns="0" bIns="0" rtlCol="0"/>
            <a:lstStyle/>
            <a:p>
              <a:endParaRPr sz="1092"/>
            </a:p>
          </p:txBody>
        </p:sp>
        <p:sp>
          <p:nvSpPr>
            <p:cNvPr id="5298" name="object 137">
              <a:extLst>
                <a:ext uri="{FF2B5EF4-FFF2-40B4-BE49-F238E27FC236}">
                  <a16:creationId xmlns:a16="http://schemas.microsoft.com/office/drawing/2014/main" id="{5F6C7D9B-AF09-B1A5-DE5F-E7E4CE9B60EE}"/>
                </a:ext>
              </a:extLst>
            </p:cNvPr>
            <p:cNvSpPr/>
            <p:nvPr/>
          </p:nvSpPr>
          <p:spPr>
            <a:xfrm>
              <a:off x="6828753" y="297053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299" name="object 138">
              <a:extLst>
                <a:ext uri="{FF2B5EF4-FFF2-40B4-BE49-F238E27FC236}">
                  <a16:creationId xmlns:a16="http://schemas.microsoft.com/office/drawing/2014/main" id="{E0F213E0-3CF7-0FE4-D7F0-04F95C487B8E}"/>
                </a:ext>
              </a:extLst>
            </p:cNvPr>
            <p:cNvSpPr/>
            <p:nvPr/>
          </p:nvSpPr>
          <p:spPr>
            <a:xfrm>
              <a:off x="6870806" y="297504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300" name="object 139">
              <a:extLst>
                <a:ext uri="{FF2B5EF4-FFF2-40B4-BE49-F238E27FC236}">
                  <a16:creationId xmlns:a16="http://schemas.microsoft.com/office/drawing/2014/main" id="{B5AD1C11-F38A-EC22-1318-AFBAD0ADF500}"/>
                </a:ext>
              </a:extLst>
            </p:cNvPr>
            <p:cNvSpPr/>
            <p:nvPr/>
          </p:nvSpPr>
          <p:spPr>
            <a:xfrm>
              <a:off x="6802264" y="2968935"/>
              <a:ext cx="8255" cy="8255"/>
            </a:xfrm>
            <a:custGeom>
              <a:avLst/>
              <a:gdLst/>
              <a:ahLst/>
              <a:cxnLst/>
              <a:rect l="l" t="t" r="r" b="b"/>
              <a:pathLst>
                <a:path w="8254" h="8255">
                  <a:moveTo>
                    <a:pt x="5987" y="0"/>
                  </a:moveTo>
                  <a:lnTo>
                    <a:pt x="1727" y="0"/>
                  </a:lnTo>
                  <a:lnTo>
                    <a:pt x="0" y="1728"/>
                  </a:lnTo>
                  <a:lnTo>
                    <a:pt x="0" y="5988"/>
                  </a:lnTo>
                  <a:lnTo>
                    <a:pt x="1727" y="7717"/>
                  </a:lnTo>
                  <a:lnTo>
                    <a:pt x="5987" y="7717"/>
                  </a:lnTo>
                  <a:lnTo>
                    <a:pt x="7715" y="5988"/>
                  </a:lnTo>
                  <a:lnTo>
                    <a:pt x="7715" y="3858"/>
                  </a:lnTo>
                  <a:lnTo>
                    <a:pt x="7715" y="1728"/>
                  </a:lnTo>
                  <a:lnTo>
                    <a:pt x="5987" y="0"/>
                  </a:lnTo>
                  <a:close/>
                </a:path>
              </a:pathLst>
            </a:custGeom>
            <a:solidFill>
              <a:srgbClr val="2A5CDA"/>
            </a:solidFill>
          </p:spPr>
          <p:txBody>
            <a:bodyPr wrap="square" lIns="0" tIns="0" rIns="0" bIns="0" rtlCol="0"/>
            <a:lstStyle/>
            <a:p>
              <a:endParaRPr sz="1092"/>
            </a:p>
          </p:txBody>
        </p:sp>
        <p:sp>
          <p:nvSpPr>
            <p:cNvPr id="5301" name="object 140">
              <a:extLst>
                <a:ext uri="{FF2B5EF4-FFF2-40B4-BE49-F238E27FC236}">
                  <a16:creationId xmlns:a16="http://schemas.microsoft.com/office/drawing/2014/main" id="{A76FCDA7-24A0-7905-A862-1508C7CA4222}"/>
                </a:ext>
              </a:extLst>
            </p:cNvPr>
            <p:cNvSpPr/>
            <p:nvPr/>
          </p:nvSpPr>
          <p:spPr>
            <a:xfrm>
              <a:off x="6828753" y="3024219"/>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302" name="object 141">
              <a:extLst>
                <a:ext uri="{FF2B5EF4-FFF2-40B4-BE49-F238E27FC236}">
                  <a16:creationId xmlns:a16="http://schemas.microsoft.com/office/drawing/2014/main" id="{DA33FFF5-F1F1-76E2-DF11-9365CE87D58E}"/>
                </a:ext>
              </a:extLst>
            </p:cNvPr>
            <p:cNvSpPr/>
            <p:nvPr/>
          </p:nvSpPr>
          <p:spPr>
            <a:xfrm>
              <a:off x="6870806" y="3028730"/>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303" name="object 142">
              <a:extLst>
                <a:ext uri="{FF2B5EF4-FFF2-40B4-BE49-F238E27FC236}">
                  <a16:creationId xmlns:a16="http://schemas.microsoft.com/office/drawing/2014/main" id="{44029298-016E-93F3-85F2-5F6E38554B29}"/>
                </a:ext>
              </a:extLst>
            </p:cNvPr>
            <p:cNvSpPr/>
            <p:nvPr/>
          </p:nvSpPr>
          <p:spPr>
            <a:xfrm>
              <a:off x="6802264" y="3022616"/>
              <a:ext cx="8255" cy="8255"/>
            </a:xfrm>
            <a:custGeom>
              <a:avLst/>
              <a:gdLst/>
              <a:ahLst/>
              <a:cxnLst/>
              <a:rect l="l" t="t" r="r" b="b"/>
              <a:pathLst>
                <a:path w="8254" h="8255">
                  <a:moveTo>
                    <a:pt x="5987" y="0"/>
                  </a:moveTo>
                  <a:lnTo>
                    <a:pt x="1727" y="0"/>
                  </a:lnTo>
                  <a:lnTo>
                    <a:pt x="0" y="1728"/>
                  </a:lnTo>
                  <a:lnTo>
                    <a:pt x="0" y="5988"/>
                  </a:lnTo>
                  <a:lnTo>
                    <a:pt x="1727" y="7715"/>
                  </a:lnTo>
                  <a:lnTo>
                    <a:pt x="5987" y="7715"/>
                  </a:lnTo>
                  <a:lnTo>
                    <a:pt x="7715" y="5988"/>
                  </a:lnTo>
                  <a:lnTo>
                    <a:pt x="7715" y="3858"/>
                  </a:lnTo>
                  <a:lnTo>
                    <a:pt x="7715" y="1728"/>
                  </a:lnTo>
                  <a:lnTo>
                    <a:pt x="5987" y="0"/>
                  </a:lnTo>
                  <a:close/>
                </a:path>
              </a:pathLst>
            </a:custGeom>
            <a:solidFill>
              <a:srgbClr val="2A5CDA"/>
            </a:solidFill>
          </p:spPr>
          <p:txBody>
            <a:bodyPr wrap="square" lIns="0" tIns="0" rIns="0" bIns="0" rtlCol="0"/>
            <a:lstStyle/>
            <a:p>
              <a:endParaRPr sz="1092"/>
            </a:p>
          </p:txBody>
        </p:sp>
        <p:sp>
          <p:nvSpPr>
            <p:cNvPr id="5304" name="object 143">
              <a:extLst>
                <a:ext uri="{FF2B5EF4-FFF2-40B4-BE49-F238E27FC236}">
                  <a16:creationId xmlns:a16="http://schemas.microsoft.com/office/drawing/2014/main" id="{71431552-97F5-A893-9263-F4CFE5DF77E3}"/>
                </a:ext>
              </a:extLst>
            </p:cNvPr>
            <p:cNvSpPr/>
            <p:nvPr/>
          </p:nvSpPr>
          <p:spPr>
            <a:xfrm>
              <a:off x="6771347" y="3114151"/>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305" name="object 144">
              <a:extLst>
                <a:ext uri="{FF2B5EF4-FFF2-40B4-BE49-F238E27FC236}">
                  <a16:creationId xmlns:a16="http://schemas.microsoft.com/office/drawing/2014/main" id="{1D2DA22F-E93D-F939-BF80-73126AC11693}"/>
                </a:ext>
              </a:extLst>
            </p:cNvPr>
            <p:cNvSpPr/>
            <p:nvPr/>
          </p:nvSpPr>
          <p:spPr>
            <a:xfrm>
              <a:off x="7281523" y="3205213"/>
              <a:ext cx="290830" cy="290830"/>
            </a:xfrm>
            <a:custGeom>
              <a:avLst/>
              <a:gdLst/>
              <a:ahLst/>
              <a:cxnLst/>
              <a:rect l="l" t="t" r="r" b="b"/>
              <a:pathLst>
                <a:path w="290829" h="290829">
                  <a:moveTo>
                    <a:pt x="161098" y="0"/>
                  </a:moveTo>
                  <a:lnTo>
                    <a:pt x="115974" y="2091"/>
                  </a:lnTo>
                  <a:lnTo>
                    <a:pt x="72239" y="18736"/>
                  </a:lnTo>
                  <a:lnTo>
                    <a:pt x="35955" y="48287"/>
                  </a:lnTo>
                  <a:lnTo>
                    <a:pt x="11581" y="86318"/>
                  </a:lnTo>
                  <a:lnTo>
                    <a:pt x="0" y="129540"/>
                  </a:lnTo>
                  <a:lnTo>
                    <a:pt x="2090" y="174663"/>
                  </a:lnTo>
                  <a:lnTo>
                    <a:pt x="18735" y="218399"/>
                  </a:lnTo>
                  <a:lnTo>
                    <a:pt x="48286" y="254683"/>
                  </a:lnTo>
                  <a:lnTo>
                    <a:pt x="86318" y="279057"/>
                  </a:lnTo>
                  <a:lnTo>
                    <a:pt x="129539" y="290638"/>
                  </a:lnTo>
                  <a:lnTo>
                    <a:pt x="174663" y="288547"/>
                  </a:lnTo>
                  <a:lnTo>
                    <a:pt x="218399" y="271903"/>
                  </a:lnTo>
                  <a:lnTo>
                    <a:pt x="254683" y="242346"/>
                  </a:lnTo>
                  <a:lnTo>
                    <a:pt x="279056" y="204315"/>
                  </a:lnTo>
                  <a:lnTo>
                    <a:pt x="290638" y="161094"/>
                  </a:lnTo>
                  <a:lnTo>
                    <a:pt x="288547" y="115973"/>
                  </a:lnTo>
                  <a:lnTo>
                    <a:pt x="271902" y="72239"/>
                  </a:lnTo>
                  <a:lnTo>
                    <a:pt x="242351" y="35954"/>
                  </a:lnTo>
                  <a:lnTo>
                    <a:pt x="204320" y="11581"/>
                  </a:lnTo>
                  <a:lnTo>
                    <a:pt x="161098" y="0"/>
                  </a:lnTo>
                  <a:close/>
                </a:path>
              </a:pathLst>
            </a:custGeom>
            <a:solidFill>
              <a:srgbClr val="FFFFFF"/>
            </a:solidFill>
          </p:spPr>
          <p:txBody>
            <a:bodyPr wrap="square" lIns="0" tIns="0" rIns="0" bIns="0" rtlCol="0"/>
            <a:lstStyle/>
            <a:p>
              <a:endParaRPr sz="1092"/>
            </a:p>
          </p:txBody>
        </p:sp>
        <p:sp>
          <p:nvSpPr>
            <p:cNvPr id="5306" name="object 145">
              <a:extLst>
                <a:ext uri="{FF2B5EF4-FFF2-40B4-BE49-F238E27FC236}">
                  <a16:creationId xmlns:a16="http://schemas.microsoft.com/office/drawing/2014/main" id="{99F240E3-49A4-9792-86B3-DD1AE9039024}"/>
                </a:ext>
              </a:extLst>
            </p:cNvPr>
            <p:cNvSpPr/>
            <p:nvPr/>
          </p:nvSpPr>
          <p:spPr>
            <a:xfrm>
              <a:off x="7281523" y="3205214"/>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307" name="object 146">
              <a:extLst>
                <a:ext uri="{FF2B5EF4-FFF2-40B4-BE49-F238E27FC236}">
                  <a16:creationId xmlns:a16="http://schemas.microsoft.com/office/drawing/2014/main" id="{A4ADF9D0-FB6B-2340-6661-B3D3951D4EE5}"/>
                </a:ext>
              </a:extLst>
            </p:cNvPr>
            <p:cNvPicPr/>
            <p:nvPr/>
          </p:nvPicPr>
          <p:blipFill>
            <a:blip r:embed="rId14" cstate="print"/>
            <a:stretch>
              <a:fillRect/>
            </a:stretch>
          </p:blipFill>
          <p:spPr>
            <a:xfrm>
              <a:off x="7340479" y="3268697"/>
              <a:ext cx="169066" cy="43960"/>
            </a:xfrm>
            <a:prstGeom prst="rect">
              <a:avLst/>
            </a:prstGeom>
          </p:spPr>
        </p:pic>
        <p:sp>
          <p:nvSpPr>
            <p:cNvPr id="5308" name="object 147">
              <a:extLst>
                <a:ext uri="{FF2B5EF4-FFF2-40B4-BE49-F238E27FC236}">
                  <a16:creationId xmlns:a16="http://schemas.microsoft.com/office/drawing/2014/main" id="{8A2DDE9A-DFFB-C00A-8F42-A6877696F4DD}"/>
                </a:ext>
              </a:extLst>
            </p:cNvPr>
            <p:cNvSpPr/>
            <p:nvPr/>
          </p:nvSpPr>
          <p:spPr>
            <a:xfrm>
              <a:off x="7340477" y="3268689"/>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309" name="object 148">
              <a:extLst>
                <a:ext uri="{FF2B5EF4-FFF2-40B4-BE49-F238E27FC236}">
                  <a16:creationId xmlns:a16="http://schemas.microsoft.com/office/drawing/2014/main" id="{1A86EF3E-BE9F-0162-EFAA-0179770818E5}"/>
                </a:ext>
              </a:extLst>
            </p:cNvPr>
            <p:cNvPicPr/>
            <p:nvPr/>
          </p:nvPicPr>
          <p:blipFill>
            <a:blip r:embed="rId15" cstate="print"/>
            <a:stretch>
              <a:fillRect/>
            </a:stretch>
          </p:blipFill>
          <p:spPr>
            <a:xfrm>
              <a:off x="7340479" y="3322372"/>
              <a:ext cx="169066" cy="43960"/>
            </a:xfrm>
            <a:prstGeom prst="rect">
              <a:avLst/>
            </a:prstGeom>
          </p:spPr>
        </p:pic>
        <p:sp>
          <p:nvSpPr>
            <p:cNvPr id="5310" name="object 149">
              <a:extLst>
                <a:ext uri="{FF2B5EF4-FFF2-40B4-BE49-F238E27FC236}">
                  <a16:creationId xmlns:a16="http://schemas.microsoft.com/office/drawing/2014/main" id="{490FD994-5EE6-4A65-AD9D-C7EBDC279096}"/>
                </a:ext>
              </a:extLst>
            </p:cNvPr>
            <p:cNvSpPr/>
            <p:nvPr/>
          </p:nvSpPr>
          <p:spPr>
            <a:xfrm>
              <a:off x="7340477" y="332237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311" name="object 150">
              <a:extLst>
                <a:ext uri="{FF2B5EF4-FFF2-40B4-BE49-F238E27FC236}">
                  <a16:creationId xmlns:a16="http://schemas.microsoft.com/office/drawing/2014/main" id="{C8F245E3-551D-81AD-86FC-8AB0867C3976}"/>
                </a:ext>
              </a:extLst>
            </p:cNvPr>
            <p:cNvPicPr/>
            <p:nvPr/>
          </p:nvPicPr>
          <p:blipFill>
            <a:blip r:embed="rId15" cstate="print"/>
            <a:stretch>
              <a:fillRect/>
            </a:stretch>
          </p:blipFill>
          <p:spPr>
            <a:xfrm>
              <a:off x="7340479" y="3377250"/>
              <a:ext cx="169066" cy="43960"/>
            </a:xfrm>
            <a:prstGeom prst="rect">
              <a:avLst/>
            </a:prstGeom>
          </p:spPr>
        </p:pic>
        <p:sp>
          <p:nvSpPr>
            <p:cNvPr id="5312" name="object 151">
              <a:extLst>
                <a:ext uri="{FF2B5EF4-FFF2-40B4-BE49-F238E27FC236}">
                  <a16:creationId xmlns:a16="http://schemas.microsoft.com/office/drawing/2014/main" id="{6DCB92D2-26B9-0BB1-AC33-C96FBF750EC5}"/>
                </a:ext>
              </a:extLst>
            </p:cNvPr>
            <p:cNvSpPr/>
            <p:nvPr/>
          </p:nvSpPr>
          <p:spPr>
            <a:xfrm>
              <a:off x="7340477" y="3377249"/>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313" name="object 152">
              <a:extLst>
                <a:ext uri="{FF2B5EF4-FFF2-40B4-BE49-F238E27FC236}">
                  <a16:creationId xmlns:a16="http://schemas.microsoft.com/office/drawing/2014/main" id="{A79271A6-DB06-5E08-3847-54D33364CDFD}"/>
                </a:ext>
              </a:extLst>
            </p:cNvPr>
            <p:cNvPicPr/>
            <p:nvPr/>
          </p:nvPicPr>
          <p:blipFill>
            <a:blip r:embed="rId11" cstate="print"/>
            <a:stretch>
              <a:fillRect/>
            </a:stretch>
          </p:blipFill>
          <p:spPr>
            <a:xfrm>
              <a:off x="7360767" y="3312660"/>
              <a:ext cx="128488" cy="9712"/>
            </a:xfrm>
            <a:prstGeom prst="rect">
              <a:avLst/>
            </a:prstGeom>
          </p:spPr>
        </p:pic>
        <p:sp>
          <p:nvSpPr>
            <p:cNvPr id="5314" name="object 153">
              <a:extLst>
                <a:ext uri="{FF2B5EF4-FFF2-40B4-BE49-F238E27FC236}">
                  <a16:creationId xmlns:a16="http://schemas.microsoft.com/office/drawing/2014/main" id="{279EC0BC-0860-BC30-37CF-AD88FC42F5B4}"/>
                </a:ext>
              </a:extLst>
            </p:cNvPr>
            <p:cNvSpPr/>
            <p:nvPr/>
          </p:nvSpPr>
          <p:spPr>
            <a:xfrm>
              <a:off x="7360767" y="3312647"/>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315" name="object 154">
              <a:extLst>
                <a:ext uri="{FF2B5EF4-FFF2-40B4-BE49-F238E27FC236}">
                  <a16:creationId xmlns:a16="http://schemas.microsoft.com/office/drawing/2014/main" id="{4F6EEA28-738A-C0C1-4E67-0F43E16BFE7D}"/>
                </a:ext>
              </a:extLst>
            </p:cNvPr>
            <p:cNvSpPr/>
            <p:nvPr/>
          </p:nvSpPr>
          <p:spPr>
            <a:xfrm>
              <a:off x="7360768" y="3312661"/>
              <a:ext cx="128905" cy="57785"/>
            </a:xfrm>
            <a:custGeom>
              <a:avLst/>
              <a:gdLst/>
              <a:ahLst/>
              <a:cxnLst/>
              <a:rect l="l" t="t" r="r" b="b"/>
              <a:pathLst>
                <a:path w="128904" h="57785">
                  <a:moveTo>
                    <a:pt x="128485" y="53949"/>
                  </a:moveTo>
                  <a:lnTo>
                    <a:pt x="0" y="53949"/>
                  </a:lnTo>
                  <a:lnTo>
                    <a:pt x="0" y="57696"/>
                  </a:lnTo>
                  <a:lnTo>
                    <a:pt x="128485" y="57696"/>
                  </a:lnTo>
                  <a:lnTo>
                    <a:pt x="128485" y="53949"/>
                  </a:lnTo>
                  <a:close/>
                </a:path>
                <a:path w="128904" h="57785">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316" name="object 155">
              <a:extLst>
                <a:ext uri="{FF2B5EF4-FFF2-40B4-BE49-F238E27FC236}">
                  <a16:creationId xmlns:a16="http://schemas.microsoft.com/office/drawing/2014/main" id="{21CDA4FB-D544-985B-570D-4BDB5B580080}"/>
                </a:ext>
              </a:extLst>
            </p:cNvPr>
            <p:cNvSpPr/>
            <p:nvPr/>
          </p:nvSpPr>
          <p:spPr>
            <a:xfrm>
              <a:off x="7360767" y="3312648"/>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317" name="object 156">
              <a:extLst>
                <a:ext uri="{FF2B5EF4-FFF2-40B4-BE49-F238E27FC236}">
                  <a16:creationId xmlns:a16="http://schemas.microsoft.com/office/drawing/2014/main" id="{A4D18B9D-AABC-A9A0-6A8A-246859884252}"/>
                </a:ext>
              </a:extLst>
            </p:cNvPr>
            <p:cNvSpPr/>
            <p:nvPr/>
          </p:nvSpPr>
          <p:spPr>
            <a:xfrm>
              <a:off x="7388473" y="3396977"/>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318" name="object 157">
              <a:extLst>
                <a:ext uri="{FF2B5EF4-FFF2-40B4-BE49-F238E27FC236}">
                  <a16:creationId xmlns:a16="http://schemas.microsoft.com/office/drawing/2014/main" id="{1F67F4C6-5AF1-B3B1-5B31-7DF6465D6C5E}"/>
                </a:ext>
              </a:extLst>
            </p:cNvPr>
            <p:cNvSpPr/>
            <p:nvPr/>
          </p:nvSpPr>
          <p:spPr>
            <a:xfrm>
              <a:off x="7430526" y="340148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319" name="object 158">
              <a:extLst>
                <a:ext uri="{FF2B5EF4-FFF2-40B4-BE49-F238E27FC236}">
                  <a16:creationId xmlns:a16="http://schemas.microsoft.com/office/drawing/2014/main" id="{5BD71F15-FE03-ED74-5775-70EF3E527090}"/>
                </a:ext>
              </a:extLst>
            </p:cNvPr>
            <p:cNvSpPr/>
            <p:nvPr/>
          </p:nvSpPr>
          <p:spPr>
            <a:xfrm>
              <a:off x="7360425" y="3395376"/>
              <a:ext cx="128905" cy="37465"/>
            </a:xfrm>
            <a:custGeom>
              <a:avLst/>
              <a:gdLst/>
              <a:ahLst/>
              <a:cxnLst/>
              <a:rect l="l" t="t" r="r" b="b"/>
              <a:pathLst>
                <a:path w="128904" h="37464">
                  <a:moveTo>
                    <a:pt x="9271" y="1727"/>
                  </a:moveTo>
                  <a:lnTo>
                    <a:pt x="7543" y="0"/>
                  </a:lnTo>
                  <a:lnTo>
                    <a:pt x="3276" y="0"/>
                  </a:lnTo>
                  <a:lnTo>
                    <a:pt x="1549" y="1727"/>
                  </a:lnTo>
                  <a:lnTo>
                    <a:pt x="1549" y="5994"/>
                  </a:lnTo>
                  <a:lnTo>
                    <a:pt x="3276" y="7721"/>
                  </a:lnTo>
                  <a:lnTo>
                    <a:pt x="7543" y="7721"/>
                  </a:lnTo>
                  <a:lnTo>
                    <a:pt x="9271" y="5994"/>
                  </a:lnTo>
                  <a:lnTo>
                    <a:pt x="9271" y="3860"/>
                  </a:lnTo>
                  <a:lnTo>
                    <a:pt x="9271" y="1727"/>
                  </a:lnTo>
                  <a:close/>
                </a:path>
                <a:path w="128904" h="37464">
                  <a:moveTo>
                    <a:pt x="15557" y="25844"/>
                  </a:moveTo>
                  <a:lnTo>
                    <a:pt x="0" y="25844"/>
                  </a:lnTo>
                  <a:lnTo>
                    <a:pt x="0" y="35725"/>
                  </a:lnTo>
                  <a:lnTo>
                    <a:pt x="939" y="36664"/>
                  </a:lnTo>
                  <a:lnTo>
                    <a:pt x="13474" y="36664"/>
                  </a:lnTo>
                  <a:lnTo>
                    <a:pt x="14617" y="36664"/>
                  </a:lnTo>
                  <a:lnTo>
                    <a:pt x="15557" y="35725"/>
                  </a:lnTo>
                  <a:lnTo>
                    <a:pt x="15557" y="25844"/>
                  </a:lnTo>
                  <a:close/>
                </a:path>
                <a:path w="128904" h="37464">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320" name="object 159">
              <a:extLst>
                <a:ext uri="{FF2B5EF4-FFF2-40B4-BE49-F238E27FC236}">
                  <a16:creationId xmlns:a16="http://schemas.microsoft.com/office/drawing/2014/main" id="{C056929C-426A-D248-60C1-90307B4EE15A}"/>
                </a:ext>
              </a:extLst>
            </p:cNvPr>
            <p:cNvSpPr/>
            <p:nvPr/>
          </p:nvSpPr>
          <p:spPr>
            <a:xfrm>
              <a:off x="7388473" y="328841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321" name="object 160">
              <a:extLst>
                <a:ext uri="{FF2B5EF4-FFF2-40B4-BE49-F238E27FC236}">
                  <a16:creationId xmlns:a16="http://schemas.microsoft.com/office/drawing/2014/main" id="{5770E4E3-109E-29AD-273B-BBC85FFB4587}"/>
                </a:ext>
              </a:extLst>
            </p:cNvPr>
            <p:cNvSpPr/>
            <p:nvPr/>
          </p:nvSpPr>
          <p:spPr>
            <a:xfrm>
              <a:off x="7430526" y="3292927"/>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322" name="object 161">
              <a:extLst>
                <a:ext uri="{FF2B5EF4-FFF2-40B4-BE49-F238E27FC236}">
                  <a16:creationId xmlns:a16="http://schemas.microsoft.com/office/drawing/2014/main" id="{FB581861-369D-5131-91EE-2FEBAC9E8DC8}"/>
                </a:ext>
              </a:extLst>
            </p:cNvPr>
            <p:cNvSpPr/>
            <p:nvPr/>
          </p:nvSpPr>
          <p:spPr>
            <a:xfrm>
              <a:off x="7361983" y="3286815"/>
              <a:ext cx="8255" cy="8255"/>
            </a:xfrm>
            <a:custGeom>
              <a:avLst/>
              <a:gdLst/>
              <a:ahLst/>
              <a:cxnLst/>
              <a:rect l="l" t="t" r="r" b="b"/>
              <a:pathLst>
                <a:path w="8254" h="8254">
                  <a:moveTo>
                    <a:pt x="5988" y="0"/>
                  </a:moveTo>
                  <a:lnTo>
                    <a:pt x="1728" y="0"/>
                  </a:lnTo>
                  <a:lnTo>
                    <a:pt x="0" y="1727"/>
                  </a:lnTo>
                  <a:lnTo>
                    <a:pt x="0" y="5988"/>
                  </a:lnTo>
                  <a:lnTo>
                    <a:pt x="1728" y="7715"/>
                  </a:lnTo>
                  <a:lnTo>
                    <a:pt x="5988" y="7715"/>
                  </a:lnTo>
                  <a:lnTo>
                    <a:pt x="7717" y="5988"/>
                  </a:lnTo>
                  <a:lnTo>
                    <a:pt x="7717" y="3857"/>
                  </a:lnTo>
                  <a:lnTo>
                    <a:pt x="7717" y="1727"/>
                  </a:lnTo>
                  <a:lnTo>
                    <a:pt x="5988" y="0"/>
                  </a:lnTo>
                  <a:close/>
                </a:path>
              </a:pathLst>
            </a:custGeom>
            <a:solidFill>
              <a:srgbClr val="2A5CDA"/>
            </a:solidFill>
          </p:spPr>
          <p:txBody>
            <a:bodyPr wrap="square" lIns="0" tIns="0" rIns="0" bIns="0" rtlCol="0"/>
            <a:lstStyle/>
            <a:p>
              <a:endParaRPr sz="1092"/>
            </a:p>
          </p:txBody>
        </p:sp>
        <p:sp>
          <p:nvSpPr>
            <p:cNvPr id="5323" name="object 162">
              <a:extLst>
                <a:ext uri="{FF2B5EF4-FFF2-40B4-BE49-F238E27FC236}">
                  <a16:creationId xmlns:a16="http://schemas.microsoft.com/office/drawing/2014/main" id="{BF661A4A-DF67-7D94-506B-5D00B5B9030C}"/>
                </a:ext>
              </a:extLst>
            </p:cNvPr>
            <p:cNvSpPr/>
            <p:nvPr/>
          </p:nvSpPr>
          <p:spPr>
            <a:xfrm>
              <a:off x="7388473" y="3342099"/>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324" name="object 163">
              <a:extLst>
                <a:ext uri="{FF2B5EF4-FFF2-40B4-BE49-F238E27FC236}">
                  <a16:creationId xmlns:a16="http://schemas.microsoft.com/office/drawing/2014/main" id="{CD6276FA-A41F-9050-C157-C94E0DAB66FF}"/>
                </a:ext>
              </a:extLst>
            </p:cNvPr>
            <p:cNvSpPr/>
            <p:nvPr/>
          </p:nvSpPr>
          <p:spPr>
            <a:xfrm>
              <a:off x="7430526" y="3346610"/>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325" name="object 164">
              <a:extLst>
                <a:ext uri="{FF2B5EF4-FFF2-40B4-BE49-F238E27FC236}">
                  <a16:creationId xmlns:a16="http://schemas.microsoft.com/office/drawing/2014/main" id="{3F6A9332-2511-ED40-CAA5-8E75A48996DC}"/>
                </a:ext>
              </a:extLst>
            </p:cNvPr>
            <p:cNvSpPr/>
            <p:nvPr/>
          </p:nvSpPr>
          <p:spPr>
            <a:xfrm>
              <a:off x="7361983" y="3340496"/>
              <a:ext cx="8255" cy="8255"/>
            </a:xfrm>
            <a:custGeom>
              <a:avLst/>
              <a:gdLst/>
              <a:ahLst/>
              <a:cxnLst/>
              <a:rect l="l" t="t" r="r" b="b"/>
              <a:pathLst>
                <a:path w="8254" h="8254">
                  <a:moveTo>
                    <a:pt x="5988" y="0"/>
                  </a:moveTo>
                  <a:lnTo>
                    <a:pt x="1728" y="0"/>
                  </a:lnTo>
                  <a:lnTo>
                    <a:pt x="0" y="1727"/>
                  </a:lnTo>
                  <a:lnTo>
                    <a:pt x="0" y="5987"/>
                  </a:lnTo>
                  <a:lnTo>
                    <a:pt x="1728" y="7715"/>
                  </a:lnTo>
                  <a:lnTo>
                    <a:pt x="5988" y="7715"/>
                  </a:lnTo>
                  <a:lnTo>
                    <a:pt x="7717" y="5987"/>
                  </a:lnTo>
                  <a:lnTo>
                    <a:pt x="7717" y="3857"/>
                  </a:lnTo>
                  <a:lnTo>
                    <a:pt x="7717" y="1727"/>
                  </a:lnTo>
                  <a:lnTo>
                    <a:pt x="5988" y="0"/>
                  </a:lnTo>
                  <a:close/>
                </a:path>
              </a:pathLst>
            </a:custGeom>
            <a:solidFill>
              <a:srgbClr val="2A5CDA"/>
            </a:solidFill>
          </p:spPr>
          <p:txBody>
            <a:bodyPr wrap="square" lIns="0" tIns="0" rIns="0" bIns="0" rtlCol="0"/>
            <a:lstStyle/>
            <a:p>
              <a:endParaRPr sz="1092"/>
            </a:p>
          </p:txBody>
        </p:sp>
        <p:sp>
          <p:nvSpPr>
            <p:cNvPr id="5326" name="object 165">
              <a:extLst>
                <a:ext uri="{FF2B5EF4-FFF2-40B4-BE49-F238E27FC236}">
                  <a16:creationId xmlns:a16="http://schemas.microsoft.com/office/drawing/2014/main" id="{A1FE3AC8-32B0-5F6B-FB22-FF812E5B8604}"/>
                </a:ext>
              </a:extLst>
            </p:cNvPr>
            <p:cNvSpPr/>
            <p:nvPr/>
          </p:nvSpPr>
          <p:spPr>
            <a:xfrm>
              <a:off x="7331069" y="3432030"/>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327" name="object 166">
              <a:extLst>
                <a:ext uri="{FF2B5EF4-FFF2-40B4-BE49-F238E27FC236}">
                  <a16:creationId xmlns:a16="http://schemas.microsoft.com/office/drawing/2014/main" id="{D797C75F-D5F9-04BF-15FD-79591E52FC65}"/>
                </a:ext>
              </a:extLst>
            </p:cNvPr>
            <p:cNvSpPr/>
            <p:nvPr/>
          </p:nvSpPr>
          <p:spPr>
            <a:xfrm>
              <a:off x="7281523" y="2560320"/>
              <a:ext cx="290830" cy="290830"/>
            </a:xfrm>
            <a:custGeom>
              <a:avLst/>
              <a:gdLst/>
              <a:ahLst/>
              <a:cxnLst/>
              <a:rect l="l" t="t" r="r" b="b"/>
              <a:pathLst>
                <a:path w="290829" h="290830">
                  <a:moveTo>
                    <a:pt x="161098" y="0"/>
                  </a:moveTo>
                  <a:lnTo>
                    <a:pt x="115974" y="2091"/>
                  </a:lnTo>
                  <a:lnTo>
                    <a:pt x="72239" y="18736"/>
                  </a:lnTo>
                  <a:lnTo>
                    <a:pt x="35955" y="48287"/>
                  </a:lnTo>
                  <a:lnTo>
                    <a:pt x="11581" y="86318"/>
                  </a:lnTo>
                  <a:lnTo>
                    <a:pt x="0" y="129540"/>
                  </a:lnTo>
                  <a:lnTo>
                    <a:pt x="2090" y="174664"/>
                  </a:lnTo>
                  <a:lnTo>
                    <a:pt x="18735" y="218400"/>
                  </a:lnTo>
                  <a:lnTo>
                    <a:pt x="48286" y="254684"/>
                  </a:lnTo>
                  <a:lnTo>
                    <a:pt x="86318" y="279057"/>
                  </a:lnTo>
                  <a:lnTo>
                    <a:pt x="129539" y="290639"/>
                  </a:lnTo>
                  <a:lnTo>
                    <a:pt x="174663" y="288548"/>
                  </a:lnTo>
                  <a:lnTo>
                    <a:pt x="218399" y="271903"/>
                  </a:lnTo>
                  <a:lnTo>
                    <a:pt x="254683" y="242347"/>
                  </a:lnTo>
                  <a:lnTo>
                    <a:pt x="279056" y="204315"/>
                  </a:lnTo>
                  <a:lnTo>
                    <a:pt x="290638" y="161095"/>
                  </a:lnTo>
                  <a:lnTo>
                    <a:pt x="288547" y="115974"/>
                  </a:lnTo>
                  <a:lnTo>
                    <a:pt x="271902" y="72239"/>
                  </a:lnTo>
                  <a:lnTo>
                    <a:pt x="242351" y="35954"/>
                  </a:lnTo>
                  <a:lnTo>
                    <a:pt x="204320" y="11581"/>
                  </a:lnTo>
                  <a:lnTo>
                    <a:pt x="161098" y="0"/>
                  </a:lnTo>
                  <a:close/>
                </a:path>
              </a:pathLst>
            </a:custGeom>
            <a:solidFill>
              <a:srgbClr val="FFFFFF"/>
            </a:solidFill>
          </p:spPr>
          <p:txBody>
            <a:bodyPr wrap="square" lIns="0" tIns="0" rIns="0" bIns="0" rtlCol="0"/>
            <a:lstStyle/>
            <a:p>
              <a:endParaRPr sz="1092"/>
            </a:p>
          </p:txBody>
        </p:sp>
        <p:sp>
          <p:nvSpPr>
            <p:cNvPr id="5328" name="object 167">
              <a:extLst>
                <a:ext uri="{FF2B5EF4-FFF2-40B4-BE49-F238E27FC236}">
                  <a16:creationId xmlns:a16="http://schemas.microsoft.com/office/drawing/2014/main" id="{C88D3B40-AC57-90BF-447F-1CFE952A8B71}"/>
                </a:ext>
              </a:extLst>
            </p:cNvPr>
            <p:cNvSpPr/>
            <p:nvPr/>
          </p:nvSpPr>
          <p:spPr>
            <a:xfrm>
              <a:off x="7281523" y="2560320"/>
              <a:ext cx="290830" cy="290830"/>
            </a:xfrm>
            <a:custGeom>
              <a:avLst/>
              <a:gdLst/>
              <a:ahLst/>
              <a:cxnLst/>
              <a:rect l="l" t="t" r="r" b="b"/>
              <a:pathLst>
                <a:path w="290829" h="290830">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329" name="object 168">
              <a:extLst>
                <a:ext uri="{FF2B5EF4-FFF2-40B4-BE49-F238E27FC236}">
                  <a16:creationId xmlns:a16="http://schemas.microsoft.com/office/drawing/2014/main" id="{223F0725-31FF-A290-7AD3-E8AE7A8400CA}"/>
                </a:ext>
              </a:extLst>
            </p:cNvPr>
            <p:cNvPicPr/>
            <p:nvPr/>
          </p:nvPicPr>
          <p:blipFill>
            <a:blip r:embed="rId16" cstate="print"/>
            <a:stretch>
              <a:fillRect/>
            </a:stretch>
          </p:blipFill>
          <p:spPr>
            <a:xfrm>
              <a:off x="7340479" y="2623797"/>
              <a:ext cx="169066" cy="43962"/>
            </a:xfrm>
            <a:prstGeom prst="rect">
              <a:avLst/>
            </a:prstGeom>
          </p:spPr>
        </p:pic>
        <p:sp>
          <p:nvSpPr>
            <p:cNvPr id="5330" name="object 169">
              <a:extLst>
                <a:ext uri="{FF2B5EF4-FFF2-40B4-BE49-F238E27FC236}">
                  <a16:creationId xmlns:a16="http://schemas.microsoft.com/office/drawing/2014/main" id="{A68F06DD-071D-FA75-5F6F-60248A77D909}"/>
                </a:ext>
              </a:extLst>
            </p:cNvPr>
            <p:cNvSpPr/>
            <p:nvPr/>
          </p:nvSpPr>
          <p:spPr>
            <a:xfrm>
              <a:off x="7340477" y="262379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331" name="object 170">
              <a:extLst>
                <a:ext uri="{FF2B5EF4-FFF2-40B4-BE49-F238E27FC236}">
                  <a16:creationId xmlns:a16="http://schemas.microsoft.com/office/drawing/2014/main" id="{FD28BED2-101A-01EE-5B48-0D1299B704EA}"/>
                </a:ext>
              </a:extLst>
            </p:cNvPr>
            <p:cNvPicPr/>
            <p:nvPr/>
          </p:nvPicPr>
          <p:blipFill>
            <a:blip r:embed="rId15" cstate="print"/>
            <a:stretch>
              <a:fillRect/>
            </a:stretch>
          </p:blipFill>
          <p:spPr>
            <a:xfrm>
              <a:off x="7340479" y="2677484"/>
              <a:ext cx="169066" cy="43949"/>
            </a:xfrm>
            <a:prstGeom prst="rect">
              <a:avLst/>
            </a:prstGeom>
          </p:spPr>
        </p:pic>
        <p:sp>
          <p:nvSpPr>
            <p:cNvPr id="5332" name="object 171">
              <a:extLst>
                <a:ext uri="{FF2B5EF4-FFF2-40B4-BE49-F238E27FC236}">
                  <a16:creationId xmlns:a16="http://schemas.microsoft.com/office/drawing/2014/main" id="{C8AD3B6A-703C-5B32-84F9-D499EAB69DCE}"/>
                </a:ext>
              </a:extLst>
            </p:cNvPr>
            <p:cNvSpPr/>
            <p:nvPr/>
          </p:nvSpPr>
          <p:spPr>
            <a:xfrm>
              <a:off x="7340477" y="267747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333" name="object 172">
              <a:extLst>
                <a:ext uri="{FF2B5EF4-FFF2-40B4-BE49-F238E27FC236}">
                  <a16:creationId xmlns:a16="http://schemas.microsoft.com/office/drawing/2014/main" id="{DE2395A0-DE25-3536-84E9-75BB51668529}"/>
                </a:ext>
              </a:extLst>
            </p:cNvPr>
            <p:cNvPicPr/>
            <p:nvPr/>
          </p:nvPicPr>
          <p:blipFill>
            <a:blip r:embed="rId14" cstate="print"/>
            <a:stretch>
              <a:fillRect/>
            </a:stretch>
          </p:blipFill>
          <p:spPr>
            <a:xfrm>
              <a:off x="7340479" y="2732363"/>
              <a:ext cx="169066" cy="43948"/>
            </a:xfrm>
            <a:prstGeom prst="rect">
              <a:avLst/>
            </a:prstGeom>
          </p:spPr>
        </p:pic>
        <p:sp>
          <p:nvSpPr>
            <p:cNvPr id="5334" name="object 173">
              <a:extLst>
                <a:ext uri="{FF2B5EF4-FFF2-40B4-BE49-F238E27FC236}">
                  <a16:creationId xmlns:a16="http://schemas.microsoft.com/office/drawing/2014/main" id="{B9B8B055-34F7-DBDD-0DF8-020FB0C9C675}"/>
                </a:ext>
              </a:extLst>
            </p:cNvPr>
            <p:cNvSpPr/>
            <p:nvPr/>
          </p:nvSpPr>
          <p:spPr>
            <a:xfrm>
              <a:off x="7340477" y="2732355"/>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335" name="object 174">
              <a:extLst>
                <a:ext uri="{FF2B5EF4-FFF2-40B4-BE49-F238E27FC236}">
                  <a16:creationId xmlns:a16="http://schemas.microsoft.com/office/drawing/2014/main" id="{BD8C42D0-BEC1-A021-103E-0CCA85C1AB8F}"/>
                </a:ext>
              </a:extLst>
            </p:cNvPr>
            <p:cNvPicPr/>
            <p:nvPr/>
          </p:nvPicPr>
          <p:blipFill>
            <a:blip r:embed="rId11" cstate="print"/>
            <a:stretch>
              <a:fillRect/>
            </a:stretch>
          </p:blipFill>
          <p:spPr>
            <a:xfrm>
              <a:off x="7360767" y="2667759"/>
              <a:ext cx="128488" cy="9724"/>
            </a:xfrm>
            <a:prstGeom prst="rect">
              <a:avLst/>
            </a:prstGeom>
          </p:spPr>
        </p:pic>
        <p:sp>
          <p:nvSpPr>
            <p:cNvPr id="5336" name="object 175">
              <a:extLst>
                <a:ext uri="{FF2B5EF4-FFF2-40B4-BE49-F238E27FC236}">
                  <a16:creationId xmlns:a16="http://schemas.microsoft.com/office/drawing/2014/main" id="{26681A32-DDC1-1A94-7E8A-F51CECE5DBB8}"/>
                </a:ext>
              </a:extLst>
            </p:cNvPr>
            <p:cNvSpPr/>
            <p:nvPr/>
          </p:nvSpPr>
          <p:spPr>
            <a:xfrm>
              <a:off x="7360767" y="2667759"/>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337" name="object 176">
              <a:extLst>
                <a:ext uri="{FF2B5EF4-FFF2-40B4-BE49-F238E27FC236}">
                  <a16:creationId xmlns:a16="http://schemas.microsoft.com/office/drawing/2014/main" id="{E9997268-94F8-86D4-9480-1957E4F368AA}"/>
                </a:ext>
              </a:extLst>
            </p:cNvPr>
            <p:cNvSpPr/>
            <p:nvPr/>
          </p:nvSpPr>
          <p:spPr>
            <a:xfrm>
              <a:off x="7360768" y="2667767"/>
              <a:ext cx="128905" cy="57785"/>
            </a:xfrm>
            <a:custGeom>
              <a:avLst/>
              <a:gdLst/>
              <a:ahLst/>
              <a:cxnLst/>
              <a:rect l="l" t="t" r="r" b="b"/>
              <a:pathLst>
                <a:path w="128904" h="57785">
                  <a:moveTo>
                    <a:pt x="128485" y="53936"/>
                  </a:moveTo>
                  <a:lnTo>
                    <a:pt x="0" y="53936"/>
                  </a:lnTo>
                  <a:lnTo>
                    <a:pt x="0" y="57683"/>
                  </a:lnTo>
                  <a:lnTo>
                    <a:pt x="128485" y="57683"/>
                  </a:lnTo>
                  <a:lnTo>
                    <a:pt x="128485" y="53936"/>
                  </a:lnTo>
                  <a:close/>
                </a:path>
                <a:path w="128904" h="57785">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338" name="object 177">
              <a:extLst>
                <a:ext uri="{FF2B5EF4-FFF2-40B4-BE49-F238E27FC236}">
                  <a16:creationId xmlns:a16="http://schemas.microsoft.com/office/drawing/2014/main" id="{BCD5D496-0FB7-A2A5-06DB-A37C68D71C9A}"/>
                </a:ext>
              </a:extLst>
            </p:cNvPr>
            <p:cNvSpPr/>
            <p:nvPr/>
          </p:nvSpPr>
          <p:spPr>
            <a:xfrm>
              <a:off x="7360767" y="2667760"/>
              <a:ext cx="128905" cy="64769"/>
            </a:xfrm>
            <a:custGeom>
              <a:avLst/>
              <a:gdLst/>
              <a:ahLst/>
              <a:cxnLst/>
              <a:rect l="l" t="t" r="r" b="b"/>
              <a:pathLst>
                <a:path w="128904" h="64769">
                  <a:moveTo>
                    <a:pt x="0" y="9724"/>
                  </a:moveTo>
                  <a:lnTo>
                    <a:pt x="128488" y="9724"/>
                  </a:lnTo>
                  <a:lnTo>
                    <a:pt x="128488" y="0"/>
                  </a:lnTo>
                  <a:lnTo>
                    <a:pt x="0" y="0"/>
                  </a:lnTo>
                  <a:lnTo>
                    <a:pt x="0" y="9724"/>
                  </a:lnTo>
                  <a:close/>
                </a:path>
                <a:path w="128904" h="64769">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339" name="object 178">
              <a:extLst>
                <a:ext uri="{FF2B5EF4-FFF2-40B4-BE49-F238E27FC236}">
                  <a16:creationId xmlns:a16="http://schemas.microsoft.com/office/drawing/2014/main" id="{9F63A0EF-6DBC-F382-E6AE-9626B26B4D0B}"/>
                </a:ext>
              </a:extLst>
            </p:cNvPr>
            <p:cNvSpPr/>
            <p:nvPr/>
          </p:nvSpPr>
          <p:spPr>
            <a:xfrm>
              <a:off x="7388473" y="2752082"/>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340" name="object 179">
              <a:extLst>
                <a:ext uri="{FF2B5EF4-FFF2-40B4-BE49-F238E27FC236}">
                  <a16:creationId xmlns:a16="http://schemas.microsoft.com/office/drawing/2014/main" id="{888B8EE4-C63A-FD8D-A7F1-DC4EAC0B4DD4}"/>
                </a:ext>
              </a:extLst>
            </p:cNvPr>
            <p:cNvSpPr/>
            <p:nvPr/>
          </p:nvSpPr>
          <p:spPr>
            <a:xfrm>
              <a:off x="7430526" y="2756594"/>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341" name="object 180">
              <a:extLst>
                <a:ext uri="{FF2B5EF4-FFF2-40B4-BE49-F238E27FC236}">
                  <a16:creationId xmlns:a16="http://schemas.microsoft.com/office/drawing/2014/main" id="{9D615850-4AA5-F484-8284-F652CE8D92AC}"/>
                </a:ext>
              </a:extLst>
            </p:cNvPr>
            <p:cNvSpPr/>
            <p:nvPr/>
          </p:nvSpPr>
          <p:spPr>
            <a:xfrm>
              <a:off x="7360425" y="2750482"/>
              <a:ext cx="128905" cy="37465"/>
            </a:xfrm>
            <a:custGeom>
              <a:avLst/>
              <a:gdLst/>
              <a:ahLst/>
              <a:cxnLst/>
              <a:rect l="l" t="t" r="r" b="b"/>
              <a:pathLst>
                <a:path w="128904" h="37464">
                  <a:moveTo>
                    <a:pt x="9271" y="1727"/>
                  </a:moveTo>
                  <a:lnTo>
                    <a:pt x="7543" y="0"/>
                  </a:lnTo>
                  <a:lnTo>
                    <a:pt x="3276" y="0"/>
                  </a:lnTo>
                  <a:lnTo>
                    <a:pt x="1549" y="1727"/>
                  </a:lnTo>
                  <a:lnTo>
                    <a:pt x="1549" y="5994"/>
                  </a:lnTo>
                  <a:lnTo>
                    <a:pt x="3276" y="7721"/>
                  </a:lnTo>
                  <a:lnTo>
                    <a:pt x="7543" y="7721"/>
                  </a:lnTo>
                  <a:lnTo>
                    <a:pt x="9271" y="5994"/>
                  </a:lnTo>
                  <a:lnTo>
                    <a:pt x="9271" y="3860"/>
                  </a:lnTo>
                  <a:lnTo>
                    <a:pt x="9271" y="1727"/>
                  </a:lnTo>
                  <a:close/>
                </a:path>
                <a:path w="128904" h="37464">
                  <a:moveTo>
                    <a:pt x="15557" y="25844"/>
                  </a:moveTo>
                  <a:lnTo>
                    <a:pt x="0" y="25844"/>
                  </a:lnTo>
                  <a:lnTo>
                    <a:pt x="0" y="35725"/>
                  </a:lnTo>
                  <a:lnTo>
                    <a:pt x="939" y="36664"/>
                  </a:lnTo>
                  <a:lnTo>
                    <a:pt x="13474" y="36664"/>
                  </a:lnTo>
                  <a:lnTo>
                    <a:pt x="14617" y="36664"/>
                  </a:lnTo>
                  <a:lnTo>
                    <a:pt x="15557" y="35725"/>
                  </a:lnTo>
                  <a:lnTo>
                    <a:pt x="15557" y="25844"/>
                  </a:lnTo>
                  <a:close/>
                </a:path>
                <a:path w="128904" h="37464">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342" name="object 181">
              <a:extLst>
                <a:ext uri="{FF2B5EF4-FFF2-40B4-BE49-F238E27FC236}">
                  <a16:creationId xmlns:a16="http://schemas.microsoft.com/office/drawing/2014/main" id="{5742B4E6-0F08-7861-D340-08CBB401C405}"/>
                </a:ext>
              </a:extLst>
            </p:cNvPr>
            <p:cNvSpPr/>
            <p:nvPr/>
          </p:nvSpPr>
          <p:spPr>
            <a:xfrm>
              <a:off x="7388473" y="264352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343" name="object 182">
              <a:extLst>
                <a:ext uri="{FF2B5EF4-FFF2-40B4-BE49-F238E27FC236}">
                  <a16:creationId xmlns:a16="http://schemas.microsoft.com/office/drawing/2014/main" id="{4B393981-FA3E-9C85-4A97-27CF0E4B9BB9}"/>
                </a:ext>
              </a:extLst>
            </p:cNvPr>
            <p:cNvSpPr/>
            <p:nvPr/>
          </p:nvSpPr>
          <p:spPr>
            <a:xfrm>
              <a:off x="7430526" y="2648034"/>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344" name="object 183">
              <a:extLst>
                <a:ext uri="{FF2B5EF4-FFF2-40B4-BE49-F238E27FC236}">
                  <a16:creationId xmlns:a16="http://schemas.microsoft.com/office/drawing/2014/main" id="{8058D8C5-2F17-591E-D754-806C325A0933}"/>
                </a:ext>
              </a:extLst>
            </p:cNvPr>
            <p:cNvSpPr/>
            <p:nvPr/>
          </p:nvSpPr>
          <p:spPr>
            <a:xfrm>
              <a:off x="7361983" y="2641921"/>
              <a:ext cx="8255" cy="8255"/>
            </a:xfrm>
            <a:custGeom>
              <a:avLst/>
              <a:gdLst/>
              <a:ahLst/>
              <a:cxnLst/>
              <a:rect l="l" t="t" r="r" b="b"/>
              <a:pathLst>
                <a:path w="8254" h="8255">
                  <a:moveTo>
                    <a:pt x="5988" y="0"/>
                  </a:moveTo>
                  <a:lnTo>
                    <a:pt x="1728" y="0"/>
                  </a:lnTo>
                  <a:lnTo>
                    <a:pt x="0" y="1728"/>
                  </a:lnTo>
                  <a:lnTo>
                    <a:pt x="0" y="5988"/>
                  </a:lnTo>
                  <a:lnTo>
                    <a:pt x="1728" y="7715"/>
                  </a:lnTo>
                  <a:lnTo>
                    <a:pt x="5988" y="7715"/>
                  </a:lnTo>
                  <a:lnTo>
                    <a:pt x="7717" y="5988"/>
                  </a:lnTo>
                  <a:lnTo>
                    <a:pt x="7717" y="3858"/>
                  </a:lnTo>
                  <a:lnTo>
                    <a:pt x="7717" y="1728"/>
                  </a:lnTo>
                  <a:lnTo>
                    <a:pt x="5988" y="0"/>
                  </a:lnTo>
                  <a:close/>
                </a:path>
              </a:pathLst>
            </a:custGeom>
            <a:solidFill>
              <a:srgbClr val="2A5CDA"/>
            </a:solidFill>
          </p:spPr>
          <p:txBody>
            <a:bodyPr wrap="square" lIns="0" tIns="0" rIns="0" bIns="0" rtlCol="0"/>
            <a:lstStyle/>
            <a:p>
              <a:endParaRPr sz="1092"/>
            </a:p>
          </p:txBody>
        </p:sp>
        <p:sp>
          <p:nvSpPr>
            <p:cNvPr id="5345" name="object 184">
              <a:extLst>
                <a:ext uri="{FF2B5EF4-FFF2-40B4-BE49-F238E27FC236}">
                  <a16:creationId xmlns:a16="http://schemas.microsoft.com/office/drawing/2014/main" id="{05918B3B-34CC-7EBD-F1A5-2CA8D3EA1C58}"/>
                </a:ext>
              </a:extLst>
            </p:cNvPr>
            <p:cNvSpPr/>
            <p:nvPr/>
          </p:nvSpPr>
          <p:spPr>
            <a:xfrm>
              <a:off x="7388473" y="2697205"/>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346" name="object 185">
              <a:extLst>
                <a:ext uri="{FF2B5EF4-FFF2-40B4-BE49-F238E27FC236}">
                  <a16:creationId xmlns:a16="http://schemas.microsoft.com/office/drawing/2014/main" id="{07547E2C-AC7B-E576-B10A-F3DA1B8E891E}"/>
                </a:ext>
              </a:extLst>
            </p:cNvPr>
            <p:cNvSpPr/>
            <p:nvPr/>
          </p:nvSpPr>
          <p:spPr>
            <a:xfrm>
              <a:off x="7430526" y="2701715"/>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347" name="object 186">
              <a:extLst>
                <a:ext uri="{FF2B5EF4-FFF2-40B4-BE49-F238E27FC236}">
                  <a16:creationId xmlns:a16="http://schemas.microsoft.com/office/drawing/2014/main" id="{E780473E-6627-25CE-41F4-98BEA9EB74C6}"/>
                </a:ext>
              </a:extLst>
            </p:cNvPr>
            <p:cNvSpPr/>
            <p:nvPr/>
          </p:nvSpPr>
          <p:spPr>
            <a:xfrm>
              <a:off x="7361983" y="2695602"/>
              <a:ext cx="8255" cy="8255"/>
            </a:xfrm>
            <a:custGeom>
              <a:avLst/>
              <a:gdLst/>
              <a:ahLst/>
              <a:cxnLst/>
              <a:rect l="l" t="t" r="r" b="b"/>
              <a:pathLst>
                <a:path w="8254" h="8255">
                  <a:moveTo>
                    <a:pt x="5988" y="0"/>
                  </a:moveTo>
                  <a:lnTo>
                    <a:pt x="1728" y="0"/>
                  </a:lnTo>
                  <a:lnTo>
                    <a:pt x="0" y="1727"/>
                  </a:lnTo>
                  <a:lnTo>
                    <a:pt x="0" y="5988"/>
                  </a:lnTo>
                  <a:lnTo>
                    <a:pt x="1728" y="7715"/>
                  </a:lnTo>
                  <a:lnTo>
                    <a:pt x="5988" y="7715"/>
                  </a:lnTo>
                  <a:lnTo>
                    <a:pt x="7717" y="5988"/>
                  </a:lnTo>
                  <a:lnTo>
                    <a:pt x="7717" y="3858"/>
                  </a:lnTo>
                  <a:lnTo>
                    <a:pt x="7717" y="1727"/>
                  </a:lnTo>
                  <a:lnTo>
                    <a:pt x="5988" y="0"/>
                  </a:lnTo>
                  <a:close/>
                </a:path>
              </a:pathLst>
            </a:custGeom>
            <a:solidFill>
              <a:srgbClr val="2A5CDA"/>
            </a:solidFill>
          </p:spPr>
          <p:txBody>
            <a:bodyPr wrap="square" lIns="0" tIns="0" rIns="0" bIns="0" rtlCol="0"/>
            <a:lstStyle/>
            <a:p>
              <a:endParaRPr sz="1092"/>
            </a:p>
          </p:txBody>
        </p:sp>
        <p:sp>
          <p:nvSpPr>
            <p:cNvPr id="5348" name="object 187">
              <a:extLst>
                <a:ext uri="{FF2B5EF4-FFF2-40B4-BE49-F238E27FC236}">
                  <a16:creationId xmlns:a16="http://schemas.microsoft.com/office/drawing/2014/main" id="{6ECBEBDC-487D-E41F-4B16-21BB1B51FB6E}"/>
                </a:ext>
              </a:extLst>
            </p:cNvPr>
            <p:cNvSpPr/>
            <p:nvPr/>
          </p:nvSpPr>
          <p:spPr>
            <a:xfrm>
              <a:off x="7331069" y="2787138"/>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349" name="object 188">
              <a:extLst>
                <a:ext uri="{FF2B5EF4-FFF2-40B4-BE49-F238E27FC236}">
                  <a16:creationId xmlns:a16="http://schemas.microsoft.com/office/drawing/2014/main" id="{6114003C-EEF1-FD52-E1EC-C7B96BEC41C4}"/>
                </a:ext>
              </a:extLst>
            </p:cNvPr>
            <p:cNvSpPr/>
            <p:nvPr/>
          </p:nvSpPr>
          <p:spPr>
            <a:xfrm>
              <a:off x="6162085" y="2560320"/>
              <a:ext cx="290830" cy="290830"/>
            </a:xfrm>
            <a:custGeom>
              <a:avLst/>
              <a:gdLst/>
              <a:ahLst/>
              <a:cxnLst/>
              <a:rect l="l" t="t" r="r" b="b"/>
              <a:pathLst>
                <a:path w="290829" h="290830">
                  <a:moveTo>
                    <a:pt x="161098" y="0"/>
                  </a:moveTo>
                  <a:lnTo>
                    <a:pt x="115974" y="2091"/>
                  </a:lnTo>
                  <a:lnTo>
                    <a:pt x="72238" y="18736"/>
                  </a:lnTo>
                  <a:lnTo>
                    <a:pt x="35955" y="48287"/>
                  </a:lnTo>
                  <a:lnTo>
                    <a:pt x="11581" y="86318"/>
                  </a:lnTo>
                  <a:lnTo>
                    <a:pt x="0" y="129540"/>
                  </a:lnTo>
                  <a:lnTo>
                    <a:pt x="2090" y="174664"/>
                  </a:lnTo>
                  <a:lnTo>
                    <a:pt x="18735" y="218400"/>
                  </a:lnTo>
                  <a:lnTo>
                    <a:pt x="48287" y="254684"/>
                  </a:lnTo>
                  <a:lnTo>
                    <a:pt x="86318" y="279057"/>
                  </a:lnTo>
                  <a:lnTo>
                    <a:pt x="129540" y="290639"/>
                  </a:lnTo>
                  <a:lnTo>
                    <a:pt x="174663" y="288548"/>
                  </a:lnTo>
                  <a:lnTo>
                    <a:pt x="218399" y="271903"/>
                  </a:lnTo>
                  <a:lnTo>
                    <a:pt x="254684" y="242347"/>
                  </a:lnTo>
                  <a:lnTo>
                    <a:pt x="279057" y="204315"/>
                  </a:lnTo>
                  <a:lnTo>
                    <a:pt x="290638" y="161095"/>
                  </a:lnTo>
                  <a:lnTo>
                    <a:pt x="288547" y="115974"/>
                  </a:lnTo>
                  <a:lnTo>
                    <a:pt x="271902" y="72239"/>
                  </a:lnTo>
                  <a:lnTo>
                    <a:pt x="242351" y="35954"/>
                  </a:lnTo>
                  <a:lnTo>
                    <a:pt x="204320" y="11581"/>
                  </a:lnTo>
                  <a:lnTo>
                    <a:pt x="161098" y="0"/>
                  </a:lnTo>
                  <a:close/>
                </a:path>
              </a:pathLst>
            </a:custGeom>
            <a:solidFill>
              <a:srgbClr val="FFFFFF"/>
            </a:solidFill>
          </p:spPr>
          <p:txBody>
            <a:bodyPr wrap="square" lIns="0" tIns="0" rIns="0" bIns="0" rtlCol="0"/>
            <a:lstStyle/>
            <a:p>
              <a:endParaRPr sz="1092"/>
            </a:p>
          </p:txBody>
        </p:sp>
        <p:sp>
          <p:nvSpPr>
            <p:cNvPr id="5350" name="object 189">
              <a:extLst>
                <a:ext uri="{FF2B5EF4-FFF2-40B4-BE49-F238E27FC236}">
                  <a16:creationId xmlns:a16="http://schemas.microsoft.com/office/drawing/2014/main" id="{64D12434-3280-5359-85C0-B11FE3B486C1}"/>
                </a:ext>
              </a:extLst>
            </p:cNvPr>
            <p:cNvSpPr/>
            <p:nvPr/>
          </p:nvSpPr>
          <p:spPr>
            <a:xfrm>
              <a:off x="6162085" y="2560320"/>
              <a:ext cx="290830" cy="290830"/>
            </a:xfrm>
            <a:custGeom>
              <a:avLst/>
              <a:gdLst/>
              <a:ahLst/>
              <a:cxnLst/>
              <a:rect l="l" t="t" r="r" b="b"/>
              <a:pathLst>
                <a:path w="290829" h="290830">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351" name="object 190">
              <a:extLst>
                <a:ext uri="{FF2B5EF4-FFF2-40B4-BE49-F238E27FC236}">
                  <a16:creationId xmlns:a16="http://schemas.microsoft.com/office/drawing/2014/main" id="{E090AF21-C3DF-8266-A057-8707524C011D}"/>
                </a:ext>
              </a:extLst>
            </p:cNvPr>
            <p:cNvPicPr/>
            <p:nvPr/>
          </p:nvPicPr>
          <p:blipFill>
            <a:blip r:embed="rId16" cstate="print"/>
            <a:stretch>
              <a:fillRect/>
            </a:stretch>
          </p:blipFill>
          <p:spPr>
            <a:xfrm>
              <a:off x="6221046" y="2623797"/>
              <a:ext cx="169066" cy="43962"/>
            </a:xfrm>
            <a:prstGeom prst="rect">
              <a:avLst/>
            </a:prstGeom>
          </p:spPr>
        </p:pic>
        <p:sp>
          <p:nvSpPr>
            <p:cNvPr id="5352" name="object 191">
              <a:extLst>
                <a:ext uri="{FF2B5EF4-FFF2-40B4-BE49-F238E27FC236}">
                  <a16:creationId xmlns:a16="http://schemas.microsoft.com/office/drawing/2014/main" id="{7C1BBC77-5FDA-F4D1-E05A-AC790CE76978}"/>
                </a:ext>
              </a:extLst>
            </p:cNvPr>
            <p:cNvSpPr/>
            <p:nvPr/>
          </p:nvSpPr>
          <p:spPr>
            <a:xfrm>
              <a:off x="6221040" y="262379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353" name="object 192">
              <a:extLst>
                <a:ext uri="{FF2B5EF4-FFF2-40B4-BE49-F238E27FC236}">
                  <a16:creationId xmlns:a16="http://schemas.microsoft.com/office/drawing/2014/main" id="{BEF3BBF3-58A2-91A2-336F-2136407EA823}"/>
                </a:ext>
              </a:extLst>
            </p:cNvPr>
            <p:cNvPicPr/>
            <p:nvPr/>
          </p:nvPicPr>
          <p:blipFill>
            <a:blip r:embed="rId15" cstate="print"/>
            <a:stretch>
              <a:fillRect/>
            </a:stretch>
          </p:blipFill>
          <p:spPr>
            <a:xfrm>
              <a:off x="6221046" y="2677484"/>
              <a:ext cx="169066" cy="43949"/>
            </a:xfrm>
            <a:prstGeom prst="rect">
              <a:avLst/>
            </a:prstGeom>
          </p:spPr>
        </p:pic>
        <p:sp>
          <p:nvSpPr>
            <p:cNvPr id="5354" name="object 193">
              <a:extLst>
                <a:ext uri="{FF2B5EF4-FFF2-40B4-BE49-F238E27FC236}">
                  <a16:creationId xmlns:a16="http://schemas.microsoft.com/office/drawing/2014/main" id="{60CFF1A9-72F1-CA25-B082-D10FFD695772}"/>
                </a:ext>
              </a:extLst>
            </p:cNvPr>
            <p:cNvSpPr/>
            <p:nvPr/>
          </p:nvSpPr>
          <p:spPr>
            <a:xfrm>
              <a:off x="6221040" y="267747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355" name="object 194">
              <a:extLst>
                <a:ext uri="{FF2B5EF4-FFF2-40B4-BE49-F238E27FC236}">
                  <a16:creationId xmlns:a16="http://schemas.microsoft.com/office/drawing/2014/main" id="{D235E8E1-744A-57D7-318B-5547933AA97B}"/>
                </a:ext>
              </a:extLst>
            </p:cNvPr>
            <p:cNvPicPr/>
            <p:nvPr/>
          </p:nvPicPr>
          <p:blipFill>
            <a:blip r:embed="rId14" cstate="print"/>
            <a:stretch>
              <a:fillRect/>
            </a:stretch>
          </p:blipFill>
          <p:spPr>
            <a:xfrm>
              <a:off x="6221046" y="2732363"/>
              <a:ext cx="169066" cy="43948"/>
            </a:xfrm>
            <a:prstGeom prst="rect">
              <a:avLst/>
            </a:prstGeom>
          </p:spPr>
        </p:pic>
        <p:sp>
          <p:nvSpPr>
            <p:cNvPr id="5356" name="object 195">
              <a:extLst>
                <a:ext uri="{FF2B5EF4-FFF2-40B4-BE49-F238E27FC236}">
                  <a16:creationId xmlns:a16="http://schemas.microsoft.com/office/drawing/2014/main" id="{98760AD8-F4EF-7914-A9EA-60CB918D80A6}"/>
                </a:ext>
              </a:extLst>
            </p:cNvPr>
            <p:cNvSpPr/>
            <p:nvPr/>
          </p:nvSpPr>
          <p:spPr>
            <a:xfrm>
              <a:off x="6221040" y="2732355"/>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357" name="object 196">
              <a:extLst>
                <a:ext uri="{FF2B5EF4-FFF2-40B4-BE49-F238E27FC236}">
                  <a16:creationId xmlns:a16="http://schemas.microsoft.com/office/drawing/2014/main" id="{040BA7C8-8402-2247-AE57-548AAFEA6554}"/>
                </a:ext>
              </a:extLst>
            </p:cNvPr>
            <p:cNvPicPr/>
            <p:nvPr/>
          </p:nvPicPr>
          <p:blipFill>
            <a:blip r:embed="rId17" cstate="print"/>
            <a:stretch>
              <a:fillRect/>
            </a:stretch>
          </p:blipFill>
          <p:spPr>
            <a:xfrm>
              <a:off x="6241335" y="2667759"/>
              <a:ext cx="128488" cy="9724"/>
            </a:xfrm>
            <a:prstGeom prst="rect">
              <a:avLst/>
            </a:prstGeom>
          </p:spPr>
        </p:pic>
        <p:sp>
          <p:nvSpPr>
            <p:cNvPr id="5358" name="object 197">
              <a:extLst>
                <a:ext uri="{FF2B5EF4-FFF2-40B4-BE49-F238E27FC236}">
                  <a16:creationId xmlns:a16="http://schemas.microsoft.com/office/drawing/2014/main" id="{61900834-045A-373E-1B6B-199A448AB539}"/>
                </a:ext>
              </a:extLst>
            </p:cNvPr>
            <p:cNvSpPr/>
            <p:nvPr/>
          </p:nvSpPr>
          <p:spPr>
            <a:xfrm>
              <a:off x="6241335" y="2667759"/>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359" name="object 198">
              <a:extLst>
                <a:ext uri="{FF2B5EF4-FFF2-40B4-BE49-F238E27FC236}">
                  <a16:creationId xmlns:a16="http://schemas.microsoft.com/office/drawing/2014/main" id="{B1CFBCED-1CAA-6608-CFB7-0BFE96FEC93B}"/>
                </a:ext>
              </a:extLst>
            </p:cNvPr>
            <p:cNvSpPr/>
            <p:nvPr/>
          </p:nvSpPr>
          <p:spPr>
            <a:xfrm>
              <a:off x="6241326" y="2667767"/>
              <a:ext cx="128905" cy="57785"/>
            </a:xfrm>
            <a:custGeom>
              <a:avLst/>
              <a:gdLst/>
              <a:ahLst/>
              <a:cxnLst/>
              <a:rect l="l" t="t" r="r" b="b"/>
              <a:pathLst>
                <a:path w="128904" h="57785">
                  <a:moveTo>
                    <a:pt x="128485" y="53936"/>
                  </a:moveTo>
                  <a:lnTo>
                    <a:pt x="0" y="53936"/>
                  </a:lnTo>
                  <a:lnTo>
                    <a:pt x="0" y="57683"/>
                  </a:lnTo>
                  <a:lnTo>
                    <a:pt x="128485" y="57683"/>
                  </a:lnTo>
                  <a:lnTo>
                    <a:pt x="128485" y="53936"/>
                  </a:lnTo>
                  <a:close/>
                </a:path>
                <a:path w="128904" h="57785">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360" name="object 199">
              <a:extLst>
                <a:ext uri="{FF2B5EF4-FFF2-40B4-BE49-F238E27FC236}">
                  <a16:creationId xmlns:a16="http://schemas.microsoft.com/office/drawing/2014/main" id="{9C7F4823-824F-61C0-9265-9076F500EB9F}"/>
                </a:ext>
              </a:extLst>
            </p:cNvPr>
            <p:cNvSpPr/>
            <p:nvPr/>
          </p:nvSpPr>
          <p:spPr>
            <a:xfrm>
              <a:off x="6241334" y="2667760"/>
              <a:ext cx="128905" cy="64769"/>
            </a:xfrm>
            <a:custGeom>
              <a:avLst/>
              <a:gdLst/>
              <a:ahLst/>
              <a:cxnLst/>
              <a:rect l="l" t="t" r="r" b="b"/>
              <a:pathLst>
                <a:path w="128904" h="64769">
                  <a:moveTo>
                    <a:pt x="0" y="9724"/>
                  </a:moveTo>
                  <a:lnTo>
                    <a:pt x="128488" y="9724"/>
                  </a:lnTo>
                  <a:lnTo>
                    <a:pt x="128488" y="0"/>
                  </a:lnTo>
                  <a:lnTo>
                    <a:pt x="0" y="0"/>
                  </a:lnTo>
                  <a:lnTo>
                    <a:pt x="0" y="9724"/>
                  </a:lnTo>
                  <a:close/>
                </a:path>
                <a:path w="128904" h="64769">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361" name="object 200">
              <a:extLst>
                <a:ext uri="{FF2B5EF4-FFF2-40B4-BE49-F238E27FC236}">
                  <a16:creationId xmlns:a16="http://schemas.microsoft.com/office/drawing/2014/main" id="{B369CB16-0C5B-C31B-0271-2982DA5854C2}"/>
                </a:ext>
              </a:extLst>
            </p:cNvPr>
            <p:cNvSpPr/>
            <p:nvPr/>
          </p:nvSpPr>
          <p:spPr>
            <a:xfrm>
              <a:off x="6269036" y="2752082"/>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362" name="object 201">
              <a:extLst>
                <a:ext uri="{FF2B5EF4-FFF2-40B4-BE49-F238E27FC236}">
                  <a16:creationId xmlns:a16="http://schemas.microsoft.com/office/drawing/2014/main" id="{E8616EFA-9817-3016-ADA5-4F691F567E5D}"/>
                </a:ext>
              </a:extLst>
            </p:cNvPr>
            <p:cNvSpPr/>
            <p:nvPr/>
          </p:nvSpPr>
          <p:spPr>
            <a:xfrm>
              <a:off x="6311089" y="2756594"/>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363" name="object 202">
              <a:extLst>
                <a:ext uri="{FF2B5EF4-FFF2-40B4-BE49-F238E27FC236}">
                  <a16:creationId xmlns:a16="http://schemas.microsoft.com/office/drawing/2014/main" id="{9482CAC5-CC1E-23A0-2C36-8CED98E7E32E}"/>
                </a:ext>
              </a:extLst>
            </p:cNvPr>
            <p:cNvSpPr/>
            <p:nvPr/>
          </p:nvSpPr>
          <p:spPr>
            <a:xfrm>
              <a:off x="6240983" y="2750482"/>
              <a:ext cx="128905" cy="37465"/>
            </a:xfrm>
            <a:custGeom>
              <a:avLst/>
              <a:gdLst/>
              <a:ahLst/>
              <a:cxnLst/>
              <a:rect l="l" t="t" r="r" b="b"/>
              <a:pathLst>
                <a:path w="128904" h="37464">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4" h="37464">
                  <a:moveTo>
                    <a:pt x="15557" y="25844"/>
                  </a:moveTo>
                  <a:lnTo>
                    <a:pt x="0" y="25844"/>
                  </a:lnTo>
                  <a:lnTo>
                    <a:pt x="0" y="35725"/>
                  </a:lnTo>
                  <a:lnTo>
                    <a:pt x="939" y="36664"/>
                  </a:lnTo>
                  <a:lnTo>
                    <a:pt x="13474" y="36664"/>
                  </a:lnTo>
                  <a:lnTo>
                    <a:pt x="14617" y="36664"/>
                  </a:lnTo>
                  <a:lnTo>
                    <a:pt x="15557" y="35725"/>
                  </a:lnTo>
                  <a:lnTo>
                    <a:pt x="15557" y="25844"/>
                  </a:lnTo>
                  <a:close/>
                </a:path>
                <a:path w="128904" h="37464">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364" name="object 203">
              <a:extLst>
                <a:ext uri="{FF2B5EF4-FFF2-40B4-BE49-F238E27FC236}">
                  <a16:creationId xmlns:a16="http://schemas.microsoft.com/office/drawing/2014/main" id="{943E3E28-C058-9898-8A08-C5378E98F203}"/>
                </a:ext>
              </a:extLst>
            </p:cNvPr>
            <p:cNvSpPr/>
            <p:nvPr/>
          </p:nvSpPr>
          <p:spPr>
            <a:xfrm>
              <a:off x="6269036" y="2643524"/>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365" name="object 204">
              <a:extLst>
                <a:ext uri="{FF2B5EF4-FFF2-40B4-BE49-F238E27FC236}">
                  <a16:creationId xmlns:a16="http://schemas.microsoft.com/office/drawing/2014/main" id="{8B0E6858-F1DF-B1FC-1B63-6251D64EB579}"/>
                </a:ext>
              </a:extLst>
            </p:cNvPr>
            <p:cNvSpPr/>
            <p:nvPr/>
          </p:nvSpPr>
          <p:spPr>
            <a:xfrm>
              <a:off x="6311089" y="2648034"/>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366" name="object 205">
              <a:extLst>
                <a:ext uri="{FF2B5EF4-FFF2-40B4-BE49-F238E27FC236}">
                  <a16:creationId xmlns:a16="http://schemas.microsoft.com/office/drawing/2014/main" id="{01F20576-8242-A3A8-2FBB-2747C3D2576E}"/>
                </a:ext>
              </a:extLst>
            </p:cNvPr>
            <p:cNvSpPr/>
            <p:nvPr/>
          </p:nvSpPr>
          <p:spPr>
            <a:xfrm>
              <a:off x="6242546" y="2641921"/>
              <a:ext cx="8255" cy="8255"/>
            </a:xfrm>
            <a:custGeom>
              <a:avLst/>
              <a:gdLst/>
              <a:ahLst/>
              <a:cxnLst/>
              <a:rect l="l" t="t" r="r" b="b"/>
              <a:pathLst>
                <a:path w="8254" h="8255">
                  <a:moveTo>
                    <a:pt x="5988" y="0"/>
                  </a:moveTo>
                  <a:lnTo>
                    <a:pt x="1728" y="0"/>
                  </a:lnTo>
                  <a:lnTo>
                    <a:pt x="0" y="1728"/>
                  </a:lnTo>
                  <a:lnTo>
                    <a:pt x="0" y="5988"/>
                  </a:lnTo>
                  <a:lnTo>
                    <a:pt x="1728" y="7715"/>
                  </a:lnTo>
                  <a:lnTo>
                    <a:pt x="5988" y="7715"/>
                  </a:lnTo>
                  <a:lnTo>
                    <a:pt x="7715" y="5988"/>
                  </a:lnTo>
                  <a:lnTo>
                    <a:pt x="7715" y="3858"/>
                  </a:lnTo>
                  <a:lnTo>
                    <a:pt x="7715" y="1728"/>
                  </a:lnTo>
                  <a:lnTo>
                    <a:pt x="5988" y="0"/>
                  </a:lnTo>
                  <a:close/>
                </a:path>
              </a:pathLst>
            </a:custGeom>
            <a:solidFill>
              <a:srgbClr val="2A5CDA"/>
            </a:solidFill>
          </p:spPr>
          <p:txBody>
            <a:bodyPr wrap="square" lIns="0" tIns="0" rIns="0" bIns="0" rtlCol="0"/>
            <a:lstStyle/>
            <a:p>
              <a:endParaRPr sz="1092"/>
            </a:p>
          </p:txBody>
        </p:sp>
        <p:sp>
          <p:nvSpPr>
            <p:cNvPr id="5367" name="object 206">
              <a:extLst>
                <a:ext uri="{FF2B5EF4-FFF2-40B4-BE49-F238E27FC236}">
                  <a16:creationId xmlns:a16="http://schemas.microsoft.com/office/drawing/2014/main" id="{A1FC91D1-3FF4-D563-71C9-9F20E499E5CB}"/>
                </a:ext>
              </a:extLst>
            </p:cNvPr>
            <p:cNvSpPr/>
            <p:nvPr/>
          </p:nvSpPr>
          <p:spPr>
            <a:xfrm>
              <a:off x="6269036" y="2697205"/>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368" name="object 207">
              <a:extLst>
                <a:ext uri="{FF2B5EF4-FFF2-40B4-BE49-F238E27FC236}">
                  <a16:creationId xmlns:a16="http://schemas.microsoft.com/office/drawing/2014/main" id="{B13CD1FF-CE4A-2CEB-7B95-57610718F334}"/>
                </a:ext>
              </a:extLst>
            </p:cNvPr>
            <p:cNvSpPr/>
            <p:nvPr/>
          </p:nvSpPr>
          <p:spPr>
            <a:xfrm>
              <a:off x="6311089" y="2701715"/>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369" name="object 208">
              <a:extLst>
                <a:ext uri="{FF2B5EF4-FFF2-40B4-BE49-F238E27FC236}">
                  <a16:creationId xmlns:a16="http://schemas.microsoft.com/office/drawing/2014/main" id="{DFB9FFD7-6D12-28DA-8CBA-FA46CE5CAAF8}"/>
                </a:ext>
              </a:extLst>
            </p:cNvPr>
            <p:cNvSpPr/>
            <p:nvPr/>
          </p:nvSpPr>
          <p:spPr>
            <a:xfrm>
              <a:off x="6242546" y="2695602"/>
              <a:ext cx="8255" cy="8255"/>
            </a:xfrm>
            <a:custGeom>
              <a:avLst/>
              <a:gdLst/>
              <a:ahLst/>
              <a:cxnLst/>
              <a:rect l="l" t="t" r="r" b="b"/>
              <a:pathLst>
                <a:path w="8254" h="8255">
                  <a:moveTo>
                    <a:pt x="5988" y="0"/>
                  </a:moveTo>
                  <a:lnTo>
                    <a:pt x="1728" y="0"/>
                  </a:lnTo>
                  <a:lnTo>
                    <a:pt x="0" y="1727"/>
                  </a:lnTo>
                  <a:lnTo>
                    <a:pt x="0" y="5988"/>
                  </a:lnTo>
                  <a:lnTo>
                    <a:pt x="1728" y="7715"/>
                  </a:lnTo>
                  <a:lnTo>
                    <a:pt x="5988" y="7715"/>
                  </a:lnTo>
                  <a:lnTo>
                    <a:pt x="7715" y="5988"/>
                  </a:lnTo>
                  <a:lnTo>
                    <a:pt x="7715" y="3858"/>
                  </a:lnTo>
                  <a:lnTo>
                    <a:pt x="7715" y="1727"/>
                  </a:lnTo>
                  <a:lnTo>
                    <a:pt x="5988" y="0"/>
                  </a:lnTo>
                  <a:close/>
                </a:path>
              </a:pathLst>
            </a:custGeom>
            <a:solidFill>
              <a:srgbClr val="2A5CDA"/>
            </a:solidFill>
          </p:spPr>
          <p:txBody>
            <a:bodyPr wrap="square" lIns="0" tIns="0" rIns="0" bIns="0" rtlCol="0"/>
            <a:lstStyle/>
            <a:p>
              <a:endParaRPr sz="1092"/>
            </a:p>
          </p:txBody>
        </p:sp>
        <p:sp>
          <p:nvSpPr>
            <p:cNvPr id="5370" name="object 209">
              <a:extLst>
                <a:ext uri="{FF2B5EF4-FFF2-40B4-BE49-F238E27FC236}">
                  <a16:creationId xmlns:a16="http://schemas.microsoft.com/office/drawing/2014/main" id="{56AEEDF1-01AB-2D4C-4788-5331AE28E816}"/>
                </a:ext>
              </a:extLst>
            </p:cNvPr>
            <p:cNvSpPr/>
            <p:nvPr/>
          </p:nvSpPr>
          <p:spPr>
            <a:xfrm>
              <a:off x="6211631" y="2787138"/>
              <a:ext cx="187960" cy="0"/>
            </a:xfrm>
            <a:custGeom>
              <a:avLst/>
              <a:gdLst/>
              <a:ahLst/>
              <a:cxnLst/>
              <a:rect l="l" t="t" r="r" b="b"/>
              <a:pathLst>
                <a:path w="187960">
                  <a:moveTo>
                    <a:pt x="0" y="0"/>
                  </a:moveTo>
                  <a:lnTo>
                    <a:pt x="187882" y="0"/>
                  </a:lnTo>
                </a:path>
              </a:pathLst>
            </a:custGeom>
            <a:ln w="10406">
              <a:solidFill>
                <a:srgbClr val="2A5CDA"/>
              </a:solidFill>
            </a:ln>
          </p:spPr>
          <p:txBody>
            <a:bodyPr wrap="square" lIns="0" tIns="0" rIns="0" bIns="0" rtlCol="0"/>
            <a:lstStyle/>
            <a:p>
              <a:endParaRPr sz="1092"/>
            </a:p>
          </p:txBody>
        </p:sp>
        <p:sp>
          <p:nvSpPr>
            <p:cNvPr id="5371" name="object 210">
              <a:extLst>
                <a:ext uri="{FF2B5EF4-FFF2-40B4-BE49-F238E27FC236}">
                  <a16:creationId xmlns:a16="http://schemas.microsoft.com/office/drawing/2014/main" id="{23616331-4C7B-6558-CF19-5315744EF00E}"/>
                </a:ext>
              </a:extLst>
            </p:cNvPr>
            <p:cNvSpPr/>
            <p:nvPr/>
          </p:nvSpPr>
          <p:spPr>
            <a:xfrm>
              <a:off x="5784974" y="8154482"/>
              <a:ext cx="2175510" cy="2229485"/>
            </a:xfrm>
            <a:custGeom>
              <a:avLst/>
              <a:gdLst/>
              <a:ahLst/>
              <a:cxnLst/>
              <a:rect l="l" t="t" r="r" b="b"/>
              <a:pathLst>
                <a:path w="2175509" h="2229484">
                  <a:moveTo>
                    <a:pt x="2174979" y="0"/>
                  </a:moveTo>
                  <a:lnTo>
                    <a:pt x="0" y="0"/>
                  </a:lnTo>
                  <a:lnTo>
                    <a:pt x="0" y="2229006"/>
                  </a:lnTo>
                  <a:lnTo>
                    <a:pt x="2174979" y="2229006"/>
                  </a:lnTo>
                  <a:lnTo>
                    <a:pt x="2174979" y="0"/>
                  </a:lnTo>
                  <a:close/>
                </a:path>
              </a:pathLst>
            </a:custGeom>
            <a:solidFill>
              <a:srgbClr val="F5F7FE"/>
            </a:solidFill>
          </p:spPr>
          <p:txBody>
            <a:bodyPr wrap="square" lIns="0" tIns="0" rIns="0" bIns="0" rtlCol="0"/>
            <a:lstStyle/>
            <a:p>
              <a:endParaRPr sz="1092"/>
            </a:p>
          </p:txBody>
        </p:sp>
        <p:sp>
          <p:nvSpPr>
            <p:cNvPr id="5372" name="object 211">
              <a:extLst>
                <a:ext uri="{FF2B5EF4-FFF2-40B4-BE49-F238E27FC236}">
                  <a16:creationId xmlns:a16="http://schemas.microsoft.com/office/drawing/2014/main" id="{A084013A-360E-C8DC-F257-D36E8A13CDE3}"/>
                </a:ext>
              </a:extLst>
            </p:cNvPr>
            <p:cNvSpPr/>
            <p:nvPr/>
          </p:nvSpPr>
          <p:spPr>
            <a:xfrm>
              <a:off x="5779770" y="8148796"/>
              <a:ext cx="2185670" cy="2240280"/>
            </a:xfrm>
            <a:custGeom>
              <a:avLst/>
              <a:gdLst/>
              <a:ahLst/>
              <a:cxnLst/>
              <a:rect l="l" t="t" r="r" b="b"/>
              <a:pathLst>
                <a:path w="2185670" h="2240279">
                  <a:moveTo>
                    <a:pt x="2185390" y="0"/>
                  </a:moveTo>
                  <a:lnTo>
                    <a:pt x="2174976" y="0"/>
                  </a:lnTo>
                  <a:lnTo>
                    <a:pt x="2174976" y="11430"/>
                  </a:lnTo>
                  <a:lnTo>
                    <a:pt x="2174976" y="2228850"/>
                  </a:lnTo>
                  <a:lnTo>
                    <a:pt x="10414" y="2228850"/>
                  </a:lnTo>
                  <a:lnTo>
                    <a:pt x="10414" y="11430"/>
                  </a:lnTo>
                  <a:lnTo>
                    <a:pt x="2174976" y="11430"/>
                  </a:lnTo>
                  <a:lnTo>
                    <a:pt x="2174976" y="0"/>
                  </a:lnTo>
                  <a:lnTo>
                    <a:pt x="0" y="0"/>
                  </a:lnTo>
                  <a:lnTo>
                    <a:pt x="0" y="11430"/>
                  </a:lnTo>
                  <a:lnTo>
                    <a:pt x="0" y="2228850"/>
                  </a:lnTo>
                  <a:lnTo>
                    <a:pt x="0" y="2240280"/>
                  </a:lnTo>
                  <a:lnTo>
                    <a:pt x="2185390" y="2240280"/>
                  </a:lnTo>
                  <a:lnTo>
                    <a:pt x="2185390" y="2229485"/>
                  </a:lnTo>
                  <a:lnTo>
                    <a:pt x="2185390" y="2228850"/>
                  </a:lnTo>
                  <a:lnTo>
                    <a:pt x="2185390" y="11430"/>
                  </a:lnTo>
                  <a:lnTo>
                    <a:pt x="2185390" y="10883"/>
                  </a:lnTo>
                  <a:lnTo>
                    <a:pt x="2185390" y="0"/>
                  </a:lnTo>
                  <a:close/>
                </a:path>
              </a:pathLst>
            </a:custGeom>
            <a:solidFill>
              <a:srgbClr val="2A5CDA"/>
            </a:solidFill>
          </p:spPr>
          <p:txBody>
            <a:bodyPr wrap="square" lIns="0" tIns="0" rIns="0" bIns="0" rtlCol="0"/>
            <a:lstStyle/>
            <a:p>
              <a:endParaRPr sz="1092"/>
            </a:p>
          </p:txBody>
        </p:sp>
      </p:grpSp>
      <p:sp>
        <p:nvSpPr>
          <p:cNvPr id="5373" name="object 212">
            <a:extLst>
              <a:ext uri="{FF2B5EF4-FFF2-40B4-BE49-F238E27FC236}">
                <a16:creationId xmlns:a16="http://schemas.microsoft.com/office/drawing/2014/main" id="{69F95B58-DA29-19EC-73BA-6F017491BCA7}"/>
              </a:ext>
            </a:extLst>
          </p:cNvPr>
          <p:cNvSpPr txBox="1"/>
          <p:nvPr/>
        </p:nvSpPr>
        <p:spPr>
          <a:xfrm>
            <a:off x="9198995" y="4788136"/>
            <a:ext cx="670012" cy="98335"/>
          </a:xfrm>
          <a:prstGeom prst="rect">
            <a:avLst/>
          </a:prstGeom>
        </p:spPr>
        <p:txBody>
          <a:bodyPr vert="horz" wrap="square" lIns="0" tIns="9627" rIns="0" bIns="0" rtlCol="0">
            <a:spAutoFit/>
          </a:bodyPr>
          <a:lstStyle/>
          <a:p>
            <a:pPr marL="7701">
              <a:spcBef>
                <a:spcPts val="76"/>
              </a:spcBef>
            </a:pPr>
            <a:r>
              <a:rPr sz="576" spc="64" dirty="0">
                <a:solidFill>
                  <a:srgbClr val="142C6F"/>
                </a:solidFill>
                <a:latin typeface="Verdana"/>
                <a:cs typeface="Verdana"/>
              </a:rPr>
              <a:t>BLOCKCHAIN</a:t>
            </a:r>
            <a:r>
              <a:rPr sz="576" spc="49" dirty="0">
                <a:solidFill>
                  <a:srgbClr val="142C6F"/>
                </a:solidFill>
                <a:latin typeface="Verdana"/>
                <a:cs typeface="Verdana"/>
              </a:rPr>
              <a:t> </a:t>
            </a:r>
            <a:r>
              <a:rPr sz="576" spc="-3" dirty="0">
                <a:solidFill>
                  <a:srgbClr val="142C6F"/>
                </a:solidFill>
                <a:latin typeface="Verdana"/>
                <a:cs typeface="Verdana"/>
              </a:rPr>
              <a:t>F</a:t>
            </a:r>
            <a:endParaRPr sz="576">
              <a:latin typeface="Verdana"/>
              <a:cs typeface="Verdana"/>
            </a:endParaRPr>
          </a:p>
        </p:txBody>
      </p:sp>
      <p:grpSp>
        <p:nvGrpSpPr>
          <p:cNvPr id="5374" name="object 213">
            <a:extLst>
              <a:ext uri="{FF2B5EF4-FFF2-40B4-BE49-F238E27FC236}">
                <a16:creationId xmlns:a16="http://schemas.microsoft.com/office/drawing/2014/main" id="{B59DB8D1-5329-9B8B-745D-F946142F6D1A}"/>
              </a:ext>
            </a:extLst>
          </p:cNvPr>
          <p:cNvGrpSpPr/>
          <p:nvPr/>
        </p:nvGrpSpPr>
        <p:grpSpPr>
          <a:xfrm>
            <a:off x="7047921" y="2841494"/>
            <a:ext cx="2918404" cy="3068965"/>
            <a:chOff x="2765442" y="5065236"/>
            <a:chExt cx="4812665" cy="5060950"/>
          </a:xfrm>
        </p:grpSpPr>
        <p:sp>
          <p:nvSpPr>
            <p:cNvPr id="5375" name="object 214">
              <a:extLst>
                <a:ext uri="{FF2B5EF4-FFF2-40B4-BE49-F238E27FC236}">
                  <a16:creationId xmlns:a16="http://schemas.microsoft.com/office/drawing/2014/main" id="{294261FB-2F6D-4DD9-C84D-5F7970922BA2}"/>
                </a:ext>
              </a:extLst>
            </p:cNvPr>
            <p:cNvSpPr/>
            <p:nvPr/>
          </p:nvSpPr>
          <p:spPr>
            <a:xfrm>
              <a:off x="6307410" y="8685394"/>
              <a:ext cx="1122680" cy="970915"/>
            </a:xfrm>
            <a:custGeom>
              <a:avLst/>
              <a:gdLst/>
              <a:ahLst/>
              <a:cxnLst/>
              <a:rect l="l" t="t" r="r" b="b"/>
              <a:pathLst>
                <a:path w="1122679" h="970915">
                  <a:moveTo>
                    <a:pt x="559716" y="0"/>
                  </a:moveTo>
                  <a:lnTo>
                    <a:pt x="0" y="967344"/>
                  </a:lnTo>
                </a:path>
                <a:path w="1122679" h="970915">
                  <a:moveTo>
                    <a:pt x="559716" y="0"/>
                  </a:moveTo>
                  <a:lnTo>
                    <a:pt x="1116389" y="970387"/>
                  </a:lnTo>
                </a:path>
                <a:path w="1122679" h="970915">
                  <a:moveTo>
                    <a:pt x="559716" y="0"/>
                  </a:moveTo>
                  <a:lnTo>
                    <a:pt x="1122475" y="325486"/>
                  </a:lnTo>
                </a:path>
              </a:pathLst>
            </a:custGeom>
            <a:ln w="10406">
              <a:solidFill>
                <a:srgbClr val="2A5CDA"/>
              </a:solidFill>
            </a:ln>
          </p:spPr>
          <p:txBody>
            <a:bodyPr wrap="square" lIns="0" tIns="0" rIns="0" bIns="0" rtlCol="0"/>
            <a:lstStyle/>
            <a:p>
              <a:endParaRPr sz="1092"/>
            </a:p>
          </p:txBody>
        </p:sp>
        <p:sp>
          <p:nvSpPr>
            <p:cNvPr id="5376" name="object 215">
              <a:extLst>
                <a:ext uri="{FF2B5EF4-FFF2-40B4-BE49-F238E27FC236}">
                  <a16:creationId xmlns:a16="http://schemas.microsoft.com/office/drawing/2014/main" id="{28342EA3-EA57-74AF-01B4-5C2CB8B46E48}"/>
                </a:ext>
              </a:extLst>
            </p:cNvPr>
            <p:cNvSpPr/>
            <p:nvPr/>
          </p:nvSpPr>
          <p:spPr>
            <a:xfrm>
              <a:off x="6864088" y="9010876"/>
              <a:ext cx="566420" cy="967740"/>
            </a:xfrm>
            <a:custGeom>
              <a:avLst/>
              <a:gdLst/>
              <a:ahLst/>
              <a:cxnLst/>
              <a:rect l="l" t="t" r="r" b="b"/>
              <a:pathLst>
                <a:path w="566420" h="967740">
                  <a:moveTo>
                    <a:pt x="565801" y="647943"/>
                  </a:moveTo>
                  <a:lnTo>
                    <a:pt x="565801" y="0"/>
                  </a:lnTo>
                </a:path>
                <a:path w="566420" h="967740">
                  <a:moveTo>
                    <a:pt x="565801" y="647943"/>
                  </a:moveTo>
                  <a:lnTo>
                    <a:pt x="0" y="967344"/>
                  </a:lnTo>
                </a:path>
              </a:pathLst>
            </a:custGeom>
            <a:ln w="10406">
              <a:solidFill>
                <a:srgbClr val="2A5CDA"/>
              </a:solidFill>
            </a:ln>
          </p:spPr>
          <p:txBody>
            <a:bodyPr wrap="square" lIns="0" tIns="0" rIns="0" bIns="0" rtlCol="0"/>
            <a:lstStyle/>
            <a:p>
              <a:endParaRPr sz="1092"/>
            </a:p>
          </p:txBody>
        </p:sp>
        <p:sp>
          <p:nvSpPr>
            <p:cNvPr id="5377" name="object 216">
              <a:extLst>
                <a:ext uri="{FF2B5EF4-FFF2-40B4-BE49-F238E27FC236}">
                  <a16:creationId xmlns:a16="http://schemas.microsoft.com/office/drawing/2014/main" id="{46E13554-1825-DD83-1A4A-46D740382F0F}"/>
                </a:ext>
              </a:extLst>
            </p:cNvPr>
            <p:cNvSpPr/>
            <p:nvPr/>
          </p:nvSpPr>
          <p:spPr>
            <a:xfrm>
              <a:off x="6310448" y="9013921"/>
              <a:ext cx="553720" cy="964565"/>
            </a:xfrm>
            <a:custGeom>
              <a:avLst/>
              <a:gdLst/>
              <a:ahLst/>
              <a:cxnLst/>
              <a:rect l="l" t="t" r="r" b="b"/>
              <a:pathLst>
                <a:path w="553720" h="964565">
                  <a:moveTo>
                    <a:pt x="0" y="641857"/>
                  </a:moveTo>
                  <a:lnTo>
                    <a:pt x="553630" y="964301"/>
                  </a:lnTo>
                </a:path>
                <a:path w="553720" h="964565">
                  <a:moveTo>
                    <a:pt x="0" y="641857"/>
                  </a:moveTo>
                  <a:lnTo>
                    <a:pt x="0" y="0"/>
                  </a:lnTo>
                </a:path>
              </a:pathLst>
            </a:custGeom>
            <a:ln w="10406">
              <a:solidFill>
                <a:srgbClr val="2A5CDA"/>
              </a:solidFill>
            </a:ln>
          </p:spPr>
          <p:txBody>
            <a:bodyPr wrap="square" lIns="0" tIns="0" rIns="0" bIns="0" rtlCol="0"/>
            <a:lstStyle/>
            <a:p>
              <a:endParaRPr sz="1092"/>
            </a:p>
          </p:txBody>
        </p:sp>
        <p:sp>
          <p:nvSpPr>
            <p:cNvPr id="5378" name="object 217">
              <a:extLst>
                <a:ext uri="{FF2B5EF4-FFF2-40B4-BE49-F238E27FC236}">
                  <a16:creationId xmlns:a16="http://schemas.microsoft.com/office/drawing/2014/main" id="{0FA6511A-5E1C-03E8-AA8D-53191678B1E7}"/>
                </a:ext>
              </a:extLst>
            </p:cNvPr>
            <p:cNvSpPr/>
            <p:nvPr/>
          </p:nvSpPr>
          <p:spPr>
            <a:xfrm>
              <a:off x="6310452" y="8688435"/>
              <a:ext cx="560070" cy="325755"/>
            </a:xfrm>
            <a:custGeom>
              <a:avLst/>
              <a:gdLst/>
              <a:ahLst/>
              <a:cxnLst/>
              <a:rect l="l" t="t" r="r" b="b"/>
              <a:pathLst>
                <a:path w="560070" h="325754">
                  <a:moveTo>
                    <a:pt x="559716" y="0"/>
                  </a:moveTo>
                  <a:lnTo>
                    <a:pt x="0" y="325486"/>
                  </a:lnTo>
                </a:path>
              </a:pathLst>
            </a:custGeom>
            <a:ln w="10406">
              <a:solidFill>
                <a:srgbClr val="2A5CDA"/>
              </a:solidFill>
            </a:ln>
          </p:spPr>
          <p:txBody>
            <a:bodyPr wrap="square" lIns="0" tIns="0" rIns="0" bIns="0" rtlCol="0"/>
            <a:lstStyle/>
            <a:p>
              <a:endParaRPr sz="1092"/>
            </a:p>
          </p:txBody>
        </p:sp>
        <p:sp>
          <p:nvSpPr>
            <p:cNvPr id="5379" name="object 218">
              <a:extLst>
                <a:ext uri="{FF2B5EF4-FFF2-40B4-BE49-F238E27FC236}">
                  <a16:creationId xmlns:a16="http://schemas.microsoft.com/office/drawing/2014/main" id="{D934B16B-7E09-646A-3131-F4F7CCEB9844}"/>
                </a:ext>
              </a:extLst>
            </p:cNvPr>
            <p:cNvSpPr/>
            <p:nvPr/>
          </p:nvSpPr>
          <p:spPr>
            <a:xfrm>
              <a:off x="6867126" y="8685394"/>
              <a:ext cx="3175" cy="1296035"/>
            </a:xfrm>
            <a:custGeom>
              <a:avLst/>
              <a:gdLst/>
              <a:ahLst/>
              <a:cxnLst/>
              <a:rect l="l" t="t" r="r" b="b"/>
              <a:pathLst>
                <a:path w="3175" h="1296034">
                  <a:moveTo>
                    <a:pt x="0" y="0"/>
                  </a:moveTo>
                  <a:lnTo>
                    <a:pt x="3042" y="1295874"/>
                  </a:lnTo>
                </a:path>
              </a:pathLst>
            </a:custGeom>
            <a:ln w="10406">
              <a:solidFill>
                <a:srgbClr val="2A5CDA"/>
              </a:solidFill>
            </a:ln>
          </p:spPr>
          <p:txBody>
            <a:bodyPr wrap="square" lIns="0" tIns="0" rIns="0" bIns="0" rtlCol="0"/>
            <a:lstStyle/>
            <a:p>
              <a:endParaRPr sz="1092"/>
            </a:p>
          </p:txBody>
        </p:sp>
        <p:sp>
          <p:nvSpPr>
            <p:cNvPr id="5380" name="object 219">
              <a:extLst>
                <a:ext uri="{FF2B5EF4-FFF2-40B4-BE49-F238E27FC236}">
                  <a16:creationId xmlns:a16="http://schemas.microsoft.com/office/drawing/2014/main" id="{F4D2F8A3-D582-4FD3-D141-6F16E9514384}"/>
                </a:ext>
              </a:extLst>
            </p:cNvPr>
            <p:cNvSpPr/>
            <p:nvPr/>
          </p:nvSpPr>
          <p:spPr>
            <a:xfrm>
              <a:off x="6870174" y="9010883"/>
              <a:ext cx="553720" cy="970915"/>
            </a:xfrm>
            <a:custGeom>
              <a:avLst/>
              <a:gdLst/>
              <a:ahLst/>
              <a:cxnLst/>
              <a:rect l="l" t="t" r="r" b="b"/>
              <a:pathLst>
                <a:path w="553720" h="970915">
                  <a:moveTo>
                    <a:pt x="553630" y="0"/>
                  </a:moveTo>
                  <a:lnTo>
                    <a:pt x="0" y="970387"/>
                  </a:lnTo>
                </a:path>
              </a:pathLst>
            </a:custGeom>
            <a:ln w="10406">
              <a:solidFill>
                <a:srgbClr val="2A5CDA"/>
              </a:solidFill>
            </a:ln>
          </p:spPr>
          <p:txBody>
            <a:bodyPr wrap="square" lIns="0" tIns="0" rIns="0" bIns="0" rtlCol="0"/>
            <a:lstStyle/>
            <a:p>
              <a:endParaRPr sz="1092"/>
            </a:p>
          </p:txBody>
        </p:sp>
        <p:sp>
          <p:nvSpPr>
            <p:cNvPr id="5381" name="object 220">
              <a:extLst>
                <a:ext uri="{FF2B5EF4-FFF2-40B4-BE49-F238E27FC236}">
                  <a16:creationId xmlns:a16="http://schemas.microsoft.com/office/drawing/2014/main" id="{85C2981B-666E-1D0C-563B-4AF622DC5986}"/>
                </a:ext>
              </a:extLst>
            </p:cNvPr>
            <p:cNvSpPr/>
            <p:nvPr/>
          </p:nvSpPr>
          <p:spPr>
            <a:xfrm>
              <a:off x="6310448" y="9010883"/>
              <a:ext cx="1116965" cy="970915"/>
            </a:xfrm>
            <a:custGeom>
              <a:avLst/>
              <a:gdLst/>
              <a:ahLst/>
              <a:cxnLst/>
              <a:rect l="l" t="t" r="r" b="b"/>
              <a:pathLst>
                <a:path w="1116965" h="970915">
                  <a:moveTo>
                    <a:pt x="0" y="0"/>
                  </a:moveTo>
                  <a:lnTo>
                    <a:pt x="559716" y="970387"/>
                  </a:lnTo>
                </a:path>
                <a:path w="1116965" h="970915">
                  <a:moveTo>
                    <a:pt x="0" y="0"/>
                  </a:moveTo>
                  <a:lnTo>
                    <a:pt x="1116401" y="0"/>
                  </a:lnTo>
                </a:path>
              </a:pathLst>
            </a:custGeom>
            <a:ln w="10406">
              <a:solidFill>
                <a:srgbClr val="2A5CDA"/>
              </a:solidFill>
            </a:ln>
          </p:spPr>
          <p:txBody>
            <a:bodyPr wrap="square" lIns="0" tIns="0" rIns="0" bIns="0" rtlCol="0"/>
            <a:lstStyle/>
            <a:p>
              <a:endParaRPr sz="1092"/>
            </a:p>
          </p:txBody>
        </p:sp>
        <p:sp>
          <p:nvSpPr>
            <p:cNvPr id="5382" name="object 221">
              <a:extLst>
                <a:ext uri="{FF2B5EF4-FFF2-40B4-BE49-F238E27FC236}">
                  <a16:creationId xmlns:a16="http://schemas.microsoft.com/office/drawing/2014/main" id="{5A9410ED-90D6-59FE-450E-9ED76C7F9DE8}"/>
                </a:ext>
              </a:extLst>
            </p:cNvPr>
            <p:cNvSpPr/>
            <p:nvPr/>
          </p:nvSpPr>
          <p:spPr>
            <a:xfrm>
              <a:off x="6310448" y="9010879"/>
              <a:ext cx="1116965" cy="645160"/>
            </a:xfrm>
            <a:custGeom>
              <a:avLst/>
              <a:gdLst/>
              <a:ahLst/>
              <a:cxnLst/>
              <a:rect l="l" t="t" r="r" b="b"/>
              <a:pathLst>
                <a:path w="1116965" h="645159">
                  <a:moveTo>
                    <a:pt x="0" y="644900"/>
                  </a:moveTo>
                  <a:lnTo>
                    <a:pt x="1116401" y="0"/>
                  </a:lnTo>
                </a:path>
                <a:path w="1116965" h="645159">
                  <a:moveTo>
                    <a:pt x="0" y="644900"/>
                  </a:moveTo>
                  <a:lnTo>
                    <a:pt x="1116401" y="644900"/>
                  </a:lnTo>
                </a:path>
              </a:pathLst>
            </a:custGeom>
            <a:ln w="10406">
              <a:solidFill>
                <a:srgbClr val="2A5CDA"/>
              </a:solidFill>
            </a:ln>
          </p:spPr>
          <p:txBody>
            <a:bodyPr wrap="square" lIns="0" tIns="0" rIns="0" bIns="0" rtlCol="0"/>
            <a:lstStyle/>
            <a:p>
              <a:endParaRPr sz="1092"/>
            </a:p>
          </p:txBody>
        </p:sp>
        <p:sp>
          <p:nvSpPr>
            <p:cNvPr id="5383" name="object 222">
              <a:extLst>
                <a:ext uri="{FF2B5EF4-FFF2-40B4-BE49-F238E27FC236}">
                  <a16:creationId xmlns:a16="http://schemas.microsoft.com/office/drawing/2014/main" id="{F125BCBC-4C78-C67C-18BB-BD5312EA52A9}"/>
                </a:ext>
              </a:extLst>
            </p:cNvPr>
            <p:cNvSpPr/>
            <p:nvPr/>
          </p:nvSpPr>
          <p:spPr>
            <a:xfrm>
              <a:off x="6310448" y="9010883"/>
              <a:ext cx="1113790" cy="645160"/>
            </a:xfrm>
            <a:custGeom>
              <a:avLst/>
              <a:gdLst/>
              <a:ahLst/>
              <a:cxnLst/>
              <a:rect l="l" t="t" r="r" b="b"/>
              <a:pathLst>
                <a:path w="1113790" h="645159">
                  <a:moveTo>
                    <a:pt x="0" y="0"/>
                  </a:moveTo>
                  <a:lnTo>
                    <a:pt x="1113358" y="644900"/>
                  </a:lnTo>
                </a:path>
                <a:path w="1113790" h="645159">
                  <a:moveTo>
                    <a:pt x="0" y="0"/>
                  </a:moveTo>
                  <a:lnTo>
                    <a:pt x="1113358" y="644900"/>
                  </a:lnTo>
                </a:path>
              </a:pathLst>
            </a:custGeom>
            <a:ln w="10406">
              <a:solidFill>
                <a:srgbClr val="2A5CDA"/>
              </a:solidFill>
            </a:ln>
          </p:spPr>
          <p:txBody>
            <a:bodyPr wrap="square" lIns="0" tIns="0" rIns="0" bIns="0" rtlCol="0"/>
            <a:lstStyle/>
            <a:p>
              <a:endParaRPr sz="1092"/>
            </a:p>
          </p:txBody>
        </p:sp>
        <p:sp>
          <p:nvSpPr>
            <p:cNvPr id="5384" name="object 223">
              <a:extLst>
                <a:ext uri="{FF2B5EF4-FFF2-40B4-BE49-F238E27FC236}">
                  <a16:creationId xmlns:a16="http://schemas.microsoft.com/office/drawing/2014/main" id="{12E8D43F-3F55-84FD-9D06-2533B8A1C7F5}"/>
                </a:ext>
              </a:extLst>
            </p:cNvPr>
            <p:cNvSpPr/>
            <p:nvPr/>
          </p:nvSpPr>
          <p:spPr>
            <a:xfrm>
              <a:off x="6163305" y="9507415"/>
              <a:ext cx="290830" cy="290830"/>
            </a:xfrm>
            <a:custGeom>
              <a:avLst/>
              <a:gdLst/>
              <a:ahLst/>
              <a:cxnLst/>
              <a:rect l="l" t="t" r="r" b="b"/>
              <a:pathLst>
                <a:path w="290829" h="290829">
                  <a:moveTo>
                    <a:pt x="161098" y="0"/>
                  </a:moveTo>
                  <a:lnTo>
                    <a:pt x="115975" y="2091"/>
                  </a:lnTo>
                  <a:lnTo>
                    <a:pt x="72239" y="18736"/>
                  </a:lnTo>
                  <a:lnTo>
                    <a:pt x="35954" y="48287"/>
                  </a:lnTo>
                  <a:lnTo>
                    <a:pt x="11581" y="86318"/>
                  </a:lnTo>
                  <a:lnTo>
                    <a:pt x="0" y="129540"/>
                  </a:lnTo>
                  <a:lnTo>
                    <a:pt x="2091" y="174663"/>
                  </a:lnTo>
                  <a:lnTo>
                    <a:pt x="18736" y="218399"/>
                  </a:lnTo>
                  <a:lnTo>
                    <a:pt x="48287" y="254683"/>
                  </a:lnTo>
                  <a:lnTo>
                    <a:pt x="86318" y="279056"/>
                  </a:lnTo>
                  <a:lnTo>
                    <a:pt x="129540" y="290638"/>
                  </a:lnTo>
                  <a:lnTo>
                    <a:pt x="174664" y="288547"/>
                  </a:lnTo>
                  <a:lnTo>
                    <a:pt x="218400" y="271903"/>
                  </a:lnTo>
                  <a:lnTo>
                    <a:pt x="254684" y="242346"/>
                  </a:lnTo>
                  <a:lnTo>
                    <a:pt x="279057" y="204315"/>
                  </a:lnTo>
                  <a:lnTo>
                    <a:pt x="290639" y="161094"/>
                  </a:lnTo>
                  <a:lnTo>
                    <a:pt x="288548" y="115973"/>
                  </a:lnTo>
                  <a:lnTo>
                    <a:pt x="271903" y="72239"/>
                  </a:lnTo>
                  <a:lnTo>
                    <a:pt x="242351" y="35954"/>
                  </a:lnTo>
                  <a:lnTo>
                    <a:pt x="204320" y="11581"/>
                  </a:lnTo>
                  <a:lnTo>
                    <a:pt x="161098" y="0"/>
                  </a:lnTo>
                  <a:close/>
                </a:path>
              </a:pathLst>
            </a:custGeom>
            <a:solidFill>
              <a:srgbClr val="FFFFFF"/>
            </a:solidFill>
          </p:spPr>
          <p:txBody>
            <a:bodyPr wrap="square" lIns="0" tIns="0" rIns="0" bIns="0" rtlCol="0"/>
            <a:lstStyle/>
            <a:p>
              <a:endParaRPr sz="1092"/>
            </a:p>
          </p:txBody>
        </p:sp>
        <p:sp>
          <p:nvSpPr>
            <p:cNvPr id="5385" name="object 224">
              <a:extLst>
                <a:ext uri="{FF2B5EF4-FFF2-40B4-BE49-F238E27FC236}">
                  <a16:creationId xmlns:a16="http://schemas.microsoft.com/office/drawing/2014/main" id="{49CE0657-5A79-89AB-FD71-064EAC1E97EA}"/>
                </a:ext>
              </a:extLst>
            </p:cNvPr>
            <p:cNvSpPr/>
            <p:nvPr/>
          </p:nvSpPr>
          <p:spPr>
            <a:xfrm>
              <a:off x="6163305" y="9507415"/>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386" name="object 225">
              <a:extLst>
                <a:ext uri="{FF2B5EF4-FFF2-40B4-BE49-F238E27FC236}">
                  <a16:creationId xmlns:a16="http://schemas.microsoft.com/office/drawing/2014/main" id="{52A03AD7-EC8F-9597-39BD-E40F7BF0F31D}"/>
                </a:ext>
              </a:extLst>
            </p:cNvPr>
            <p:cNvPicPr/>
            <p:nvPr/>
          </p:nvPicPr>
          <p:blipFill>
            <a:blip r:embed="rId10" cstate="print"/>
            <a:stretch>
              <a:fillRect/>
            </a:stretch>
          </p:blipFill>
          <p:spPr>
            <a:xfrm>
              <a:off x="6222262" y="9570897"/>
              <a:ext cx="169067" cy="43948"/>
            </a:xfrm>
            <a:prstGeom prst="rect">
              <a:avLst/>
            </a:prstGeom>
          </p:spPr>
        </p:pic>
        <p:sp>
          <p:nvSpPr>
            <p:cNvPr id="5387" name="object 226">
              <a:extLst>
                <a:ext uri="{FF2B5EF4-FFF2-40B4-BE49-F238E27FC236}">
                  <a16:creationId xmlns:a16="http://schemas.microsoft.com/office/drawing/2014/main" id="{46646BF2-9C39-4E82-8F92-40B8309378AD}"/>
                </a:ext>
              </a:extLst>
            </p:cNvPr>
            <p:cNvSpPr/>
            <p:nvPr/>
          </p:nvSpPr>
          <p:spPr>
            <a:xfrm>
              <a:off x="6222260" y="957089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388" name="object 227">
              <a:extLst>
                <a:ext uri="{FF2B5EF4-FFF2-40B4-BE49-F238E27FC236}">
                  <a16:creationId xmlns:a16="http://schemas.microsoft.com/office/drawing/2014/main" id="{C0510122-84D6-B1CC-7AAB-5FFE05ADF2E0}"/>
                </a:ext>
              </a:extLst>
            </p:cNvPr>
            <p:cNvPicPr/>
            <p:nvPr/>
          </p:nvPicPr>
          <p:blipFill>
            <a:blip r:embed="rId18" cstate="print"/>
            <a:stretch>
              <a:fillRect/>
            </a:stretch>
          </p:blipFill>
          <p:spPr>
            <a:xfrm>
              <a:off x="6222262" y="9624583"/>
              <a:ext cx="169067" cy="43949"/>
            </a:xfrm>
            <a:prstGeom prst="rect">
              <a:avLst/>
            </a:prstGeom>
          </p:spPr>
        </p:pic>
        <p:sp>
          <p:nvSpPr>
            <p:cNvPr id="5389" name="object 228">
              <a:extLst>
                <a:ext uri="{FF2B5EF4-FFF2-40B4-BE49-F238E27FC236}">
                  <a16:creationId xmlns:a16="http://schemas.microsoft.com/office/drawing/2014/main" id="{C2CE3BC6-A186-A858-06C6-906093765829}"/>
                </a:ext>
              </a:extLst>
            </p:cNvPr>
            <p:cNvSpPr/>
            <p:nvPr/>
          </p:nvSpPr>
          <p:spPr>
            <a:xfrm>
              <a:off x="6222260" y="9624572"/>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390" name="object 229">
              <a:extLst>
                <a:ext uri="{FF2B5EF4-FFF2-40B4-BE49-F238E27FC236}">
                  <a16:creationId xmlns:a16="http://schemas.microsoft.com/office/drawing/2014/main" id="{BA31CDD1-A83A-37DE-F6CB-DF5C47C82B2E}"/>
                </a:ext>
              </a:extLst>
            </p:cNvPr>
            <p:cNvPicPr/>
            <p:nvPr/>
          </p:nvPicPr>
          <p:blipFill>
            <a:blip r:embed="rId9" cstate="print"/>
            <a:stretch>
              <a:fillRect/>
            </a:stretch>
          </p:blipFill>
          <p:spPr>
            <a:xfrm>
              <a:off x="6222262" y="9679462"/>
              <a:ext cx="169067" cy="43949"/>
            </a:xfrm>
            <a:prstGeom prst="rect">
              <a:avLst/>
            </a:prstGeom>
          </p:spPr>
        </p:pic>
        <p:sp>
          <p:nvSpPr>
            <p:cNvPr id="5391" name="object 230">
              <a:extLst>
                <a:ext uri="{FF2B5EF4-FFF2-40B4-BE49-F238E27FC236}">
                  <a16:creationId xmlns:a16="http://schemas.microsoft.com/office/drawing/2014/main" id="{F7040AAA-33BA-85F3-DE2D-804878381AEA}"/>
                </a:ext>
              </a:extLst>
            </p:cNvPr>
            <p:cNvSpPr/>
            <p:nvPr/>
          </p:nvSpPr>
          <p:spPr>
            <a:xfrm>
              <a:off x="6222260" y="967945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392" name="object 231">
              <a:extLst>
                <a:ext uri="{FF2B5EF4-FFF2-40B4-BE49-F238E27FC236}">
                  <a16:creationId xmlns:a16="http://schemas.microsoft.com/office/drawing/2014/main" id="{F7B17578-D266-2A2B-87EF-5120F58A4D19}"/>
                </a:ext>
              </a:extLst>
            </p:cNvPr>
            <p:cNvPicPr/>
            <p:nvPr/>
          </p:nvPicPr>
          <p:blipFill>
            <a:blip r:embed="rId11" cstate="print"/>
            <a:stretch>
              <a:fillRect/>
            </a:stretch>
          </p:blipFill>
          <p:spPr>
            <a:xfrm>
              <a:off x="6242552" y="9614858"/>
              <a:ext cx="128488" cy="9724"/>
            </a:xfrm>
            <a:prstGeom prst="rect">
              <a:avLst/>
            </a:prstGeom>
          </p:spPr>
        </p:pic>
        <p:sp>
          <p:nvSpPr>
            <p:cNvPr id="5393" name="object 232">
              <a:extLst>
                <a:ext uri="{FF2B5EF4-FFF2-40B4-BE49-F238E27FC236}">
                  <a16:creationId xmlns:a16="http://schemas.microsoft.com/office/drawing/2014/main" id="{38A1BB45-C43F-526A-5186-0A6F1E698281}"/>
                </a:ext>
              </a:extLst>
            </p:cNvPr>
            <p:cNvSpPr/>
            <p:nvPr/>
          </p:nvSpPr>
          <p:spPr>
            <a:xfrm>
              <a:off x="6242552" y="9614847"/>
              <a:ext cx="128905" cy="10160"/>
            </a:xfrm>
            <a:custGeom>
              <a:avLst/>
              <a:gdLst/>
              <a:ahLst/>
              <a:cxnLst/>
              <a:rect l="l" t="t" r="r" b="b"/>
              <a:pathLst>
                <a:path w="128904"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394" name="object 233">
              <a:extLst>
                <a:ext uri="{FF2B5EF4-FFF2-40B4-BE49-F238E27FC236}">
                  <a16:creationId xmlns:a16="http://schemas.microsoft.com/office/drawing/2014/main" id="{01B18B1B-BC45-4E80-C3EA-3D909423E1C4}"/>
                </a:ext>
              </a:extLst>
            </p:cNvPr>
            <p:cNvSpPr/>
            <p:nvPr/>
          </p:nvSpPr>
          <p:spPr>
            <a:xfrm>
              <a:off x="6242545" y="9614871"/>
              <a:ext cx="128905" cy="57785"/>
            </a:xfrm>
            <a:custGeom>
              <a:avLst/>
              <a:gdLst/>
              <a:ahLst/>
              <a:cxnLst/>
              <a:rect l="l" t="t" r="r" b="b"/>
              <a:pathLst>
                <a:path w="128904" h="57784">
                  <a:moveTo>
                    <a:pt x="128485" y="53936"/>
                  </a:moveTo>
                  <a:lnTo>
                    <a:pt x="0" y="53936"/>
                  </a:lnTo>
                  <a:lnTo>
                    <a:pt x="0" y="57683"/>
                  </a:lnTo>
                  <a:lnTo>
                    <a:pt x="128485" y="57683"/>
                  </a:lnTo>
                  <a:lnTo>
                    <a:pt x="128485" y="53936"/>
                  </a:lnTo>
                  <a:close/>
                </a:path>
                <a:path w="128904"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395" name="object 234">
              <a:extLst>
                <a:ext uri="{FF2B5EF4-FFF2-40B4-BE49-F238E27FC236}">
                  <a16:creationId xmlns:a16="http://schemas.microsoft.com/office/drawing/2014/main" id="{91949E17-61F9-0728-8509-676D948F4492}"/>
                </a:ext>
              </a:extLst>
            </p:cNvPr>
            <p:cNvSpPr/>
            <p:nvPr/>
          </p:nvSpPr>
          <p:spPr>
            <a:xfrm>
              <a:off x="6242551" y="9614846"/>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396" name="object 235">
              <a:extLst>
                <a:ext uri="{FF2B5EF4-FFF2-40B4-BE49-F238E27FC236}">
                  <a16:creationId xmlns:a16="http://schemas.microsoft.com/office/drawing/2014/main" id="{FA08E1F3-7F10-9002-8944-D4C577A47FD0}"/>
                </a:ext>
              </a:extLst>
            </p:cNvPr>
            <p:cNvSpPr/>
            <p:nvPr/>
          </p:nvSpPr>
          <p:spPr>
            <a:xfrm>
              <a:off x="6270258" y="9699178"/>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397" name="object 236">
              <a:extLst>
                <a:ext uri="{FF2B5EF4-FFF2-40B4-BE49-F238E27FC236}">
                  <a16:creationId xmlns:a16="http://schemas.microsoft.com/office/drawing/2014/main" id="{3309D30F-2D23-9B6C-09C6-02885FA48745}"/>
                </a:ext>
              </a:extLst>
            </p:cNvPr>
            <p:cNvSpPr/>
            <p:nvPr/>
          </p:nvSpPr>
          <p:spPr>
            <a:xfrm>
              <a:off x="6312311" y="970368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398" name="object 237">
              <a:extLst>
                <a:ext uri="{FF2B5EF4-FFF2-40B4-BE49-F238E27FC236}">
                  <a16:creationId xmlns:a16="http://schemas.microsoft.com/office/drawing/2014/main" id="{5AB70608-7F8F-CD74-CDAE-14DAA4612E12}"/>
                </a:ext>
              </a:extLst>
            </p:cNvPr>
            <p:cNvSpPr/>
            <p:nvPr/>
          </p:nvSpPr>
          <p:spPr>
            <a:xfrm>
              <a:off x="6242202" y="9697586"/>
              <a:ext cx="128905" cy="37465"/>
            </a:xfrm>
            <a:custGeom>
              <a:avLst/>
              <a:gdLst/>
              <a:ahLst/>
              <a:cxnLst/>
              <a:rect l="l" t="t" r="r" b="b"/>
              <a:pathLst>
                <a:path w="128904" h="37465">
                  <a:moveTo>
                    <a:pt x="9271" y="1727"/>
                  </a:moveTo>
                  <a:lnTo>
                    <a:pt x="7543" y="0"/>
                  </a:lnTo>
                  <a:lnTo>
                    <a:pt x="3289" y="0"/>
                  </a:lnTo>
                  <a:lnTo>
                    <a:pt x="1562" y="1727"/>
                  </a:lnTo>
                  <a:lnTo>
                    <a:pt x="1562" y="5981"/>
                  </a:lnTo>
                  <a:lnTo>
                    <a:pt x="3289" y="7708"/>
                  </a:lnTo>
                  <a:lnTo>
                    <a:pt x="7543" y="7708"/>
                  </a:lnTo>
                  <a:lnTo>
                    <a:pt x="9271" y="5981"/>
                  </a:lnTo>
                  <a:lnTo>
                    <a:pt x="9271" y="3848"/>
                  </a:lnTo>
                  <a:lnTo>
                    <a:pt x="9271" y="1727"/>
                  </a:lnTo>
                  <a:close/>
                </a:path>
                <a:path w="128904" h="37465">
                  <a:moveTo>
                    <a:pt x="15557" y="25831"/>
                  </a:moveTo>
                  <a:lnTo>
                    <a:pt x="0" y="25831"/>
                  </a:lnTo>
                  <a:lnTo>
                    <a:pt x="0" y="35712"/>
                  </a:lnTo>
                  <a:lnTo>
                    <a:pt x="939" y="36652"/>
                  </a:lnTo>
                  <a:lnTo>
                    <a:pt x="13474" y="36652"/>
                  </a:lnTo>
                  <a:lnTo>
                    <a:pt x="14617" y="36652"/>
                  </a:lnTo>
                  <a:lnTo>
                    <a:pt x="15557" y="35712"/>
                  </a:lnTo>
                  <a:lnTo>
                    <a:pt x="15557" y="25831"/>
                  </a:lnTo>
                  <a:close/>
                </a:path>
                <a:path w="128904" h="37465">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399" name="object 238">
              <a:extLst>
                <a:ext uri="{FF2B5EF4-FFF2-40B4-BE49-F238E27FC236}">
                  <a16:creationId xmlns:a16="http://schemas.microsoft.com/office/drawing/2014/main" id="{0EBEDA09-CE6F-8463-6084-1875CDB7855B}"/>
                </a:ext>
              </a:extLst>
            </p:cNvPr>
            <p:cNvSpPr/>
            <p:nvPr/>
          </p:nvSpPr>
          <p:spPr>
            <a:xfrm>
              <a:off x="6270258" y="9590618"/>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400" name="object 239">
              <a:extLst>
                <a:ext uri="{FF2B5EF4-FFF2-40B4-BE49-F238E27FC236}">
                  <a16:creationId xmlns:a16="http://schemas.microsoft.com/office/drawing/2014/main" id="{F465E896-E979-601F-F7E0-854061152BF7}"/>
                </a:ext>
              </a:extLst>
            </p:cNvPr>
            <p:cNvSpPr/>
            <p:nvPr/>
          </p:nvSpPr>
          <p:spPr>
            <a:xfrm>
              <a:off x="6312311" y="959512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401" name="object 240">
              <a:extLst>
                <a:ext uri="{FF2B5EF4-FFF2-40B4-BE49-F238E27FC236}">
                  <a16:creationId xmlns:a16="http://schemas.microsoft.com/office/drawing/2014/main" id="{D8FEDAD6-927A-0CFD-4CD3-7D6387895AE4}"/>
                </a:ext>
              </a:extLst>
            </p:cNvPr>
            <p:cNvSpPr/>
            <p:nvPr/>
          </p:nvSpPr>
          <p:spPr>
            <a:xfrm>
              <a:off x="6243768" y="9589015"/>
              <a:ext cx="8255" cy="8255"/>
            </a:xfrm>
            <a:custGeom>
              <a:avLst/>
              <a:gdLst/>
              <a:ahLst/>
              <a:cxnLst/>
              <a:rect l="l" t="t" r="r" b="b"/>
              <a:pathLst>
                <a:path w="8254" h="8254">
                  <a:moveTo>
                    <a:pt x="5988" y="0"/>
                  </a:moveTo>
                  <a:lnTo>
                    <a:pt x="1728" y="0"/>
                  </a:lnTo>
                  <a:lnTo>
                    <a:pt x="0" y="1727"/>
                  </a:lnTo>
                  <a:lnTo>
                    <a:pt x="0" y="5987"/>
                  </a:lnTo>
                  <a:lnTo>
                    <a:pt x="1728" y="7715"/>
                  </a:lnTo>
                  <a:lnTo>
                    <a:pt x="5988" y="7715"/>
                  </a:lnTo>
                  <a:lnTo>
                    <a:pt x="7715" y="5987"/>
                  </a:lnTo>
                  <a:lnTo>
                    <a:pt x="7715" y="3857"/>
                  </a:lnTo>
                  <a:lnTo>
                    <a:pt x="7715" y="1727"/>
                  </a:lnTo>
                  <a:lnTo>
                    <a:pt x="5988" y="0"/>
                  </a:lnTo>
                  <a:close/>
                </a:path>
              </a:pathLst>
            </a:custGeom>
            <a:solidFill>
              <a:srgbClr val="2A5CDA"/>
            </a:solidFill>
          </p:spPr>
          <p:txBody>
            <a:bodyPr wrap="square" lIns="0" tIns="0" rIns="0" bIns="0" rtlCol="0"/>
            <a:lstStyle/>
            <a:p>
              <a:endParaRPr sz="1092"/>
            </a:p>
          </p:txBody>
        </p:sp>
        <p:sp>
          <p:nvSpPr>
            <p:cNvPr id="5402" name="object 241">
              <a:extLst>
                <a:ext uri="{FF2B5EF4-FFF2-40B4-BE49-F238E27FC236}">
                  <a16:creationId xmlns:a16="http://schemas.microsoft.com/office/drawing/2014/main" id="{4D4917BF-D635-9177-6968-FCDA9411BBC0}"/>
                </a:ext>
              </a:extLst>
            </p:cNvPr>
            <p:cNvSpPr/>
            <p:nvPr/>
          </p:nvSpPr>
          <p:spPr>
            <a:xfrm>
              <a:off x="6270258" y="9644300"/>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403" name="object 242">
              <a:extLst>
                <a:ext uri="{FF2B5EF4-FFF2-40B4-BE49-F238E27FC236}">
                  <a16:creationId xmlns:a16="http://schemas.microsoft.com/office/drawing/2014/main" id="{67A05172-1A18-2013-494A-64338815BE2A}"/>
                </a:ext>
              </a:extLst>
            </p:cNvPr>
            <p:cNvSpPr/>
            <p:nvPr/>
          </p:nvSpPr>
          <p:spPr>
            <a:xfrm>
              <a:off x="6312311" y="9648811"/>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404" name="object 243">
              <a:extLst>
                <a:ext uri="{FF2B5EF4-FFF2-40B4-BE49-F238E27FC236}">
                  <a16:creationId xmlns:a16="http://schemas.microsoft.com/office/drawing/2014/main" id="{E585F7F9-22E4-D810-8F3A-C11EBFA8F80E}"/>
                </a:ext>
              </a:extLst>
            </p:cNvPr>
            <p:cNvSpPr/>
            <p:nvPr/>
          </p:nvSpPr>
          <p:spPr>
            <a:xfrm>
              <a:off x="6243768" y="9642697"/>
              <a:ext cx="8255" cy="8255"/>
            </a:xfrm>
            <a:custGeom>
              <a:avLst/>
              <a:gdLst/>
              <a:ahLst/>
              <a:cxnLst/>
              <a:rect l="l" t="t" r="r" b="b"/>
              <a:pathLst>
                <a:path w="8254" h="8254">
                  <a:moveTo>
                    <a:pt x="5988" y="0"/>
                  </a:moveTo>
                  <a:lnTo>
                    <a:pt x="1728" y="0"/>
                  </a:lnTo>
                  <a:lnTo>
                    <a:pt x="0" y="1727"/>
                  </a:lnTo>
                  <a:lnTo>
                    <a:pt x="0" y="5987"/>
                  </a:lnTo>
                  <a:lnTo>
                    <a:pt x="1728" y="7715"/>
                  </a:lnTo>
                  <a:lnTo>
                    <a:pt x="5988" y="7715"/>
                  </a:lnTo>
                  <a:lnTo>
                    <a:pt x="7715" y="5987"/>
                  </a:lnTo>
                  <a:lnTo>
                    <a:pt x="7715" y="3857"/>
                  </a:lnTo>
                  <a:lnTo>
                    <a:pt x="7715" y="1727"/>
                  </a:lnTo>
                  <a:lnTo>
                    <a:pt x="5988" y="0"/>
                  </a:lnTo>
                  <a:close/>
                </a:path>
              </a:pathLst>
            </a:custGeom>
            <a:solidFill>
              <a:srgbClr val="2A5CDA"/>
            </a:solidFill>
          </p:spPr>
          <p:txBody>
            <a:bodyPr wrap="square" lIns="0" tIns="0" rIns="0" bIns="0" rtlCol="0"/>
            <a:lstStyle/>
            <a:p>
              <a:endParaRPr sz="1092"/>
            </a:p>
          </p:txBody>
        </p:sp>
        <p:sp>
          <p:nvSpPr>
            <p:cNvPr id="5405" name="object 244">
              <a:extLst>
                <a:ext uri="{FF2B5EF4-FFF2-40B4-BE49-F238E27FC236}">
                  <a16:creationId xmlns:a16="http://schemas.microsoft.com/office/drawing/2014/main" id="{1ADF4B12-FCF9-2950-6F95-3CB442389E8F}"/>
                </a:ext>
              </a:extLst>
            </p:cNvPr>
            <p:cNvSpPr/>
            <p:nvPr/>
          </p:nvSpPr>
          <p:spPr>
            <a:xfrm>
              <a:off x="6212852" y="9734231"/>
              <a:ext cx="187960" cy="0"/>
            </a:xfrm>
            <a:custGeom>
              <a:avLst/>
              <a:gdLst/>
              <a:ahLst/>
              <a:cxnLst/>
              <a:rect l="l" t="t" r="r" b="b"/>
              <a:pathLst>
                <a:path w="187960">
                  <a:moveTo>
                    <a:pt x="0" y="0"/>
                  </a:moveTo>
                  <a:lnTo>
                    <a:pt x="187882" y="0"/>
                  </a:lnTo>
                </a:path>
              </a:pathLst>
            </a:custGeom>
            <a:ln w="10406">
              <a:solidFill>
                <a:srgbClr val="2A5CDA"/>
              </a:solidFill>
            </a:ln>
          </p:spPr>
          <p:txBody>
            <a:bodyPr wrap="square" lIns="0" tIns="0" rIns="0" bIns="0" rtlCol="0"/>
            <a:lstStyle/>
            <a:p>
              <a:endParaRPr sz="1092"/>
            </a:p>
          </p:txBody>
        </p:sp>
        <p:sp>
          <p:nvSpPr>
            <p:cNvPr id="5406" name="object 245">
              <a:extLst>
                <a:ext uri="{FF2B5EF4-FFF2-40B4-BE49-F238E27FC236}">
                  <a16:creationId xmlns:a16="http://schemas.microsoft.com/office/drawing/2014/main" id="{B2ADB0E4-93D1-5A65-BF38-8DA1D70FB7DB}"/>
                </a:ext>
              </a:extLst>
            </p:cNvPr>
            <p:cNvSpPr/>
            <p:nvPr/>
          </p:nvSpPr>
          <p:spPr>
            <a:xfrm>
              <a:off x="6721803" y="9829860"/>
              <a:ext cx="290830" cy="290830"/>
            </a:xfrm>
            <a:custGeom>
              <a:avLst/>
              <a:gdLst/>
              <a:ahLst/>
              <a:cxnLst/>
              <a:rect l="l" t="t" r="r" b="b"/>
              <a:pathLst>
                <a:path w="290829" h="290829">
                  <a:moveTo>
                    <a:pt x="161098" y="0"/>
                  </a:moveTo>
                  <a:lnTo>
                    <a:pt x="115975" y="2090"/>
                  </a:lnTo>
                  <a:lnTo>
                    <a:pt x="72239" y="18735"/>
                  </a:lnTo>
                  <a:lnTo>
                    <a:pt x="35954" y="48287"/>
                  </a:lnTo>
                  <a:lnTo>
                    <a:pt x="11581" y="86318"/>
                  </a:lnTo>
                  <a:lnTo>
                    <a:pt x="0" y="129540"/>
                  </a:lnTo>
                  <a:lnTo>
                    <a:pt x="2091" y="174663"/>
                  </a:lnTo>
                  <a:lnTo>
                    <a:pt x="18736" y="218399"/>
                  </a:lnTo>
                  <a:lnTo>
                    <a:pt x="48287" y="254683"/>
                  </a:lnTo>
                  <a:lnTo>
                    <a:pt x="86318" y="279057"/>
                  </a:lnTo>
                  <a:lnTo>
                    <a:pt x="129540" y="290638"/>
                  </a:lnTo>
                  <a:lnTo>
                    <a:pt x="174663" y="288547"/>
                  </a:lnTo>
                  <a:lnTo>
                    <a:pt x="218399" y="271902"/>
                  </a:lnTo>
                  <a:lnTo>
                    <a:pt x="254683" y="242351"/>
                  </a:lnTo>
                  <a:lnTo>
                    <a:pt x="279056" y="204320"/>
                  </a:lnTo>
                  <a:lnTo>
                    <a:pt x="290638" y="161098"/>
                  </a:lnTo>
                  <a:lnTo>
                    <a:pt x="288547" y="115975"/>
                  </a:lnTo>
                  <a:lnTo>
                    <a:pt x="271903" y="72239"/>
                  </a:lnTo>
                  <a:lnTo>
                    <a:pt x="242351" y="35955"/>
                  </a:lnTo>
                  <a:lnTo>
                    <a:pt x="204320" y="11581"/>
                  </a:lnTo>
                  <a:lnTo>
                    <a:pt x="161098" y="0"/>
                  </a:lnTo>
                  <a:close/>
                </a:path>
              </a:pathLst>
            </a:custGeom>
            <a:solidFill>
              <a:srgbClr val="FFFFFF"/>
            </a:solidFill>
          </p:spPr>
          <p:txBody>
            <a:bodyPr wrap="square" lIns="0" tIns="0" rIns="0" bIns="0" rtlCol="0"/>
            <a:lstStyle/>
            <a:p>
              <a:endParaRPr sz="1092"/>
            </a:p>
          </p:txBody>
        </p:sp>
        <p:sp>
          <p:nvSpPr>
            <p:cNvPr id="5407" name="object 246">
              <a:extLst>
                <a:ext uri="{FF2B5EF4-FFF2-40B4-BE49-F238E27FC236}">
                  <a16:creationId xmlns:a16="http://schemas.microsoft.com/office/drawing/2014/main" id="{DB216A31-4918-761D-B046-69E15E217A5A}"/>
                </a:ext>
              </a:extLst>
            </p:cNvPr>
            <p:cNvSpPr/>
            <p:nvPr/>
          </p:nvSpPr>
          <p:spPr>
            <a:xfrm>
              <a:off x="6721803" y="9829860"/>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5"/>
                  </a:lnTo>
                  <a:lnTo>
                    <a:pt x="290638" y="161098"/>
                  </a:lnTo>
                  <a:lnTo>
                    <a:pt x="279057" y="204320"/>
                  </a:lnTo>
                  <a:lnTo>
                    <a:pt x="254683" y="242351"/>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408" name="object 247">
              <a:extLst>
                <a:ext uri="{FF2B5EF4-FFF2-40B4-BE49-F238E27FC236}">
                  <a16:creationId xmlns:a16="http://schemas.microsoft.com/office/drawing/2014/main" id="{6ADBB43A-B8DF-8806-C232-22C7765BDB21}"/>
                </a:ext>
              </a:extLst>
            </p:cNvPr>
            <p:cNvPicPr/>
            <p:nvPr/>
          </p:nvPicPr>
          <p:blipFill>
            <a:blip r:embed="rId9" cstate="print"/>
            <a:stretch>
              <a:fillRect/>
            </a:stretch>
          </p:blipFill>
          <p:spPr>
            <a:xfrm>
              <a:off x="6780762" y="9893341"/>
              <a:ext cx="169067" cy="43962"/>
            </a:xfrm>
            <a:prstGeom prst="rect">
              <a:avLst/>
            </a:prstGeom>
          </p:spPr>
        </p:pic>
        <p:sp>
          <p:nvSpPr>
            <p:cNvPr id="5409" name="object 248">
              <a:extLst>
                <a:ext uri="{FF2B5EF4-FFF2-40B4-BE49-F238E27FC236}">
                  <a16:creationId xmlns:a16="http://schemas.microsoft.com/office/drawing/2014/main" id="{8146AAFD-0DF0-35A1-9205-4A44BE3D82DD}"/>
                </a:ext>
              </a:extLst>
            </p:cNvPr>
            <p:cNvSpPr/>
            <p:nvPr/>
          </p:nvSpPr>
          <p:spPr>
            <a:xfrm>
              <a:off x="6780756" y="989333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410" name="object 249">
              <a:extLst>
                <a:ext uri="{FF2B5EF4-FFF2-40B4-BE49-F238E27FC236}">
                  <a16:creationId xmlns:a16="http://schemas.microsoft.com/office/drawing/2014/main" id="{75A5DE5D-EAF8-DDBA-33FB-CDDE6191A860}"/>
                </a:ext>
              </a:extLst>
            </p:cNvPr>
            <p:cNvPicPr/>
            <p:nvPr/>
          </p:nvPicPr>
          <p:blipFill>
            <a:blip r:embed="rId9" cstate="print"/>
            <a:stretch>
              <a:fillRect/>
            </a:stretch>
          </p:blipFill>
          <p:spPr>
            <a:xfrm>
              <a:off x="6780762" y="9947028"/>
              <a:ext cx="169067" cy="43949"/>
            </a:xfrm>
            <a:prstGeom prst="rect">
              <a:avLst/>
            </a:prstGeom>
          </p:spPr>
        </p:pic>
        <p:sp>
          <p:nvSpPr>
            <p:cNvPr id="5411" name="object 250">
              <a:extLst>
                <a:ext uri="{FF2B5EF4-FFF2-40B4-BE49-F238E27FC236}">
                  <a16:creationId xmlns:a16="http://schemas.microsoft.com/office/drawing/2014/main" id="{532C0D72-D1F3-0E59-49CD-820B9DC6FCE7}"/>
                </a:ext>
              </a:extLst>
            </p:cNvPr>
            <p:cNvSpPr/>
            <p:nvPr/>
          </p:nvSpPr>
          <p:spPr>
            <a:xfrm>
              <a:off x="6780756" y="9947018"/>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412" name="object 251">
              <a:extLst>
                <a:ext uri="{FF2B5EF4-FFF2-40B4-BE49-F238E27FC236}">
                  <a16:creationId xmlns:a16="http://schemas.microsoft.com/office/drawing/2014/main" id="{36524FA9-C80A-11B4-E93C-A938D67DCCC7}"/>
                </a:ext>
              </a:extLst>
            </p:cNvPr>
            <p:cNvPicPr/>
            <p:nvPr/>
          </p:nvPicPr>
          <p:blipFill>
            <a:blip r:embed="rId10" cstate="print"/>
            <a:stretch>
              <a:fillRect/>
            </a:stretch>
          </p:blipFill>
          <p:spPr>
            <a:xfrm>
              <a:off x="6780762" y="10001906"/>
              <a:ext cx="169067" cy="43948"/>
            </a:xfrm>
            <a:prstGeom prst="rect">
              <a:avLst/>
            </a:prstGeom>
          </p:spPr>
        </p:pic>
        <p:sp>
          <p:nvSpPr>
            <p:cNvPr id="5413" name="object 252">
              <a:extLst>
                <a:ext uri="{FF2B5EF4-FFF2-40B4-BE49-F238E27FC236}">
                  <a16:creationId xmlns:a16="http://schemas.microsoft.com/office/drawing/2014/main" id="{27E481BC-B97B-47F9-D022-A8C0EE17CBF7}"/>
                </a:ext>
              </a:extLst>
            </p:cNvPr>
            <p:cNvSpPr/>
            <p:nvPr/>
          </p:nvSpPr>
          <p:spPr>
            <a:xfrm>
              <a:off x="6780756" y="1000189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414" name="object 253">
              <a:extLst>
                <a:ext uri="{FF2B5EF4-FFF2-40B4-BE49-F238E27FC236}">
                  <a16:creationId xmlns:a16="http://schemas.microsoft.com/office/drawing/2014/main" id="{CC048C89-7151-E9BD-C447-155CAE424908}"/>
                </a:ext>
              </a:extLst>
            </p:cNvPr>
            <p:cNvPicPr/>
            <p:nvPr/>
          </p:nvPicPr>
          <p:blipFill>
            <a:blip r:embed="rId11" cstate="print"/>
            <a:stretch>
              <a:fillRect/>
            </a:stretch>
          </p:blipFill>
          <p:spPr>
            <a:xfrm>
              <a:off x="6801050" y="9937303"/>
              <a:ext cx="128488" cy="9724"/>
            </a:xfrm>
            <a:prstGeom prst="rect">
              <a:avLst/>
            </a:prstGeom>
          </p:spPr>
        </p:pic>
        <p:sp>
          <p:nvSpPr>
            <p:cNvPr id="5415" name="object 254">
              <a:extLst>
                <a:ext uri="{FF2B5EF4-FFF2-40B4-BE49-F238E27FC236}">
                  <a16:creationId xmlns:a16="http://schemas.microsoft.com/office/drawing/2014/main" id="{14C06DFD-86A6-B51A-127A-98D92A2C2CF6}"/>
                </a:ext>
              </a:extLst>
            </p:cNvPr>
            <p:cNvSpPr/>
            <p:nvPr/>
          </p:nvSpPr>
          <p:spPr>
            <a:xfrm>
              <a:off x="6801051" y="9937303"/>
              <a:ext cx="128905" cy="10160"/>
            </a:xfrm>
            <a:custGeom>
              <a:avLst/>
              <a:gdLst/>
              <a:ahLst/>
              <a:cxnLst/>
              <a:rect l="l" t="t" r="r" b="b"/>
              <a:pathLst>
                <a:path w="128904"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416" name="object 255">
              <a:extLst>
                <a:ext uri="{FF2B5EF4-FFF2-40B4-BE49-F238E27FC236}">
                  <a16:creationId xmlns:a16="http://schemas.microsoft.com/office/drawing/2014/main" id="{D8E50FA4-A01D-DC9F-088E-0D8845C70F48}"/>
                </a:ext>
              </a:extLst>
            </p:cNvPr>
            <p:cNvSpPr/>
            <p:nvPr/>
          </p:nvSpPr>
          <p:spPr>
            <a:xfrm>
              <a:off x="6801040" y="9937311"/>
              <a:ext cx="128905" cy="57785"/>
            </a:xfrm>
            <a:custGeom>
              <a:avLst/>
              <a:gdLst/>
              <a:ahLst/>
              <a:cxnLst/>
              <a:rect l="l" t="t" r="r" b="b"/>
              <a:pathLst>
                <a:path w="128904" h="57784">
                  <a:moveTo>
                    <a:pt x="128498" y="53936"/>
                  </a:moveTo>
                  <a:lnTo>
                    <a:pt x="0" y="53936"/>
                  </a:lnTo>
                  <a:lnTo>
                    <a:pt x="0" y="57683"/>
                  </a:lnTo>
                  <a:lnTo>
                    <a:pt x="128498" y="57683"/>
                  </a:lnTo>
                  <a:lnTo>
                    <a:pt x="128498" y="53936"/>
                  </a:lnTo>
                  <a:close/>
                </a:path>
                <a:path w="128904" h="57784">
                  <a:moveTo>
                    <a:pt x="128498" y="0"/>
                  </a:moveTo>
                  <a:lnTo>
                    <a:pt x="0" y="0"/>
                  </a:lnTo>
                  <a:lnTo>
                    <a:pt x="0" y="3746"/>
                  </a:lnTo>
                  <a:lnTo>
                    <a:pt x="128498" y="3746"/>
                  </a:lnTo>
                  <a:lnTo>
                    <a:pt x="128498" y="0"/>
                  </a:lnTo>
                  <a:close/>
                </a:path>
              </a:pathLst>
            </a:custGeom>
            <a:solidFill>
              <a:srgbClr val="DDE7FD"/>
            </a:solidFill>
          </p:spPr>
          <p:txBody>
            <a:bodyPr wrap="square" lIns="0" tIns="0" rIns="0" bIns="0" rtlCol="0"/>
            <a:lstStyle/>
            <a:p>
              <a:endParaRPr sz="1092"/>
            </a:p>
          </p:txBody>
        </p:sp>
        <p:sp>
          <p:nvSpPr>
            <p:cNvPr id="5417" name="object 256">
              <a:extLst>
                <a:ext uri="{FF2B5EF4-FFF2-40B4-BE49-F238E27FC236}">
                  <a16:creationId xmlns:a16="http://schemas.microsoft.com/office/drawing/2014/main" id="{43593FEE-87E1-5F7E-C9F6-FE9F4B54C179}"/>
                </a:ext>
              </a:extLst>
            </p:cNvPr>
            <p:cNvSpPr/>
            <p:nvPr/>
          </p:nvSpPr>
          <p:spPr>
            <a:xfrm>
              <a:off x="6801050" y="9937303"/>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418" name="object 257">
              <a:extLst>
                <a:ext uri="{FF2B5EF4-FFF2-40B4-BE49-F238E27FC236}">
                  <a16:creationId xmlns:a16="http://schemas.microsoft.com/office/drawing/2014/main" id="{93BAC98B-5220-02CD-EF19-37BC4698B2E1}"/>
                </a:ext>
              </a:extLst>
            </p:cNvPr>
            <p:cNvSpPr/>
            <p:nvPr/>
          </p:nvSpPr>
          <p:spPr>
            <a:xfrm>
              <a:off x="6828753" y="1002162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419" name="object 258">
              <a:extLst>
                <a:ext uri="{FF2B5EF4-FFF2-40B4-BE49-F238E27FC236}">
                  <a16:creationId xmlns:a16="http://schemas.microsoft.com/office/drawing/2014/main" id="{AA868902-A4C9-D096-4E95-37FD9BCA3CE2}"/>
                </a:ext>
              </a:extLst>
            </p:cNvPr>
            <p:cNvSpPr/>
            <p:nvPr/>
          </p:nvSpPr>
          <p:spPr>
            <a:xfrm>
              <a:off x="6870806" y="10026135"/>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420" name="object 259">
              <a:extLst>
                <a:ext uri="{FF2B5EF4-FFF2-40B4-BE49-F238E27FC236}">
                  <a16:creationId xmlns:a16="http://schemas.microsoft.com/office/drawing/2014/main" id="{B2F059F0-DC99-3340-C5D4-7F1111EF65C5}"/>
                </a:ext>
              </a:extLst>
            </p:cNvPr>
            <p:cNvSpPr/>
            <p:nvPr/>
          </p:nvSpPr>
          <p:spPr>
            <a:xfrm>
              <a:off x="6800697" y="10020026"/>
              <a:ext cx="128905" cy="37465"/>
            </a:xfrm>
            <a:custGeom>
              <a:avLst/>
              <a:gdLst/>
              <a:ahLst/>
              <a:cxnLst/>
              <a:rect l="l" t="t" r="r" b="b"/>
              <a:pathLst>
                <a:path w="128904" h="37465">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4" h="37465">
                  <a:moveTo>
                    <a:pt x="15557" y="25831"/>
                  </a:moveTo>
                  <a:lnTo>
                    <a:pt x="0" y="25831"/>
                  </a:lnTo>
                  <a:lnTo>
                    <a:pt x="0" y="35725"/>
                  </a:lnTo>
                  <a:lnTo>
                    <a:pt x="939" y="36652"/>
                  </a:lnTo>
                  <a:lnTo>
                    <a:pt x="13474" y="36652"/>
                  </a:lnTo>
                  <a:lnTo>
                    <a:pt x="14617" y="36652"/>
                  </a:lnTo>
                  <a:lnTo>
                    <a:pt x="15557" y="35725"/>
                  </a:lnTo>
                  <a:lnTo>
                    <a:pt x="15557" y="25831"/>
                  </a:lnTo>
                  <a:close/>
                </a:path>
                <a:path w="128904" h="37465">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421" name="object 260">
              <a:extLst>
                <a:ext uri="{FF2B5EF4-FFF2-40B4-BE49-F238E27FC236}">
                  <a16:creationId xmlns:a16="http://schemas.microsoft.com/office/drawing/2014/main" id="{92B6E899-56EC-4AF9-3871-769753DA1ECA}"/>
                </a:ext>
              </a:extLst>
            </p:cNvPr>
            <p:cNvSpPr/>
            <p:nvPr/>
          </p:nvSpPr>
          <p:spPr>
            <a:xfrm>
              <a:off x="6828753" y="991306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422" name="object 261">
              <a:extLst>
                <a:ext uri="{FF2B5EF4-FFF2-40B4-BE49-F238E27FC236}">
                  <a16:creationId xmlns:a16="http://schemas.microsoft.com/office/drawing/2014/main" id="{E3B1562F-7413-7373-C2CA-E66DFA7FE42F}"/>
                </a:ext>
              </a:extLst>
            </p:cNvPr>
            <p:cNvSpPr/>
            <p:nvPr/>
          </p:nvSpPr>
          <p:spPr>
            <a:xfrm>
              <a:off x="6870806" y="9917575"/>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423" name="object 262">
              <a:extLst>
                <a:ext uri="{FF2B5EF4-FFF2-40B4-BE49-F238E27FC236}">
                  <a16:creationId xmlns:a16="http://schemas.microsoft.com/office/drawing/2014/main" id="{249F9181-7DD6-B2CA-93D3-6CCB0C42E3D9}"/>
                </a:ext>
              </a:extLst>
            </p:cNvPr>
            <p:cNvSpPr/>
            <p:nvPr/>
          </p:nvSpPr>
          <p:spPr>
            <a:xfrm>
              <a:off x="6802263" y="9911461"/>
              <a:ext cx="8255" cy="8255"/>
            </a:xfrm>
            <a:custGeom>
              <a:avLst/>
              <a:gdLst/>
              <a:ahLst/>
              <a:cxnLst/>
              <a:rect l="l" t="t" r="r" b="b"/>
              <a:pathLst>
                <a:path w="8254" h="8254">
                  <a:moveTo>
                    <a:pt x="5987" y="0"/>
                  </a:moveTo>
                  <a:lnTo>
                    <a:pt x="1727" y="0"/>
                  </a:lnTo>
                  <a:lnTo>
                    <a:pt x="0" y="1728"/>
                  </a:lnTo>
                  <a:lnTo>
                    <a:pt x="0" y="5988"/>
                  </a:lnTo>
                  <a:lnTo>
                    <a:pt x="1727" y="7717"/>
                  </a:lnTo>
                  <a:lnTo>
                    <a:pt x="5987" y="7717"/>
                  </a:lnTo>
                  <a:lnTo>
                    <a:pt x="7715" y="5988"/>
                  </a:lnTo>
                  <a:lnTo>
                    <a:pt x="7715" y="3858"/>
                  </a:lnTo>
                  <a:lnTo>
                    <a:pt x="7715" y="1728"/>
                  </a:lnTo>
                  <a:lnTo>
                    <a:pt x="5987" y="0"/>
                  </a:lnTo>
                  <a:close/>
                </a:path>
              </a:pathLst>
            </a:custGeom>
            <a:solidFill>
              <a:srgbClr val="2A5CDA"/>
            </a:solidFill>
          </p:spPr>
          <p:txBody>
            <a:bodyPr wrap="square" lIns="0" tIns="0" rIns="0" bIns="0" rtlCol="0"/>
            <a:lstStyle/>
            <a:p>
              <a:endParaRPr sz="1092"/>
            </a:p>
          </p:txBody>
        </p:sp>
        <p:sp>
          <p:nvSpPr>
            <p:cNvPr id="5424" name="object 263">
              <a:extLst>
                <a:ext uri="{FF2B5EF4-FFF2-40B4-BE49-F238E27FC236}">
                  <a16:creationId xmlns:a16="http://schemas.microsoft.com/office/drawing/2014/main" id="{0D25E100-4CA0-6CDF-9876-67CED07E7A4C}"/>
                </a:ext>
              </a:extLst>
            </p:cNvPr>
            <p:cNvSpPr/>
            <p:nvPr/>
          </p:nvSpPr>
          <p:spPr>
            <a:xfrm>
              <a:off x="6828753" y="9966746"/>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425" name="object 264">
              <a:extLst>
                <a:ext uri="{FF2B5EF4-FFF2-40B4-BE49-F238E27FC236}">
                  <a16:creationId xmlns:a16="http://schemas.microsoft.com/office/drawing/2014/main" id="{FA93F8C9-C720-C423-EE64-6CB3478C3ECF}"/>
                </a:ext>
              </a:extLst>
            </p:cNvPr>
            <p:cNvSpPr/>
            <p:nvPr/>
          </p:nvSpPr>
          <p:spPr>
            <a:xfrm>
              <a:off x="6870806" y="9971257"/>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426" name="object 265">
              <a:extLst>
                <a:ext uri="{FF2B5EF4-FFF2-40B4-BE49-F238E27FC236}">
                  <a16:creationId xmlns:a16="http://schemas.microsoft.com/office/drawing/2014/main" id="{30F5ABF6-E5BC-4823-FC28-678F0A825857}"/>
                </a:ext>
              </a:extLst>
            </p:cNvPr>
            <p:cNvSpPr/>
            <p:nvPr/>
          </p:nvSpPr>
          <p:spPr>
            <a:xfrm>
              <a:off x="6802263" y="9965142"/>
              <a:ext cx="8255" cy="8255"/>
            </a:xfrm>
            <a:custGeom>
              <a:avLst/>
              <a:gdLst/>
              <a:ahLst/>
              <a:cxnLst/>
              <a:rect l="l" t="t" r="r" b="b"/>
              <a:pathLst>
                <a:path w="8254" h="8254">
                  <a:moveTo>
                    <a:pt x="5987" y="0"/>
                  </a:moveTo>
                  <a:lnTo>
                    <a:pt x="1727" y="0"/>
                  </a:lnTo>
                  <a:lnTo>
                    <a:pt x="0" y="1728"/>
                  </a:lnTo>
                  <a:lnTo>
                    <a:pt x="0" y="5988"/>
                  </a:lnTo>
                  <a:lnTo>
                    <a:pt x="1727" y="7717"/>
                  </a:lnTo>
                  <a:lnTo>
                    <a:pt x="5987" y="7717"/>
                  </a:lnTo>
                  <a:lnTo>
                    <a:pt x="7715" y="5988"/>
                  </a:lnTo>
                  <a:lnTo>
                    <a:pt x="7715" y="3858"/>
                  </a:lnTo>
                  <a:lnTo>
                    <a:pt x="7715" y="1728"/>
                  </a:lnTo>
                  <a:lnTo>
                    <a:pt x="5987" y="0"/>
                  </a:lnTo>
                  <a:close/>
                </a:path>
              </a:pathLst>
            </a:custGeom>
            <a:solidFill>
              <a:srgbClr val="2A5CDA"/>
            </a:solidFill>
          </p:spPr>
          <p:txBody>
            <a:bodyPr wrap="square" lIns="0" tIns="0" rIns="0" bIns="0" rtlCol="0"/>
            <a:lstStyle/>
            <a:p>
              <a:endParaRPr sz="1092"/>
            </a:p>
          </p:txBody>
        </p:sp>
        <p:sp>
          <p:nvSpPr>
            <p:cNvPr id="5427" name="object 266">
              <a:extLst>
                <a:ext uri="{FF2B5EF4-FFF2-40B4-BE49-F238E27FC236}">
                  <a16:creationId xmlns:a16="http://schemas.microsoft.com/office/drawing/2014/main" id="{921F2305-F38E-D549-A35F-8AEC06EA0426}"/>
                </a:ext>
              </a:extLst>
            </p:cNvPr>
            <p:cNvSpPr/>
            <p:nvPr/>
          </p:nvSpPr>
          <p:spPr>
            <a:xfrm>
              <a:off x="6771347" y="10056678"/>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428" name="object 267">
              <a:extLst>
                <a:ext uri="{FF2B5EF4-FFF2-40B4-BE49-F238E27FC236}">
                  <a16:creationId xmlns:a16="http://schemas.microsoft.com/office/drawing/2014/main" id="{A123748A-0A0D-D62B-5AFA-75B8C53C5BE1}"/>
                </a:ext>
              </a:extLst>
            </p:cNvPr>
            <p:cNvSpPr/>
            <p:nvPr/>
          </p:nvSpPr>
          <p:spPr>
            <a:xfrm>
              <a:off x="6721803" y="8540076"/>
              <a:ext cx="290830" cy="290830"/>
            </a:xfrm>
            <a:custGeom>
              <a:avLst/>
              <a:gdLst/>
              <a:ahLst/>
              <a:cxnLst/>
              <a:rect l="l" t="t" r="r" b="b"/>
              <a:pathLst>
                <a:path w="290829" h="290829">
                  <a:moveTo>
                    <a:pt x="161098" y="0"/>
                  </a:moveTo>
                  <a:lnTo>
                    <a:pt x="115975" y="2091"/>
                  </a:lnTo>
                  <a:lnTo>
                    <a:pt x="72239" y="18736"/>
                  </a:lnTo>
                  <a:lnTo>
                    <a:pt x="35954" y="48287"/>
                  </a:lnTo>
                  <a:lnTo>
                    <a:pt x="11581" y="86318"/>
                  </a:lnTo>
                  <a:lnTo>
                    <a:pt x="0" y="129540"/>
                  </a:lnTo>
                  <a:lnTo>
                    <a:pt x="2091" y="174664"/>
                  </a:lnTo>
                  <a:lnTo>
                    <a:pt x="18736" y="218400"/>
                  </a:lnTo>
                  <a:lnTo>
                    <a:pt x="48287" y="254684"/>
                  </a:lnTo>
                  <a:lnTo>
                    <a:pt x="86318" y="279057"/>
                  </a:lnTo>
                  <a:lnTo>
                    <a:pt x="129540" y="290639"/>
                  </a:lnTo>
                  <a:lnTo>
                    <a:pt x="174663" y="288548"/>
                  </a:lnTo>
                  <a:lnTo>
                    <a:pt x="218399" y="271903"/>
                  </a:lnTo>
                  <a:lnTo>
                    <a:pt x="254683" y="242351"/>
                  </a:lnTo>
                  <a:lnTo>
                    <a:pt x="279056" y="204320"/>
                  </a:lnTo>
                  <a:lnTo>
                    <a:pt x="290638" y="161098"/>
                  </a:lnTo>
                  <a:lnTo>
                    <a:pt x="288547" y="115975"/>
                  </a:lnTo>
                  <a:lnTo>
                    <a:pt x="271903" y="72239"/>
                  </a:lnTo>
                  <a:lnTo>
                    <a:pt x="242351" y="35954"/>
                  </a:lnTo>
                  <a:lnTo>
                    <a:pt x="204320" y="11581"/>
                  </a:lnTo>
                  <a:lnTo>
                    <a:pt x="161098" y="0"/>
                  </a:lnTo>
                  <a:close/>
                </a:path>
              </a:pathLst>
            </a:custGeom>
            <a:solidFill>
              <a:srgbClr val="FFFFFF"/>
            </a:solidFill>
          </p:spPr>
          <p:txBody>
            <a:bodyPr wrap="square" lIns="0" tIns="0" rIns="0" bIns="0" rtlCol="0"/>
            <a:lstStyle/>
            <a:p>
              <a:endParaRPr sz="1092"/>
            </a:p>
          </p:txBody>
        </p:sp>
        <p:sp>
          <p:nvSpPr>
            <p:cNvPr id="5429" name="object 268">
              <a:extLst>
                <a:ext uri="{FF2B5EF4-FFF2-40B4-BE49-F238E27FC236}">
                  <a16:creationId xmlns:a16="http://schemas.microsoft.com/office/drawing/2014/main" id="{BDAA3F08-97EF-55A4-5247-524A14EDF2B7}"/>
                </a:ext>
              </a:extLst>
            </p:cNvPr>
            <p:cNvSpPr/>
            <p:nvPr/>
          </p:nvSpPr>
          <p:spPr>
            <a:xfrm>
              <a:off x="6721803" y="8540076"/>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5"/>
                  </a:lnTo>
                  <a:lnTo>
                    <a:pt x="290638" y="161098"/>
                  </a:lnTo>
                  <a:lnTo>
                    <a:pt x="279057" y="204320"/>
                  </a:lnTo>
                  <a:lnTo>
                    <a:pt x="254683" y="242351"/>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430" name="object 269">
              <a:extLst>
                <a:ext uri="{FF2B5EF4-FFF2-40B4-BE49-F238E27FC236}">
                  <a16:creationId xmlns:a16="http://schemas.microsoft.com/office/drawing/2014/main" id="{11A8EA34-93FE-3F66-C9F9-DCADAE8FB9B5}"/>
                </a:ext>
              </a:extLst>
            </p:cNvPr>
            <p:cNvPicPr/>
            <p:nvPr/>
          </p:nvPicPr>
          <p:blipFill>
            <a:blip r:embed="rId9" cstate="print"/>
            <a:stretch>
              <a:fillRect/>
            </a:stretch>
          </p:blipFill>
          <p:spPr>
            <a:xfrm>
              <a:off x="6780762" y="8603565"/>
              <a:ext cx="169067" cy="43949"/>
            </a:xfrm>
            <a:prstGeom prst="rect">
              <a:avLst/>
            </a:prstGeom>
          </p:spPr>
        </p:pic>
        <p:sp>
          <p:nvSpPr>
            <p:cNvPr id="5431" name="object 270">
              <a:extLst>
                <a:ext uri="{FF2B5EF4-FFF2-40B4-BE49-F238E27FC236}">
                  <a16:creationId xmlns:a16="http://schemas.microsoft.com/office/drawing/2014/main" id="{52933448-499D-9F24-D900-60B0344E871E}"/>
                </a:ext>
              </a:extLst>
            </p:cNvPr>
            <p:cNvSpPr/>
            <p:nvPr/>
          </p:nvSpPr>
          <p:spPr>
            <a:xfrm>
              <a:off x="6780756" y="8603553"/>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432" name="object 271">
              <a:extLst>
                <a:ext uri="{FF2B5EF4-FFF2-40B4-BE49-F238E27FC236}">
                  <a16:creationId xmlns:a16="http://schemas.microsoft.com/office/drawing/2014/main" id="{8B3B548E-1613-9368-5EFA-90D83CE6FCF7}"/>
                </a:ext>
              </a:extLst>
            </p:cNvPr>
            <p:cNvPicPr/>
            <p:nvPr/>
          </p:nvPicPr>
          <p:blipFill>
            <a:blip r:embed="rId18" cstate="print"/>
            <a:stretch>
              <a:fillRect/>
            </a:stretch>
          </p:blipFill>
          <p:spPr>
            <a:xfrm>
              <a:off x="6780762" y="8657238"/>
              <a:ext cx="169067" cy="43949"/>
            </a:xfrm>
            <a:prstGeom prst="rect">
              <a:avLst/>
            </a:prstGeom>
          </p:spPr>
        </p:pic>
        <p:sp>
          <p:nvSpPr>
            <p:cNvPr id="5433" name="object 272">
              <a:extLst>
                <a:ext uri="{FF2B5EF4-FFF2-40B4-BE49-F238E27FC236}">
                  <a16:creationId xmlns:a16="http://schemas.microsoft.com/office/drawing/2014/main" id="{BE1D3958-4F3B-6502-6C15-52DD2E12E96F}"/>
                </a:ext>
              </a:extLst>
            </p:cNvPr>
            <p:cNvSpPr/>
            <p:nvPr/>
          </p:nvSpPr>
          <p:spPr>
            <a:xfrm>
              <a:off x="6780756" y="8657234"/>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434" name="object 273">
              <a:extLst>
                <a:ext uri="{FF2B5EF4-FFF2-40B4-BE49-F238E27FC236}">
                  <a16:creationId xmlns:a16="http://schemas.microsoft.com/office/drawing/2014/main" id="{B623F827-2C83-7428-9EB3-FC14E60F83E0}"/>
                </a:ext>
              </a:extLst>
            </p:cNvPr>
            <p:cNvPicPr/>
            <p:nvPr/>
          </p:nvPicPr>
          <p:blipFill>
            <a:blip r:embed="rId9" cstate="print"/>
            <a:stretch>
              <a:fillRect/>
            </a:stretch>
          </p:blipFill>
          <p:spPr>
            <a:xfrm>
              <a:off x="6780762" y="8712117"/>
              <a:ext cx="169067" cy="43948"/>
            </a:xfrm>
            <a:prstGeom prst="rect">
              <a:avLst/>
            </a:prstGeom>
          </p:spPr>
        </p:pic>
        <p:sp>
          <p:nvSpPr>
            <p:cNvPr id="5435" name="object 274">
              <a:extLst>
                <a:ext uri="{FF2B5EF4-FFF2-40B4-BE49-F238E27FC236}">
                  <a16:creationId xmlns:a16="http://schemas.microsoft.com/office/drawing/2014/main" id="{395843BE-D3E4-4597-3CA4-7F2E4B0AE0E9}"/>
                </a:ext>
              </a:extLst>
            </p:cNvPr>
            <p:cNvSpPr/>
            <p:nvPr/>
          </p:nvSpPr>
          <p:spPr>
            <a:xfrm>
              <a:off x="6780756" y="8712112"/>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436" name="object 275">
              <a:extLst>
                <a:ext uri="{FF2B5EF4-FFF2-40B4-BE49-F238E27FC236}">
                  <a16:creationId xmlns:a16="http://schemas.microsoft.com/office/drawing/2014/main" id="{384A3DED-2639-8DE9-54B5-344F78E2CF00}"/>
                </a:ext>
              </a:extLst>
            </p:cNvPr>
            <p:cNvPicPr/>
            <p:nvPr/>
          </p:nvPicPr>
          <p:blipFill>
            <a:blip r:embed="rId11" cstate="print"/>
            <a:stretch>
              <a:fillRect/>
            </a:stretch>
          </p:blipFill>
          <p:spPr>
            <a:xfrm>
              <a:off x="6801050" y="8647514"/>
              <a:ext cx="128488" cy="9724"/>
            </a:xfrm>
            <a:prstGeom prst="rect">
              <a:avLst/>
            </a:prstGeom>
          </p:spPr>
        </p:pic>
        <p:sp>
          <p:nvSpPr>
            <p:cNvPr id="5437" name="object 276">
              <a:extLst>
                <a:ext uri="{FF2B5EF4-FFF2-40B4-BE49-F238E27FC236}">
                  <a16:creationId xmlns:a16="http://schemas.microsoft.com/office/drawing/2014/main" id="{C55522D8-4DC7-30E0-9D49-04C6E14CAD7A}"/>
                </a:ext>
              </a:extLst>
            </p:cNvPr>
            <p:cNvSpPr/>
            <p:nvPr/>
          </p:nvSpPr>
          <p:spPr>
            <a:xfrm>
              <a:off x="6801051" y="8647514"/>
              <a:ext cx="128905" cy="10160"/>
            </a:xfrm>
            <a:custGeom>
              <a:avLst/>
              <a:gdLst/>
              <a:ahLst/>
              <a:cxnLst/>
              <a:rect l="l" t="t" r="r" b="b"/>
              <a:pathLst>
                <a:path w="128904"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438" name="object 277">
              <a:extLst>
                <a:ext uri="{FF2B5EF4-FFF2-40B4-BE49-F238E27FC236}">
                  <a16:creationId xmlns:a16="http://schemas.microsoft.com/office/drawing/2014/main" id="{CC064972-5CA7-8AAA-A7BA-A92A88CEDE09}"/>
                </a:ext>
              </a:extLst>
            </p:cNvPr>
            <p:cNvSpPr/>
            <p:nvPr/>
          </p:nvSpPr>
          <p:spPr>
            <a:xfrm>
              <a:off x="6801040" y="8647524"/>
              <a:ext cx="128905" cy="57785"/>
            </a:xfrm>
            <a:custGeom>
              <a:avLst/>
              <a:gdLst/>
              <a:ahLst/>
              <a:cxnLst/>
              <a:rect l="l" t="t" r="r" b="b"/>
              <a:pathLst>
                <a:path w="128904" h="57784">
                  <a:moveTo>
                    <a:pt x="128498" y="53936"/>
                  </a:moveTo>
                  <a:lnTo>
                    <a:pt x="0" y="53936"/>
                  </a:lnTo>
                  <a:lnTo>
                    <a:pt x="0" y="57683"/>
                  </a:lnTo>
                  <a:lnTo>
                    <a:pt x="128498" y="57683"/>
                  </a:lnTo>
                  <a:lnTo>
                    <a:pt x="128498" y="53936"/>
                  </a:lnTo>
                  <a:close/>
                </a:path>
                <a:path w="128904" h="57784">
                  <a:moveTo>
                    <a:pt x="128498" y="0"/>
                  </a:moveTo>
                  <a:lnTo>
                    <a:pt x="0" y="0"/>
                  </a:lnTo>
                  <a:lnTo>
                    <a:pt x="0" y="3746"/>
                  </a:lnTo>
                  <a:lnTo>
                    <a:pt x="128498" y="3746"/>
                  </a:lnTo>
                  <a:lnTo>
                    <a:pt x="128498" y="0"/>
                  </a:lnTo>
                  <a:close/>
                </a:path>
              </a:pathLst>
            </a:custGeom>
            <a:solidFill>
              <a:srgbClr val="DDE7FD"/>
            </a:solidFill>
          </p:spPr>
          <p:txBody>
            <a:bodyPr wrap="square" lIns="0" tIns="0" rIns="0" bIns="0" rtlCol="0"/>
            <a:lstStyle/>
            <a:p>
              <a:endParaRPr sz="1092"/>
            </a:p>
          </p:txBody>
        </p:sp>
        <p:sp>
          <p:nvSpPr>
            <p:cNvPr id="5439" name="object 278">
              <a:extLst>
                <a:ext uri="{FF2B5EF4-FFF2-40B4-BE49-F238E27FC236}">
                  <a16:creationId xmlns:a16="http://schemas.microsoft.com/office/drawing/2014/main" id="{0D4336F0-2682-BDC6-2DC8-9A3F67778FB6}"/>
                </a:ext>
              </a:extLst>
            </p:cNvPr>
            <p:cNvSpPr/>
            <p:nvPr/>
          </p:nvSpPr>
          <p:spPr>
            <a:xfrm>
              <a:off x="6801050" y="8647514"/>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440" name="object 279">
              <a:extLst>
                <a:ext uri="{FF2B5EF4-FFF2-40B4-BE49-F238E27FC236}">
                  <a16:creationId xmlns:a16="http://schemas.microsoft.com/office/drawing/2014/main" id="{81780EF2-E8DD-64BA-3C5E-3845BB27F287}"/>
                </a:ext>
              </a:extLst>
            </p:cNvPr>
            <p:cNvSpPr/>
            <p:nvPr/>
          </p:nvSpPr>
          <p:spPr>
            <a:xfrm>
              <a:off x="6828753" y="8731841"/>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441" name="object 280">
              <a:extLst>
                <a:ext uri="{FF2B5EF4-FFF2-40B4-BE49-F238E27FC236}">
                  <a16:creationId xmlns:a16="http://schemas.microsoft.com/office/drawing/2014/main" id="{316A83DF-F52C-1ADE-F53F-2DA1141362ED}"/>
                </a:ext>
              </a:extLst>
            </p:cNvPr>
            <p:cNvSpPr/>
            <p:nvPr/>
          </p:nvSpPr>
          <p:spPr>
            <a:xfrm>
              <a:off x="6870806" y="8736350"/>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442" name="object 281">
              <a:extLst>
                <a:ext uri="{FF2B5EF4-FFF2-40B4-BE49-F238E27FC236}">
                  <a16:creationId xmlns:a16="http://schemas.microsoft.com/office/drawing/2014/main" id="{A6C40997-5CF8-90B2-9F62-F528050508A0}"/>
                </a:ext>
              </a:extLst>
            </p:cNvPr>
            <p:cNvSpPr/>
            <p:nvPr/>
          </p:nvSpPr>
          <p:spPr>
            <a:xfrm>
              <a:off x="6800697" y="8730239"/>
              <a:ext cx="128905" cy="37465"/>
            </a:xfrm>
            <a:custGeom>
              <a:avLst/>
              <a:gdLst/>
              <a:ahLst/>
              <a:cxnLst/>
              <a:rect l="l" t="t" r="r" b="b"/>
              <a:pathLst>
                <a:path w="128904" h="37465">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4" h="37465">
                  <a:moveTo>
                    <a:pt x="15557" y="25844"/>
                  </a:moveTo>
                  <a:lnTo>
                    <a:pt x="0" y="25844"/>
                  </a:lnTo>
                  <a:lnTo>
                    <a:pt x="0" y="35725"/>
                  </a:lnTo>
                  <a:lnTo>
                    <a:pt x="939" y="36664"/>
                  </a:lnTo>
                  <a:lnTo>
                    <a:pt x="13474" y="36664"/>
                  </a:lnTo>
                  <a:lnTo>
                    <a:pt x="14617" y="36664"/>
                  </a:lnTo>
                  <a:lnTo>
                    <a:pt x="15557" y="35725"/>
                  </a:lnTo>
                  <a:lnTo>
                    <a:pt x="15557" y="25844"/>
                  </a:lnTo>
                  <a:close/>
                </a:path>
                <a:path w="128904" h="37465">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443" name="object 282">
              <a:extLst>
                <a:ext uri="{FF2B5EF4-FFF2-40B4-BE49-F238E27FC236}">
                  <a16:creationId xmlns:a16="http://schemas.microsoft.com/office/drawing/2014/main" id="{B7FD3140-F3BE-1F2F-B873-7CC02E534D76}"/>
                </a:ext>
              </a:extLst>
            </p:cNvPr>
            <p:cNvSpPr/>
            <p:nvPr/>
          </p:nvSpPr>
          <p:spPr>
            <a:xfrm>
              <a:off x="6828753" y="8623281"/>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444" name="object 283">
              <a:extLst>
                <a:ext uri="{FF2B5EF4-FFF2-40B4-BE49-F238E27FC236}">
                  <a16:creationId xmlns:a16="http://schemas.microsoft.com/office/drawing/2014/main" id="{4C4926F4-8A2D-7560-6C15-D1E8568D3FFE}"/>
                </a:ext>
              </a:extLst>
            </p:cNvPr>
            <p:cNvSpPr/>
            <p:nvPr/>
          </p:nvSpPr>
          <p:spPr>
            <a:xfrm>
              <a:off x="6870806" y="8627791"/>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445" name="object 284">
              <a:extLst>
                <a:ext uri="{FF2B5EF4-FFF2-40B4-BE49-F238E27FC236}">
                  <a16:creationId xmlns:a16="http://schemas.microsoft.com/office/drawing/2014/main" id="{89BBA566-3D6C-C707-A472-CA716722809A}"/>
                </a:ext>
              </a:extLst>
            </p:cNvPr>
            <p:cNvSpPr/>
            <p:nvPr/>
          </p:nvSpPr>
          <p:spPr>
            <a:xfrm>
              <a:off x="6802263" y="8621677"/>
              <a:ext cx="8255" cy="8255"/>
            </a:xfrm>
            <a:custGeom>
              <a:avLst/>
              <a:gdLst/>
              <a:ahLst/>
              <a:cxnLst/>
              <a:rect l="l" t="t" r="r" b="b"/>
              <a:pathLst>
                <a:path w="8254" h="8254">
                  <a:moveTo>
                    <a:pt x="5987" y="0"/>
                  </a:moveTo>
                  <a:lnTo>
                    <a:pt x="1727" y="0"/>
                  </a:lnTo>
                  <a:lnTo>
                    <a:pt x="0" y="1728"/>
                  </a:lnTo>
                  <a:lnTo>
                    <a:pt x="0" y="5988"/>
                  </a:lnTo>
                  <a:lnTo>
                    <a:pt x="1727" y="7717"/>
                  </a:lnTo>
                  <a:lnTo>
                    <a:pt x="5987" y="7717"/>
                  </a:lnTo>
                  <a:lnTo>
                    <a:pt x="7715" y="5988"/>
                  </a:lnTo>
                  <a:lnTo>
                    <a:pt x="7715" y="3858"/>
                  </a:lnTo>
                  <a:lnTo>
                    <a:pt x="7715" y="1728"/>
                  </a:lnTo>
                  <a:lnTo>
                    <a:pt x="5987" y="0"/>
                  </a:lnTo>
                  <a:close/>
                </a:path>
              </a:pathLst>
            </a:custGeom>
            <a:solidFill>
              <a:srgbClr val="2A5CDA"/>
            </a:solidFill>
          </p:spPr>
          <p:txBody>
            <a:bodyPr wrap="square" lIns="0" tIns="0" rIns="0" bIns="0" rtlCol="0"/>
            <a:lstStyle/>
            <a:p>
              <a:endParaRPr sz="1092"/>
            </a:p>
          </p:txBody>
        </p:sp>
        <p:sp>
          <p:nvSpPr>
            <p:cNvPr id="5446" name="object 285">
              <a:extLst>
                <a:ext uri="{FF2B5EF4-FFF2-40B4-BE49-F238E27FC236}">
                  <a16:creationId xmlns:a16="http://schemas.microsoft.com/office/drawing/2014/main" id="{261DB57E-881F-DF6B-CBB0-99442B2DC2EB}"/>
                </a:ext>
              </a:extLst>
            </p:cNvPr>
            <p:cNvSpPr/>
            <p:nvPr/>
          </p:nvSpPr>
          <p:spPr>
            <a:xfrm>
              <a:off x="6828753" y="8676961"/>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447" name="object 286">
              <a:extLst>
                <a:ext uri="{FF2B5EF4-FFF2-40B4-BE49-F238E27FC236}">
                  <a16:creationId xmlns:a16="http://schemas.microsoft.com/office/drawing/2014/main" id="{7B5A24AA-B75D-82B4-22DE-5E2B4A976DDE}"/>
                </a:ext>
              </a:extLst>
            </p:cNvPr>
            <p:cNvSpPr/>
            <p:nvPr/>
          </p:nvSpPr>
          <p:spPr>
            <a:xfrm>
              <a:off x="6870806" y="8681472"/>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448" name="object 287">
              <a:extLst>
                <a:ext uri="{FF2B5EF4-FFF2-40B4-BE49-F238E27FC236}">
                  <a16:creationId xmlns:a16="http://schemas.microsoft.com/office/drawing/2014/main" id="{3139D2CC-CA93-A545-9409-2E4023B0877D}"/>
                </a:ext>
              </a:extLst>
            </p:cNvPr>
            <p:cNvSpPr/>
            <p:nvPr/>
          </p:nvSpPr>
          <p:spPr>
            <a:xfrm>
              <a:off x="6802263" y="8675358"/>
              <a:ext cx="8255" cy="8255"/>
            </a:xfrm>
            <a:custGeom>
              <a:avLst/>
              <a:gdLst/>
              <a:ahLst/>
              <a:cxnLst/>
              <a:rect l="l" t="t" r="r" b="b"/>
              <a:pathLst>
                <a:path w="8254" h="8254">
                  <a:moveTo>
                    <a:pt x="5987" y="0"/>
                  </a:moveTo>
                  <a:lnTo>
                    <a:pt x="1727" y="0"/>
                  </a:lnTo>
                  <a:lnTo>
                    <a:pt x="0" y="1728"/>
                  </a:lnTo>
                  <a:lnTo>
                    <a:pt x="0" y="5988"/>
                  </a:lnTo>
                  <a:lnTo>
                    <a:pt x="1727" y="7717"/>
                  </a:lnTo>
                  <a:lnTo>
                    <a:pt x="5987" y="7717"/>
                  </a:lnTo>
                  <a:lnTo>
                    <a:pt x="7715" y="5988"/>
                  </a:lnTo>
                  <a:lnTo>
                    <a:pt x="7715" y="3858"/>
                  </a:lnTo>
                  <a:lnTo>
                    <a:pt x="7715" y="1728"/>
                  </a:lnTo>
                  <a:lnTo>
                    <a:pt x="5987" y="0"/>
                  </a:lnTo>
                  <a:close/>
                </a:path>
              </a:pathLst>
            </a:custGeom>
            <a:solidFill>
              <a:srgbClr val="2A5CDA"/>
            </a:solidFill>
          </p:spPr>
          <p:txBody>
            <a:bodyPr wrap="square" lIns="0" tIns="0" rIns="0" bIns="0" rtlCol="0"/>
            <a:lstStyle/>
            <a:p>
              <a:endParaRPr sz="1092"/>
            </a:p>
          </p:txBody>
        </p:sp>
        <p:sp>
          <p:nvSpPr>
            <p:cNvPr id="5449" name="object 288">
              <a:extLst>
                <a:ext uri="{FF2B5EF4-FFF2-40B4-BE49-F238E27FC236}">
                  <a16:creationId xmlns:a16="http://schemas.microsoft.com/office/drawing/2014/main" id="{9F2CED1E-B30B-87E2-EBF5-6AB2549242BC}"/>
                </a:ext>
              </a:extLst>
            </p:cNvPr>
            <p:cNvSpPr/>
            <p:nvPr/>
          </p:nvSpPr>
          <p:spPr>
            <a:xfrm>
              <a:off x="6771347" y="8766894"/>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450" name="object 289">
              <a:extLst>
                <a:ext uri="{FF2B5EF4-FFF2-40B4-BE49-F238E27FC236}">
                  <a16:creationId xmlns:a16="http://schemas.microsoft.com/office/drawing/2014/main" id="{A4B4270C-82F4-FDC7-8224-72469532C139}"/>
                </a:ext>
              </a:extLst>
            </p:cNvPr>
            <p:cNvSpPr/>
            <p:nvPr/>
          </p:nvSpPr>
          <p:spPr>
            <a:xfrm>
              <a:off x="6721803" y="9189534"/>
              <a:ext cx="290830" cy="290830"/>
            </a:xfrm>
            <a:custGeom>
              <a:avLst/>
              <a:gdLst/>
              <a:ahLst/>
              <a:cxnLst/>
              <a:rect l="l" t="t" r="r" b="b"/>
              <a:pathLst>
                <a:path w="290829" h="290829">
                  <a:moveTo>
                    <a:pt x="161098" y="0"/>
                  </a:moveTo>
                  <a:lnTo>
                    <a:pt x="115975" y="2091"/>
                  </a:lnTo>
                  <a:lnTo>
                    <a:pt x="72239" y="18736"/>
                  </a:lnTo>
                  <a:lnTo>
                    <a:pt x="35954" y="48287"/>
                  </a:lnTo>
                  <a:lnTo>
                    <a:pt x="11581" y="86318"/>
                  </a:lnTo>
                  <a:lnTo>
                    <a:pt x="0" y="129540"/>
                  </a:lnTo>
                  <a:lnTo>
                    <a:pt x="2091" y="174664"/>
                  </a:lnTo>
                  <a:lnTo>
                    <a:pt x="18736" y="218400"/>
                  </a:lnTo>
                  <a:lnTo>
                    <a:pt x="48287" y="254683"/>
                  </a:lnTo>
                  <a:lnTo>
                    <a:pt x="86318" y="279057"/>
                  </a:lnTo>
                  <a:lnTo>
                    <a:pt x="129540" y="290638"/>
                  </a:lnTo>
                  <a:lnTo>
                    <a:pt x="174663" y="288547"/>
                  </a:lnTo>
                  <a:lnTo>
                    <a:pt x="218399" y="271903"/>
                  </a:lnTo>
                  <a:lnTo>
                    <a:pt x="254683" y="242351"/>
                  </a:lnTo>
                  <a:lnTo>
                    <a:pt x="279056" y="204320"/>
                  </a:lnTo>
                  <a:lnTo>
                    <a:pt x="290638" y="161098"/>
                  </a:lnTo>
                  <a:lnTo>
                    <a:pt x="288547" y="115975"/>
                  </a:lnTo>
                  <a:lnTo>
                    <a:pt x="271903" y="72239"/>
                  </a:lnTo>
                  <a:lnTo>
                    <a:pt x="242351" y="35954"/>
                  </a:lnTo>
                  <a:lnTo>
                    <a:pt x="204320" y="11581"/>
                  </a:lnTo>
                  <a:lnTo>
                    <a:pt x="161098" y="0"/>
                  </a:lnTo>
                  <a:close/>
                </a:path>
              </a:pathLst>
            </a:custGeom>
            <a:solidFill>
              <a:srgbClr val="FFFFFF"/>
            </a:solidFill>
          </p:spPr>
          <p:txBody>
            <a:bodyPr wrap="square" lIns="0" tIns="0" rIns="0" bIns="0" rtlCol="0"/>
            <a:lstStyle/>
            <a:p>
              <a:endParaRPr sz="1092"/>
            </a:p>
          </p:txBody>
        </p:sp>
        <p:sp>
          <p:nvSpPr>
            <p:cNvPr id="5451" name="object 290">
              <a:extLst>
                <a:ext uri="{FF2B5EF4-FFF2-40B4-BE49-F238E27FC236}">
                  <a16:creationId xmlns:a16="http://schemas.microsoft.com/office/drawing/2014/main" id="{0508B51C-8FA1-DD51-9B5B-80383ADBD41E}"/>
                </a:ext>
              </a:extLst>
            </p:cNvPr>
            <p:cNvSpPr/>
            <p:nvPr/>
          </p:nvSpPr>
          <p:spPr>
            <a:xfrm>
              <a:off x="6721803" y="9189534"/>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5"/>
                  </a:lnTo>
                  <a:lnTo>
                    <a:pt x="290638" y="161098"/>
                  </a:lnTo>
                  <a:lnTo>
                    <a:pt x="279057" y="204320"/>
                  </a:lnTo>
                  <a:lnTo>
                    <a:pt x="254683" y="242351"/>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452" name="object 291">
              <a:extLst>
                <a:ext uri="{FF2B5EF4-FFF2-40B4-BE49-F238E27FC236}">
                  <a16:creationId xmlns:a16="http://schemas.microsoft.com/office/drawing/2014/main" id="{77911627-6F47-3356-32A1-87F736AF258E}"/>
                </a:ext>
              </a:extLst>
            </p:cNvPr>
            <p:cNvPicPr/>
            <p:nvPr/>
          </p:nvPicPr>
          <p:blipFill>
            <a:blip r:embed="rId18" cstate="print"/>
            <a:stretch>
              <a:fillRect/>
            </a:stretch>
          </p:blipFill>
          <p:spPr>
            <a:xfrm>
              <a:off x="6780762" y="9253017"/>
              <a:ext cx="169067" cy="43949"/>
            </a:xfrm>
            <a:prstGeom prst="rect">
              <a:avLst/>
            </a:prstGeom>
          </p:spPr>
        </p:pic>
        <p:sp>
          <p:nvSpPr>
            <p:cNvPr id="5453" name="object 292">
              <a:extLst>
                <a:ext uri="{FF2B5EF4-FFF2-40B4-BE49-F238E27FC236}">
                  <a16:creationId xmlns:a16="http://schemas.microsoft.com/office/drawing/2014/main" id="{B3804C22-D950-D723-233A-11B8F9FC57AC}"/>
                </a:ext>
              </a:extLst>
            </p:cNvPr>
            <p:cNvSpPr/>
            <p:nvPr/>
          </p:nvSpPr>
          <p:spPr>
            <a:xfrm>
              <a:off x="6780756" y="925301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454" name="object 293">
              <a:extLst>
                <a:ext uri="{FF2B5EF4-FFF2-40B4-BE49-F238E27FC236}">
                  <a16:creationId xmlns:a16="http://schemas.microsoft.com/office/drawing/2014/main" id="{8743DE77-903E-D321-6843-64EFD4915FF7}"/>
                </a:ext>
              </a:extLst>
            </p:cNvPr>
            <p:cNvPicPr/>
            <p:nvPr/>
          </p:nvPicPr>
          <p:blipFill>
            <a:blip r:embed="rId10" cstate="print"/>
            <a:stretch>
              <a:fillRect/>
            </a:stretch>
          </p:blipFill>
          <p:spPr>
            <a:xfrm>
              <a:off x="6780762" y="9306704"/>
              <a:ext cx="169067" cy="43948"/>
            </a:xfrm>
            <a:prstGeom prst="rect">
              <a:avLst/>
            </a:prstGeom>
          </p:spPr>
        </p:pic>
        <p:sp>
          <p:nvSpPr>
            <p:cNvPr id="5455" name="object 294">
              <a:extLst>
                <a:ext uri="{FF2B5EF4-FFF2-40B4-BE49-F238E27FC236}">
                  <a16:creationId xmlns:a16="http://schemas.microsoft.com/office/drawing/2014/main" id="{35EEC53F-0CF2-78FE-5D0D-93B21FF4CAFB}"/>
                </a:ext>
              </a:extLst>
            </p:cNvPr>
            <p:cNvSpPr/>
            <p:nvPr/>
          </p:nvSpPr>
          <p:spPr>
            <a:xfrm>
              <a:off x="6780756" y="9306691"/>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456" name="object 295">
              <a:extLst>
                <a:ext uri="{FF2B5EF4-FFF2-40B4-BE49-F238E27FC236}">
                  <a16:creationId xmlns:a16="http://schemas.microsoft.com/office/drawing/2014/main" id="{86973600-76DE-E203-3ECD-CC11CCF718FD}"/>
                </a:ext>
              </a:extLst>
            </p:cNvPr>
            <p:cNvPicPr/>
            <p:nvPr/>
          </p:nvPicPr>
          <p:blipFill>
            <a:blip r:embed="rId9" cstate="print"/>
            <a:stretch>
              <a:fillRect/>
            </a:stretch>
          </p:blipFill>
          <p:spPr>
            <a:xfrm>
              <a:off x="6780762" y="9361582"/>
              <a:ext cx="169067" cy="43936"/>
            </a:xfrm>
            <a:prstGeom prst="rect">
              <a:avLst/>
            </a:prstGeom>
          </p:spPr>
        </p:pic>
        <p:sp>
          <p:nvSpPr>
            <p:cNvPr id="5457" name="object 296">
              <a:extLst>
                <a:ext uri="{FF2B5EF4-FFF2-40B4-BE49-F238E27FC236}">
                  <a16:creationId xmlns:a16="http://schemas.microsoft.com/office/drawing/2014/main" id="{ACC6BBB3-5A02-02AA-E893-65CE8C4C4A64}"/>
                </a:ext>
              </a:extLst>
            </p:cNvPr>
            <p:cNvSpPr/>
            <p:nvPr/>
          </p:nvSpPr>
          <p:spPr>
            <a:xfrm>
              <a:off x="6780756" y="9361568"/>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458" name="object 297">
              <a:extLst>
                <a:ext uri="{FF2B5EF4-FFF2-40B4-BE49-F238E27FC236}">
                  <a16:creationId xmlns:a16="http://schemas.microsoft.com/office/drawing/2014/main" id="{6ED72414-5B03-DDAB-9DAC-127539311D0A}"/>
                </a:ext>
              </a:extLst>
            </p:cNvPr>
            <p:cNvPicPr/>
            <p:nvPr/>
          </p:nvPicPr>
          <p:blipFill>
            <a:blip r:embed="rId11" cstate="print"/>
            <a:stretch>
              <a:fillRect/>
            </a:stretch>
          </p:blipFill>
          <p:spPr>
            <a:xfrm>
              <a:off x="6801050" y="9296979"/>
              <a:ext cx="128488" cy="9724"/>
            </a:xfrm>
            <a:prstGeom prst="rect">
              <a:avLst/>
            </a:prstGeom>
          </p:spPr>
        </p:pic>
        <p:sp>
          <p:nvSpPr>
            <p:cNvPr id="5459" name="object 298">
              <a:extLst>
                <a:ext uri="{FF2B5EF4-FFF2-40B4-BE49-F238E27FC236}">
                  <a16:creationId xmlns:a16="http://schemas.microsoft.com/office/drawing/2014/main" id="{F4954934-0263-1868-7686-316DE0D18D81}"/>
                </a:ext>
              </a:extLst>
            </p:cNvPr>
            <p:cNvSpPr/>
            <p:nvPr/>
          </p:nvSpPr>
          <p:spPr>
            <a:xfrm>
              <a:off x="6801051" y="9296967"/>
              <a:ext cx="128905" cy="10160"/>
            </a:xfrm>
            <a:custGeom>
              <a:avLst/>
              <a:gdLst/>
              <a:ahLst/>
              <a:cxnLst/>
              <a:rect l="l" t="t" r="r" b="b"/>
              <a:pathLst>
                <a:path w="128904"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460" name="object 299">
              <a:extLst>
                <a:ext uri="{FF2B5EF4-FFF2-40B4-BE49-F238E27FC236}">
                  <a16:creationId xmlns:a16="http://schemas.microsoft.com/office/drawing/2014/main" id="{FB303B48-15FF-39EA-A5A2-FD99B8053171}"/>
                </a:ext>
              </a:extLst>
            </p:cNvPr>
            <p:cNvSpPr/>
            <p:nvPr/>
          </p:nvSpPr>
          <p:spPr>
            <a:xfrm>
              <a:off x="6801040" y="9296990"/>
              <a:ext cx="128905" cy="57785"/>
            </a:xfrm>
            <a:custGeom>
              <a:avLst/>
              <a:gdLst/>
              <a:ahLst/>
              <a:cxnLst/>
              <a:rect l="l" t="t" r="r" b="b"/>
              <a:pathLst>
                <a:path w="128904" h="57784">
                  <a:moveTo>
                    <a:pt x="128498" y="53936"/>
                  </a:moveTo>
                  <a:lnTo>
                    <a:pt x="0" y="53936"/>
                  </a:lnTo>
                  <a:lnTo>
                    <a:pt x="0" y="57683"/>
                  </a:lnTo>
                  <a:lnTo>
                    <a:pt x="128498" y="57683"/>
                  </a:lnTo>
                  <a:lnTo>
                    <a:pt x="128498" y="53936"/>
                  </a:lnTo>
                  <a:close/>
                </a:path>
                <a:path w="128904" h="57784">
                  <a:moveTo>
                    <a:pt x="128498" y="0"/>
                  </a:moveTo>
                  <a:lnTo>
                    <a:pt x="0" y="0"/>
                  </a:lnTo>
                  <a:lnTo>
                    <a:pt x="0" y="3746"/>
                  </a:lnTo>
                  <a:lnTo>
                    <a:pt x="128498" y="3746"/>
                  </a:lnTo>
                  <a:lnTo>
                    <a:pt x="128498" y="0"/>
                  </a:lnTo>
                  <a:close/>
                </a:path>
              </a:pathLst>
            </a:custGeom>
            <a:solidFill>
              <a:srgbClr val="DDE7FD"/>
            </a:solidFill>
          </p:spPr>
          <p:txBody>
            <a:bodyPr wrap="square" lIns="0" tIns="0" rIns="0" bIns="0" rtlCol="0"/>
            <a:lstStyle/>
            <a:p>
              <a:endParaRPr sz="1092"/>
            </a:p>
          </p:txBody>
        </p:sp>
        <p:sp>
          <p:nvSpPr>
            <p:cNvPr id="5461" name="object 300">
              <a:extLst>
                <a:ext uri="{FF2B5EF4-FFF2-40B4-BE49-F238E27FC236}">
                  <a16:creationId xmlns:a16="http://schemas.microsoft.com/office/drawing/2014/main" id="{738E2862-412D-1A71-7352-A59DD1B2A992}"/>
                </a:ext>
              </a:extLst>
            </p:cNvPr>
            <p:cNvSpPr/>
            <p:nvPr/>
          </p:nvSpPr>
          <p:spPr>
            <a:xfrm>
              <a:off x="6801050" y="9296967"/>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462" name="object 301">
              <a:extLst>
                <a:ext uri="{FF2B5EF4-FFF2-40B4-BE49-F238E27FC236}">
                  <a16:creationId xmlns:a16="http://schemas.microsoft.com/office/drawing/2014/main" id="{8C93AE66-3F14-95E0-2ECD-E8EC7A3D0F5D}"/>
                </a:ext>
              </a:extLst>
            </p:cNvPr>
            <p:cNvSpPr/>
            <p:nvPr/>
          </p:nvSpPr>
          <p:spPr>
            <a:xfrm>
              <a:off x="6828753" y="9381297"/>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463" name="object 302">
              <a:extLst>
                <a:ext uri="{FF2B5EF4-FFF2-40B4-BE49-F238E27FC236}">
                  <a16:creationId xmlns:a16="http://schemas.microsoft.com/office/drawing/2014/main" id="{F682144F-3DA6-E87D-9CDE-CB6F08D09484}"/>
                </a:ext>
              </a:extLst>
            </p:cNvPr>
            <p:cNvSpPr/>
            <p:nvPr/>
          </p:nvSpPr>
          <p:spPr>
            <a:xfrm>
              <a:off x="6870806" y="9385808"/>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464" name="object 303">
              <a:extLst>
                <a:ext uri="{FF2B5EF4-FFF2-40B4-BE49-F238E27FC236}">
                  <a16:creationId xmlns:a16="http://schemas.microsoft.com/office/drawing/2014/main" id="{392EB18B-F409-3575-7B65-B23433F8FD29}"/>
                </a:ext>
              </a:extLst>
            </p:cNvPr>
            <p:cNvSpPr/>
            <p:nvPr/>
          </p:nvSpPr>
          <p:spPr>
            <a:xfrm>
              <a:off x="6800697" y="9379705"/>
              <a:ext cx="128905" cy="37465"/>
            </a:xfrm>
            <a:custGeom>
              <a:avLst/>
              <a:gdLst/>
              <a:ahLst/>
              <a:cxnLst/>
              <a:rect l="l" t="t" r="r" b="b"/>
              <a:pathLst>
                <a:path w="128904" h="37465">
                  <a:moveTo>
                    <a:pt x="9271" y="1727"/>
                  </a:moveTo>
                  <a:lnTo>
                    <a:pt x="7543" y="0"/>
                  </a:lnTo>
                  <a:lnTo>
                    <a:pt x="3289" y="0"/>
                  </a:lnTo>
                  <a:lnTo>
                    <a:pt x="1562" y="1727"/>
                  </a:lnTo>
                  <a:lnTo>
                    <a:pt x="1562" y="5981"/>
                  </a:lnTo>
                  <a:lnTo>
                    <a:pt x="3289" y="7708"/>
                  </a:lnTo>
                  <a:lnTo>
                    <a:pt x="7543" y="7708"/>
                  </a:lnTo>
                  <a:lnTo>
                    <a:pt x="9271" y="5981"/>
                  </a:lnTo>
                  <a:lnTo>
                    <a:pt x="9271" y="3848"/>
                  </a:lnTo>
                  <a:lnTo>
                    <a:pt x="9271" y="1727"/>
                  </a:lnTo>
                  <a:close/>
                </a:path>
                <a:path w="128904" h="37465">
                  <a:moveTo>
                    <a:pt x="15557" y="25831"/>
                  </a:moveTo>
                  <a:lnTo>
                    <a:pt x="0" y="25831"/>
                  </a:lnTo>
                  <a:lnTo>
                    <a:pt x="0" y="35712"/>
                  </a:lnTo>
                  <a:lnTo>
                    <a:pt x="939" y="36652"/>
                  </a:lnTo>
                  <a:lnTo>
                    <a:pt x="13474" y="36652"/>
                  </a:lnTo>
                  <a:lnTo>
                    <a:pt x="14617" y="36652"/>
                  </a:lnTo>
                  <a:lnTo>
                    <a:pt x="15557" y="35712"/>
                  </a:lnTo>
                  <a:lnTo>
                    <a:pt x="15557" y="25831"/>
                  </a:lnTo>
                  <a:close/>
                </a:path>
                <a:path w="128904" h="37465">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465" name="object 304">
              <a:extLst>
                <a:ext uri="{FF2B5EF4-FFF2-40B4-BE49-F238E27FC236}">
                  <a16:creationId xmlns:a16="http://schemas.microsoft.com/office/drawing/2014/main" id="{D8209877-57A4-A1F6-2463-A0569E6C6978}"/>
                </a:ext>
              </a:extLst>
            </p:cNvPr>
            <p:cNvSpPr/>
            <p:nvPr/>
          </p:nvSpPr>
          <p:spPr>
            <a:xfrm>
              <a:off x="6828753" y="927273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466" name="object 305">
              <a:extLst>
                <a:ext uri="{FF2B5EF4-FFF2-40B4-BE49-F238E27FC236}">
                  <a16:creationId xmlns:a16="http://schemas.microsoft.com/office/drawing/2014/main" id="{A13A99FA-280D-6215-0E6A-E5B6992C37FB}"/>
                </a:ext>
              </a:extLst>
            </p:cNvPr>
            <p:cNvSpPr/>
            <p:nvPr/>
          </p:nvSpPr>
          <p:spPr>
            <a:xfrm>
              <a:off x="6870806" y="9277248"/>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467" name="object 306">
              <a:extLst>
                <a:ext uri="{FF2B5EF4-FFF2-40B4-BE49-F238E27FC236}">
                  <a16:creationId xmlns:a16="http://schemas.microsoft.com/office/drawing/2014/main" id="{05058049-0D71-569E-97AD-3D4189E4C211}"/>
                </a:ext>
              </a:extLst>
            </p:cNvPr>
            <p:cNvSpPr/>
            <p:nvPr/>
          </p:nvSpPr>
          <p:spPr>
            <a:xfrm>
              <a:off x="6802263" y="9271135"/>
              <a:ext cx="8255" cy="8255"/>
            </a:xfrm>
            <a:custGeom>
              <a:avLst/>
              <a:gdLst/>
              <a:ahLst/>
              <a:cxnLst/>
              <a:rect l="l" t="t" r="r" b="b"/>
              <a:pathLst>
                <a:path w="8254" h="8254">
                  <a:moveTo>
                    <a:pt x="5987" y="0"/>
                  </a:moveTo>
                  <a:lnTo>
                    <a:pt x="1727" y="0"/>
                  </a:lnTo>
                  <a:lnTo>
                    <a:pt x="0" y="1727"/>
                  </a:lnTo>
                  <a:lnTo>
                    <a:pt x="0" y="5988"/>
                  </a:lnTo>
                  <a:lnTo>
                    <a:pt x="1727" y="7715"/>
                  </a:lnTo>
                  <a:lnTo>
                    <a:pt x="5987" y="7715"/>
                  </a:lnTo>
                  <a:lnTo>
                    <a:pt x="7715" y="5988"/>
                  </a:lnTo>
                  <a:lnTo>
                    <a:pt x="7715" y="3857"/>
                  </a:lnTo>
                  <a:lnTo>
                    <a:pt x="7715" y="1727"/>
                  </a:lnTo>
                  <a:lnTo>
                    <a:pt x="5987" y="0"/>
                  </a:lnTo>
                  <a:close/>
                </a:path>
              </a:pathLst>
            </a:custGeom>
            <a:solidFill>
              <a:srgbClr val="2A5CDA"/>
            </a:solidFill>
          </p:spPr>
          <p:txBody>
            <a:bodyPr wrap="square" lIns="0" tIns="0" rIns="0" bIns="0" rtlCol="0"/>
            <a:lstStyle/>
            <a:p>
              <a:endParaRPr sz="1092"/>
            </a:p>
          </p:txBody>
        </p:sp>
        <p:sp>
          <p:nvSpPr>
            <p:cNvPr id="5468" name="object 307">
              <a:extLst>
                <a:ext uri="{FF2B5EF4-FFF2-40B4-BE49-F238E27FC236}">
                  <a16:creationId xmlns:a16="http://schemas.microsoft.com/office/drawing/2014/main" id="{398315B5-EC19-9D18-5036-0020CA0ED774}"/>
                </a:ext>
              </a:extLst>
            </p:cNvPr>
            <p:cNvSpPr/>
            <p:nvPr/>
          </p:nvSpPr>
          <p:spPr>
            <a:xfrm>
              <a:off x="6828753" y="9326419"/>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469" name="object 308">
              <a:extLst>
                <a:ext uri="{FF2B5EF4-FFF2-40B4-BE49-F238E27FC236}">
                  <a16:creationId xmlns:a16="http://schemas.microsoft.com/office/drawing/2014/main" id="{1243DE87-672C-7E8D-1BC2-1C79F4D33FF4}"/>
                </a:ext>
              </a:extLst>
            </p:cNvPr>
            <p:cNvSpPr/>
            <p:nvPr/>
          </p:nvSpPr>
          <p:spPr>
            <a:xfrm>
              <a:off x="6870806" y="933092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470" name="object 309">
              <a:extLst>
                <a:ext uri="{FF2B5EF4-FFF2-40B4-BE49-F238E27FC236}">
                  <a16:creationId xmlns:a16="http://schemas.microsoft.com/office/drawing/2014/main" id="{0C8CE00E-66F4-3012-089A-745558E9EE6A}"/>
                </a:ext>
              </a:extLst>
            </p:cNvPr>
            <p:cNvSpPr/>
            <p:nvPr/>
          </p:nvSpPr>
          <p:spPr>
            <a:xfrm>
              <a:off x="6802263" y="9324816"/>
              <a:ext cx="8255" cy="8255"/>
            </a:xfrm>
            <a:custGeom>
              <a:avLst/>
              <a:gdLst/>
              <a:ahLst/>
              <a:cxnLst/>
              <a:rect l="l" t="t" r="r" b="b"/>
              <a:pathLst>
                <a:path w="8254" h="8254">
                  <a:moveTo>
                    <a:pt x="5987" y="0"/>
                  </a:moveTo>
                  <a:lnTo>
                    <a:pt x="1727" y="0"/>
                  </a:lnTo>
                  <a:lnTo>
                    <a:pt x="0" y="1727"/>
                  </a:lnTo>
                  <a:lnTo>
                    <a:pt x="0" y="5988"/>
                  </a:lnTo>
                  <a:lnTo>
                    <a:pt x="1727" y="7715"/>
                  </a:lnTo>
                  <a:lnTo>
                    <a:pt x="5987" y="7715"/>
                  </a:lnTo>
                  <a:lnTo>
                    <a:pt x="7715" y="5988"/>
                  </a:lnTo>
                  <a:lnTo>
                    <a:pt x="7715" y="3857"/>
                  </a:lnTo>
                  <a:lnTo>
                    <a:pt x="7715" y="1727"/>
                  </a:lnTo>
                  <a:lnTo>
                    <a:pt x="5987" y="0"/>
                  </a:lnTo>
                  <a:close/>
                </a:path>
              </a:pathLst>
            </a:custGeom>
            <a:solidFill>
              <a:srgbClr val="2A5CDA"/>
            </a:solidFill>
          </p:spPr>
          <p:txBody>
            <a:bodyPr wrap="square" lIns="0" tIns="0" rIns="0" bIns="0" rtlCol="0"/>
            <a:lstStyle/>
            <a:p>
              <a:endParaRPr sz="1092"/>
            </a:p>
          </p:txBody>
        </p:sp>
        <p:sp>
          <p:nvSpPr>
            <p:cNvPr id="5471" name="object 310">
              <a:extLst>
                <a:ext uri="{FF2B5EF4-FFF2-40B4-BE49-F238E27FC236}">
                  <a16:creationId xmlns:a16="http://schemas.microsoft.com/office/drawing/2014/main" id="{98491F77-EF78-633D-0700-6260DC52B642}"/>
                </a:ext>
              </a:extLst>
            </p:cNvPr>
            <p:cNvSpPr/>
            <p:nvPr/>
          </p:nvSpPr>
          <p:spPr>
            <a:xfrm>
              <a:off x="6771347" y="9416350"/>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472" name="object 311">
              <a:extLst>
                <a:ext uri="{FF2B5EF4-FFF2-40B4-BE49-F238E27FC236}">
                  <a16:creationId xmlns:a16="http://schemas.microsoft.com/office/drawing/2014/main" id="{04814760-85D1-B02F-CDE5-F3823BFF9FA7}"/>
                </a:ext>
              </a:extLst>
            </p:cNvPr>
            <p:cNvSpPr/>
            <p:nvPr/>
          </p:nvSpPr>
          <p:spPr>
            <a:xfrm>
              <a:off x="7281522" y="9507413"/>
              <a:ext cx="290830" cy="290830"/>
            </a:xfrm>
            <a:custGeom>
              <a:avLst/>
              <a:gdLst/>
              <a:ahLst/>
              <a:cxnLst/>
              <a:rect l="l" t="t" r="r" b="b"/>
              <a:pathLst>
                <a:path w="290829" h="290829">
                  <a:moveTo>
                    <a:pt x="161098" y="0"/>
                  </a:moveTo>
                  <a:lnTo>
                    <a:pt x="115974" y="2090"/>
                  </a:lnTo>
                  <a:lnTo>
                    <a:pt x="72239" y="18735"/>
                  </a:lnTo>
                  <a:lnTo>
                    <a:pt x="35955" y="48287"/>
                  </a:lnTo>
                  <a:lnTo>
                    <a:pt x="11581" y="86318"/>
                  </a:lnTo>
                  <a:lnTo>
                    <a:pt x="0" y="129540"/>
                  </a:lnTo>
                  <a:lnTo>
                    <a:pt x="2090" y="174663"/>
                  </a:lnTo>
                  <a:lnTo>
                    <a:pt x="18735" y="218399"/>
                  </a:lnTo>
                  <a:lnTo>
                    <a:pt x="48286" y="254684"/>
                  </a:lnTo>
                  <a:lnTo>
                    <a:pt x="86318" y="279057"/>
                  </a:lnTo>
                  <a:lnTo>
                    <a:pt x="129539" y="290638"/>
                  </a:lnTo>
                  <a:lnTo>
                    <a:pt x="174663" y="288547"/>
                  </a:lnTo>
                  <a:lnTo>
                    <a:pt x="218399" y="271902"/>
                  </a:lnTo>
                  <a:lnTo>
                    <a:pt x="254683" y="242351"/>
                  </a:lnTo>
                  <a:lnTo>
                    <a:pt x="279056" y="204320"/>
                  </a:lnTo>
                  <a:lnTo>
                    <a:pt x="290638" y="161098"/>
                  </a:lnTo>
                  <a:lnTo>
                    <a:pt x="288547" y="115974"/>
                  </a:lnTo>
                  <a:lnTo>
                    <a:pt x="271902" y="72238"/>
                  </a:lnTo>
                  <a:lnTo>
                    <a:pt x="242351" y="35955"/>
                  </a:lnTo>
                  <a:lnTo>
                    <a:pt x="204320" y="11581"/>
                  </a:lnTo>
                  <a:lnTo>
                    <a:pt x="161098" y="0"/>
                  </a:lnTo>
                  <a:close/>
                </a:path>
              </a:pathLst>
            </a:custGeom>
            <a:solidFill>
              <a:srgbClr val="FFFFFF"/>
            </a:solidFill>
          </p:spPr>
          <p:txBody>
            <a:bodyPr wrap="square" lIns="0" tIns="0" rIns="0" bIns="0" rtlCol="0"/>
            <a:lstStyle/>
            <a:p>
              <a:endParaRPr sz="1092"/>
            </a:p>
          </p:txBody>
        </p:sp>
        <p:sp>
          <p:nvSpPr>
            <p:cNvPr id="5473" name="object 312">
              <a:extLst>
                <a:ext uri="{FF2B5EF4-FFF2-40B4-BE49-F238E27FC236}">
                  <a16:creationId xmlns:a16="http://schemas.microsoft.com/office/drawing/2014/main" id="{FBA63489-AC1E-0C14-69C7-FAEFBF5F93AF}"/>
                </a:ext>
              </a:extLst>
            </p:cNvPr>
            <p:cNvSpPr/>
            <p:nvPr/>
          </p:nvSpPr>
          <p:spPr>
            <a:xfrm>
              <a:off x="7281523" y="9507412"/>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5"/>
                  </a:lnTo>
                  <a:lnTo>
                    <a:pt x="290638" y="161098"/>
                  </a:lnTo>
                  <a:lnTo>
                    <a:pt x="279057" y="204320"/>
                  </a:lnTo>
                  <a:lnTo>
                    <a:pt x="254683" y="242351"/>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474" name="object 313">
              <a:extLst>
                <a:ext uri="{FF2B5EF4-FFF2-40B4-BE49-F238E27FC236}">
                  <a16:creationId xmlns:a16="http://schemas.microsoft.com/office/drawing/2014/main" id="{695879ED-92DB-558D-526B-301CB294AAC6}"/>
                </a:ext>
              </a:extLst>
            </p:cNvPr>
            <p:cNvPicPr/>
            <p:nvPr/>
          </p:nvPicPr>
          <p:blipFill>
            <a:blip r:embed="rId15" cstate="print"/>
            <a:stretch>
              <a:fillRect/>
            </a:stretch>
          </p:blipFill>
          <p:spPr>
            <a:xfrm>
              <a:off x="7340479" y="9570897"/>
              <a:ext cx="169066" cy="43948"/>
            </a:xfrm>
            <a:prstGeom prst="rect">
              <a:avLst/>
            </a:prstGeom>
          </p:spPr>
        </p:pic>
        <p:sp>
          <p:nvSpPr>
            <p:cNvPr id="5475" name="object 314">
              <a:extLst>
                <a:ext uri="{FF2B5EF4-FFF2-40B4-BE49-F238E27FC236}">
                  <a16:creationId xmlns:a16="http://schemas.microsoft.com/office/drawing/2014/main" id="{4B830BC6-0ABA-1060-C742-CFD9781B03D2}"/>
                </a:ext>
              </a:extLst>
            </p:cNvPr>
            <p:cNvSpPr/>
            <p:nvPr/>
          </p:nvSpPr>
          <p:spPr>
            <a:xfrm>
              <a:off x="7340477" y="9570889"/>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476" name="object 315">
              <a:extLst>
                <a:ext uri="{FF2B5EF4-FFF2-40B4-BE49-F238E27FC236}">
                  <a16:creationId xmlns:a16="http://schemas.microsoft.com/office/drawing/2014/main" id="{AB5B6151-A07B-04E1-6C1A-22204E28BAEB}"/>
                </a:ext>
              </a:extLst>
            </p:cNvPr>
            <p:cNvPicPr/>
            <p:nvPr/>
          </p:nvPicPr>
          <p:blipFill>
            <a:blip r:embed="rId19" cstate="print"/>
            <a:stretch>
              <a:fillRect/>
            </a:stretch>
          </p:blipFill>
          <p:spPr>
            <a:xfrm>
              <a:off x="7340479" y="9624583"/>
              <a:ext cx="169066" cy="43936"/>
            </a:xfrm>
            <a:prstGeom prst="rect">
              <a:avLst/>
            </a:prstGeom>
          </p:spPr>
        </p:pic>
        <p:sp>
          <p:nvSpPr>
            <p:cNvPr id="5477" name="object 316">
              <a:extLst>
                <a:ext uri="{FF2B5EF4-FFF2-40B4-BE49-F238E27FC236}">
                  <a16:creationId xmlns:a16="http://schemas.microsoft.com/office/drawing/2014/main" id="{81FCAC61-6D87-9A4B-BE83-50B4EFEB5FB3}"/>
                </a:ext>
              </a:extLst>
            </p:cNvPr>
            <p:cNvSpPr/>
            <p:nvPr/>
          </p:nvSpPr>
          <p:spPr>
            <a:xfrm>
              <a:off x="7340477" y="962457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478" name="object 317">
              <a:extLst>
                <a:ext uri="{FF2B5EF4-FFF2-40B4-BE49-F238E27FC236}">
                  <a16:creationId xmlns:a16="http://schemas.microsoft.com/office/drawing/2014/main" id="{92473C9C-394A-9264-708B-B45A11182A5D}"/>
                </a:ext>
              </a:extLst>
            </p:cNvPr>
            <p:cNvPicPr/>
            <p:nvPr/>
          </p:nvPicPr>
          <p:blipFill>
            <a:blip r:embed="rId14" cstate="print"/>
            <a:stretch>
              <a:fillRect/>
            </a:stretch>
          </p:blipFill>
          <p:spPr>
            <a:xfrm>
              <a:off x="7340479" y="9679462"/>
              <a:ext cx="169066" cy="43949"/>
            </a:xfrm>
            <a:prstGeom prst="rect">
              <a:avLst/>
            </a:prstGeom>
          </p:spPr>
        </p:pic>
        <p:sp>
          <p:nvSpPr>
            <p:cNvPr id="5479" name="object 318">
              <a:extLst>
                <a:ext uri="{FF2B5EF4-FFF2-40B4-BE49-F238E27FC236}">
                  <a16:creationId xmlns:a16="http://schemas.microsoft.com/office/drawing/2014/main" id="{7CE99152-EDCF-BA6F-3120-2A27734A4FF5}"/>
                </a:ext>
              </a:extLst>
            </p:cNvPr>
            <p:cNvSpPr/>
            <p:nvPr/>
          </p:nvSpPr>
          <p:spPr>
            <a:xfrm>
              <a:off x="7340477" y="9679449"/>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480" name="object 319">
              <a:extLst>
                <a:ext uri="{FF2B5EF4-FFF2-40B4-BE49-F238E27FC236}">
                  <a16:creationId xmlns:a16="http://schemas.microsoft.com/office/drawing/2014/main" id="{35F523FE-7239-9D33-1EAD-DF21A820B517}"/>
                </a:ext>
              </a:extLst>
            </p:cNvPr>
            <p:cNvPicPr/>
            <p:nvPr/>
          </p:nvPicPr>
          <p:blipFill>
            <a:blip r:embed="rId11" cstate="print"/>
            <a:stretch>
              <a:fillRect/>
            </a:stretch>
          </p:blipFill>
          <p:spPr>
            <a:xfrm>
              <a:off x="7360767" y="9614858"/>
              <a:ext cx="128488" cy="9724"/>
            </a:xfrm>
            <a:prstGeom prst="rect">
              <a:avLst/>
            </a:prstGeom>
          </p:spPr>
        </p:pic>
        <p:sp>
          <p:nvSpPr>
            <p:cNvPr id="5481" name="object 320">
              <a:extLst>
                <a:ext uri="{FF2B5EF4-FFF2-40B4-BE49-F238E27FC236}">
                  <a16:creationId xmlns:a16="http://schemas.microsoft.com/office/drawing/2014/main" id="{009457DE-76BA-5A81-93D0-283929FD37E0}"/>
                </a:ext>
              </a:extLst>
            </p:cNvPr>
            <p:cNvSpPr/>
            <p:nvPr/>
          </p:nvSpPr>
          <p:spPr>
            <a:xfrm>
              <a:off x="7360767" y="9614847"/>
              <a:ext cx="128905" cy="10160"/>
            </a:xfrm>
            <a:custGeom>
              <a:avLst/>
              <a:gdLst/>
              <a:ahLst/>
              <a:cxnLst/>
              <a:rect l="l" t="t" r="r" b="b"/>
              <a:pathLst>
                <a:path w="128904"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482" name="object 321">
              <a:extLst>
                <a:ext uri="{FF2B5EF4-FFF2-40B4-BE49-F238E27FC236}">
                  <a16:creationId xmlns:a16="http://schemas.microsoft.com/office/drawing/2014/main" id="{B3C62230-F1D4-C741-13A9-8BF125DEF308}"/>
                </a:ext>
              </a:extLst>
            </p:cNvPr>
            <p:cNvSpPr/>
            <p:nvPr/>
          </p:nvSpPr>
          <p:spPr>
            <a:xfrm>
              <a:off x="7360767" y="9614871"/>
              <a:ext cx="128905" cy="57785"/>
            </a:xfrm>
            <a:custGeom>
              <a:avLst/>
              <a:gdLst/>
              <a:ahLst/>
              <a:cxnLst/>
              <a:rect l="l" t="t" r="r" b="b"/>
              <a:pathLst>
                <a:path w="128904" h="57784">
                  <a:moveTo>
                    <a:pt x="128485" y="53936"/>
                  </a:moveTo>
                  <a:lnTo>
                    <a:pt x="0" y="53936"/>
                  </a:lnTo>
                  <a:lnTo>
                    <a:pt x="0" y="57683"/>
                  </a:lnTo>
                  <a:lnTo>
                    <a:pt x="128485" y="57683"/>
                  </a:lnTo>
                  <a:lnTo>
                    <a:pt x="128485" y="53936"/>
                  </a:lnTo>
                  <a:close/>
                </a:path>
                <a:path w="128904"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483" name="object 322">
              <a:extLst>
                <a:ext uri="{FF2B5EF4-FFF2-40B4-BE49-F238E27FC236}">
                  <a16:creationId xmlns:a16="http://schemas.microsoft.com/office/drawing/2014/main" id="{38610F3B-4354-2327-0E8A-47825D15B728}"/>
                </a:ext>
              </a:extLst>
            </p:cNvPr>
            <p:cNvSpPr/>
            <p:nvPr/>
          </p:nvSpPr>
          <p:spPr>
            <a:xfrm>
              <a:off x="7360766" y="9614846"/>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484" name="object 323">
              <a:extLst>
                <a:ext uri="{FF2B5EF4-FFF2-40B4-BE49-F238E27FC236}">
                  <a16:creationId xmlns:a16="http://schemas.microsoft.com/office/drawing/2014/main" id="{D267CC7F-FE2F-1C83-624F-1CB2DEC43A74}"/>
                </a:ext>
              </a:extLst>
            </p:cNvPr>
            <p:cNvSpPr/>
            <p:nvPr/>
          </p:nvSpPr>
          <p:spPr>
            <a:xfrm>
              <a:off x="7388473" y="9699176"/>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485" name="object 324">
              <a:extLst>
                <a:ext uri="{FF2B5EF4-FFF2-40B4-BE49-F238E27FC236}">
                  <a16:creationId xmlns:a16="http://schemas.microsoft.com/office/drawing/2014/main" id="{66C2615D-2E57-CA32-17B2-A9538A9B3816}"/>
                </a:ext>
              </a:extLst>
            </p:cNvPr>
            <p:cNvSpPr/>
            <p:nvPr/>
          </p:nvSpPr>
          <p:spPr>
            <a:xfrm>
              <a:off x="7430526" y="9703688"/>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486" name="object 325">
              <a:extLst>
                <a:ext uri="{FF2B5EF4-FFF2-40B4-BE49-F238E27FC236}">
                  <a16:creationId xmlns:a16="http://schemas.microsoft.com/office/drawing/2014/main" id="{4C3F85CF-7A35-9E5F-2CFA-44216CF462ED}"/>
                </a:ext>
              </a:extLst>
            </p:cNvPr>
            <p:cNvSpPr/>
            <p:nvPr/>
          </p:nvSpPr>
          <p:spPr>
            <a:xfrm>
              <a:off x="7360425" y="9697573"/>
              <a:ext cx="128905" cy="37465"/>
            </a:xfrm>
            <a:custGeom>
              <a:avLst/>
              <a:gdLst/>
              <a:ahLst/>
              <a:cxnLst/>
              <a:rect l="l" t="t" r="r" b="b"/>
              <a:pathLst>
                <a:path w="128904" h="37465">
                  <a:moveTo>
                    <a:pt x="9271" y="1739"/>
                  </a:moveTo>
                  <a:lnTo>
                    <a:pt x="7543" y="0"/>
                  </a:lnTo>
                  <a:lnTo>
                    <a:pt x="3276" y="0"/>
                  </a:lnTo>
                  <a:lnTo>
                    <a:pt x="1549" y="1739"/>
                  </a:lnTo>
                  <a:lnTo>
                    <a:pt x="1549" y="5994"/>
                  </a:lnTo>
                  <a:lnTo>
                    <a:pt x="3276" y="7721"/>
                  </a:lnTo>
                  <a:lnTo>
                    <a:pt x="7543" y="7721"/>
                  </a:lnTo>
                  <a:lnTo>
                    <a:pt x="9271" y="5994"/>
                  </a:lnTo>
                  <a:lnTo>
                    <a:pt x="9271" y="3860"/>
                  </a:lnTo>
                  <a:lnTo>
                    <a:pt x="9271" y="1739"/>
                  </a:lnTo>
                  <a:close/>
                </a:path>
                <a:path w="128904" h="37465">
                  <a:moveTo>
                    <a:pt x="15557" y="25844"/>
                  </a:moveTo>
                  <a:lnTo>
                    <a:pt x="0" y="25844"/>
                  </a:lnTo>
                  <a:lnTo>
                    <a:pt x="0" y="35725"/>
                  </a:lnTo>
                  <a:lnTo>
                    <a:pt x="939" y="36664"/>
                  </a:lnTo>
                  <a:lnTo>
                    <a:pt x="13474" y="36664"/>
                  </a:lnTo>
                  <a:lnTo>
                    <a:pt x="14617" y="36664"/>
                  </a:lnTo>
                  <a:lnTo>
                    <a:pt x="15557" y="35725"/>
                  </a:lnTo>
                  <a:lnTo>
                    <a:pt x="15557" y="25844"/>
                  </a:lnTo>
                  <a:close/>
                </a:path>
                <a:path w="128904" h="37465">
                  <a:moveTo>
                    <a:pt x="128828" y="26187"/>
                  </a:moveTo>
                  <a:lnTo>
                    <a:pt x="113271" y="26187"/>
                  </a:lnTo>
                  <a:lnTo>
                    <a:pt x="113271" y="36068"/>
                  </a:lnTo>
                  <a:lnTo>
                    <a:pt x="114211" y="36995"/>
                  </a:lnTo>
                  <a:lnTo>
                    <a:pt x="126746" y="36995"/>
                  </a:lnTo>
                  <a:lnTo>
                    <a:pt x="127889" y="36995"/>
                  </a:lnTo>
                  <a:lnTo>
                    <a:pt x="128828" y="36068"/>
                  </a:lnTo>
                  <a:lnTo>
                    <a:pt x="128828" y="26187"/>
                  </a:lnTo>
                  <a:close/>
                </a:path>
              </a:pathLst>
            </a:custGeom>
            <a:solidFill>
              <a:srgbClr val="2A5CDA"/>
            </a:solidFill>
          </p:spPr>
          <p:txBody>
            <a:bodyPr wrap="square" lIns="0" tIns="0" rIns="0" bIns="0" rtlCol="0"/>
            <a:lstStyle/>
            <a:p>
              <a:endParaRPr sz="1092"/>
            </a:p>
          </p:txBody>
        </p:sp>
        <p:sp>
          <p:nvSpPr>
            <p:cNvPr id="5487" name="object 326">
              <a:extLst>
                <a:ext uri="{FF2B5EF4-FFF2-40B4-BE49-F238E27FC236}">
                  <a16:creationId xmlns:a16="http://schemas.microsoft.com/office/drawing/2014/main" id="{3A9F01F1-986C-8664-28E8-544B1EE406D1}"/>
                </a:ext>
              </a:extLst>
            </p:cNvPr>
            <p:cNvSpPr/>
            <p:nvPr/>
          </p:nvSpPr>
          <p:spPr>
            <a:xfrm>
              <a:off x="7388473" y="9590616"/>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488" name="object 327">
              <a:extLst>
                <a:ext uri="{FF2B5EF4-FFF2-40B4-BE49-F238E27FC236}">
                  <a16:creationId xmlns:a16="http://schemas.microsoft.com/office/drawing/2014/main" id="{FE80CEC8-F026-9257-32E0-472894B5F114}"/>
                </a:ext>
              </a:extLst>
            </p:cNvPr>
            <p:cNvSpPr/>
            <p:nvPr/>
          </p:nvSpPr>
          <p:spPr>
            <a:xfrm>
              <a:off x="7430526" y="9595127"/>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489" name="object 328">
              <a:extLst>
                <a:ext uri="{FF2B5EF4-FFF2-40B4-BE49-F238E27FC236}">
                  <a16:creationId xmlns:a16="http://schemas.microsoft.com/office/drawing/2014/main" id="{1A100935-03FB-1842-A3C0-1AC0D6923330}"/>
                </a:ext>
              </a:extLst>
            </p:cNvPr>
            <p:cNvSpPr/>
            <p:nvPr/>
          </p:nvSpPr>
          <p:spPr>
            <a:xfrm>
              <a:off x="7361983" y="9589013"/>
              <a:ext cx="8255" cy="8255"/>
            </a:xfrm>
            <a:custGeom>
              <a:avLst/>
              <a:gdLst/>
              <a:ahLst/>
              <a:cxnLst/>
              <a:rect l="l" t="t" r="r" b="b"/>
              <a:pathLst>
                <a:path w="8254" h="8254">
                  <a:moveTo>
                    <a:pt x="5988" y="0"/>
                  </a:moveTo>
                  <a:lnTo>
                    <a:pt x="1728" y="0"/>
                  </a:lnTo>
                  <a:lnTo>
                    <a:pt x="0" y="1728"/>
                  </a:lnTo>
                  <a:lnTo>
                    <a:pt x="0" y="5988"/>
                  </a:lnTo>
                  <a:lnTo>
                    <a:pt x="1728" y="7717"/>
                  </a:lnTo>
                  <a:lnTo>
                    <a:pt x="5988" y="7717"/>
                  </a:lnTo>
                  <a:lnTo>
                    <a:pt x="7717" y="5988"/>
                  </a:lnTo>
                  <a:lnTo>
                    <a:pt x="7717" y="3858"/>
                  </a:lnTo>
                  <a:lnTo>
                    <a:pt x="7717" y="1728"/>
                  </a:lnTo>
                  <a:lnTo>
                    <a:pt x="5988" y="0"/>
                  </a:lnTo>
                  <a:close/>
                </a:path>
              </a:pathLst>
            </a:custGeom>
            <a:solidFill>
              <a:srgbClr val="2A5CDA"/>
            </a:solidFill>
          </p:spPr>
          <p:txBody>
            <a:bodyPr wrap="square" lIns="0" tIns="0" rIns="0" bIns="0" rtlCol="0"/>
            <a:lstStyle/>
            <a:p>
              <a:endParaRPr sz="1092"/>
            </a:p>
          </p:txBody>
        </p:sp>
        <p:sp>
          <p:nvSpPr>
            <p:cNvPr id="5490" name="object 329">
              <a:extLst>
                <a:ext uri="{FF2B5EF4-FFF2-40B4-BE49-F238E27FC236}">
                  <a16:creationId xmlns:a16="http://schemas.microsoft.com/office/drawing/2014/main" id="{D721509A-EE19-0C40-C058-8820E30A2486}"/>
                </a:ext>
              </a:extLst>
            </p:cNvPr>
            <p:cNvSpPr/>
            <p:nvPr/>
          </p:nvSpPr>
          <p:spPr>
            <a:xfrm>
              <a:off x="7388473" y="964429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491" name="object 330">
              <a:extLst>
                <a:ext uri="{FF2B5EF4-FFF2-40B4-BE49-F238E27FC236}">
                  <a16:creationId xmlns:a16="http://schemas.microsoft.com/office/drawing/2014/main" id="{439328FC-24C7-F01E-FB8B-85D7705913CC}"/>
                </a:ext>
              </a:extLst>
            </p:cNvPr>
            <p:cNvSpPr/>
            <p:nvPr/>
          </p:nvSpPr>
          <p:spPr>
            <a:xfrm>
              <a:off x="7430526" y="964880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492" name="object 331">
              <a:extLst>
                <a:ext uri="{FF2B5EF4-FFF2-40B4-BE49-F238E27FC236}">
                  <a16:creationId xmlns:a16="http://schemas.microsoft.com/office/drawing/2014/main" id="{CF65C56D-E670-24ED-61B0-749E07F717C8}"/>
                </a:ext>
              </a:extLst>
            </p:cNvPr>
            <p:cNvSpPr/>
            <p:nvPr/>
          </p:nvSpPr>
          <p:spPr>
            <a:xfrm>
              <a:off x="7361983" y="9642695"/>
              <a:ext cx="8255" cy="8255"/>
            </a:xfrm>
            <a:custGeom>
              <a:avLst/>
              <a:gdLst/>
              <a:ahLst/>
              <a:cxnLst/>
              <a:rect l="l" t="t" r="r" b="b"/>
              <a:pathLst>
                <a:path w="8254" h="8254">
                  <a:moveTo>
                    <a:pt x="5988" y="0"/>
                  </a:moveTo>
                  <a:lnTo>
                    <a:pt x="1728" y="0"/>
                  </a:lnTo>
                  <a:lnTo>
                    <a:pt x="0" y="1728"/>
                  </a:lnTo>
                  <a:lnTo>
                    <a:pt x="0" y="5988"/>
                  </a:lnTo>
                  <a:lnTo>
                    <a:pt x="1728" y="7717"/>
                  </a:lnTo>
                  <a:lnTo>
                    <a:pt x="5988" y="7717"/>
                  </a:lnTo>
                  <a:lnTo>
                    <a:pt x="7717" y="5988"/>
                  </a:lnTo>
                  <a:lnTo>
                    <a:pt x="7717" y="3858"/>
                  </a:lnTo>
                  <a:lnTo>
                    <a:pt x="7717" y="1728"/>
                  </a:lnTo>
                  <a:lnTo>
                    <a:pt x="5988" y="0"/>
                  </a:lnTo>
                  <a:close/>
                </a:path>
              </a:pathLst>
            </a:custGeom>
            <a:solidFill>
              <a:srgbClr val="2A5CDA"/>
            </a:solidFill>
          </p:spPr>
          <p:txBody>
            <a:bodyPr wrap="square" lIns="0" tIns="0" rIns="0" bIns="0" rtlCol="0"/>
            <a:lstStyle/>
            <a:p>
              <a:endParaRPr sz="1092"/>
            </a:p>
          </p:txBody>
        </p:sp>
        <p:sp>
          <p:nvSpPr>
            <p:cNvPr id="5493" name="object 332">
              <a:extLst>
                <a:ext uri="{FF2B5EF4-FFF2-40B4-BE49-F238E27FC236}">
                  <a16:creationId xmlns:a16="http://schemas.microsoft.com/office/drawing/2014/main" id="{B3A9CA0E-B3AC-5D70-3DAC-CE47A17E82A3}"/>
                </a:ext>
              </a:extLst>
            </p:cNvPr>
            <p:cNvSpPr/>
            <p:nvPr/>
          </p:nvSpPr>
          <p:spPr>
            <a:xfrm>
              <a:off x="7331068" y="9734230"/>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494" name="object 333">
              <a:extLst>
                <a:ext uri="{FF2B5EF4-FFF2-40B4-BE49-F238E27FC236}">
                  <a16:creationId xmlns:a16="http://schemas.microsoft.com/office/drawing/2014/main" id="{41D0BD1F-8A53-EFAC-2B63-9F37014B5AA4}"/>
                </a:ext>
              </a:extLst>
            </p:cNvPr>
            <p:cNvSpPr/>
            <p:nvPr/>
          </p:nvSpPr>
          <p:spPr>
            <a:xfrm>
              <a:off x="7281522" y="8862519"/>
              <a:ext cx="290830" cy="290830"/>
            </a:xfrm>
            <a:custGeom>
              <a:avLst/>
              <a:gdLst/>
              <a:ahLst/>
              <a:cxnLst/>
              <a:rect l="l" t="t" r="r" b="b"/>
              <a:pathLst>
                <a:path w="290829" h="290829">
                  <a:moveTo>
                    <a:pt x="161098" y="0"/>
                  </a:moveTo>
                  <a:lnTo>
                    <a:pt x="115974" y="2090"/>
                  </a:lnTo>
                  <a:lnTo>
                    <a:pt x="72239" y="18735"/>
                  </a:lnTo>
                  <a:lnTo>
                    <a:pt x="35955" y="48286"/>
                  </a:lnTo>
                  <a:lnTo>
                    <a:pt x="11581" y="86318"/>
                  </a:lnTo>
                  <a:lnTo>
                    <a:pt x="0" y="129539"/>
                  </a:lnTo>
                  <a:lnTo>
                    <a:pt x="2090" y="174663"/>
                  </a:lnTo>
                  <a:lnTo>
                    <a:pt x="18735" y="218399"/>
                  </a:lnTo>
                  <a:lnTo>
                    <a:pt x="48286" y="254683"/>
                  </a:lnTo>
                  <a:lnTo>
                    <a:pt x="86318" y="279056"/>
                  </a:lnTo>
                  <a:lnTo>
                    <a:pt x="129539" y="290638"/>
                  </a:lnTo>
                  <a:lnTo>
                    <a:pt x="174663" y="288547"/>
                  </a:lnTo>
                  <a:lnTo>
                    <a:pt x="218399" y="271903"/>
                  </a:lnTo>
                  <a:lnTo>
                    <a:pt x="254683" y="242347"/>
                  </a:lnTo>
                  <a:lnTo>
                    <a:pt x="279056" y="204315"/>
                  </a:lnTo>
                  <a:lnTo>
                    <a:pt x="290638" y="161095"/>
                  </a:lnTo>
                  <a:lnTo>
                    <a:pt x="288547" y="115974"/>
                  </a:lnTo>
                  <a:lnTo>
                    <a:pt x="271902" y="72239"/>
                  </a:lnTo>
                  <a:lnTo>
                    <a:pt x="242351" y="35955"/>
                  </a:lnTo>
                  <a:lnTo>
                    <a:pt x="204320" y="11581"/>
                  </a:lnTo>
                  <a:lnTo>
                    <a:pt x="161098" y="0"/>
                  </a:lnTo>
                  <a:close/>
                </a:path>
              </a:pathLst>
            </a:custGeom>
            <a:solidFill>
              <a:srgbClr val="FFFFFF"/>
            </a:solidFill>
          </p:spPr>
          <p:txBody>
            <a:bodyPr wrap="square" lIns="0" tIns="0" rIns="0" bIns="0" rtlCol="0"/>
            <a:lstStyle/>
            <a:p>
              <a:endParaRPr sz="1092"/>
            </a:p>
          </p:txBody>
        </p:sp>
        <p:sp>
          <p:nvSpPr>
            <p:cNvPr id="5495" name="object 334">
              <a:extLst>
                <a:ext uri="{FF2B5EF4-FFF2-40B4-BE49-F238E27FC236}">
                  <a16:creationId xmlns:a16="http://schemas.microsoft.com/office/drawing/2014/main" id="{EE926708-1634-EB40-DCC1-89414AA5543C}"/>
                </a:ext>
              </a:extLst>
            </p:cNvPr>
            <p:cNvSpPr/>
            <p:nvPr/>
          </p:nvSpPr>
          <p:spPr>
            <a:xfrm>
              <a:off x="7281523" y="8862519"/>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496" name="object 335">
              <a:extLst>
                <a:ext uri="{FF2B5EF4-FFF2-40B4-BE49-F238E27FC236}">
                  <a16:creationId xmlns:a16="http://schemas.microsoft.com/office/drawing/2014/main" id="{E0442E06-BA39-0D94-13EF-0641982E49A9}"/>
                </a:ext>
              </a:extLst>
            </p:cNvPr>
            <p:cNvPicPr/>
            <p:nvPr/>
          </p:nvPicPr>
          <p:blipFill>
            <a:blip r:embed="rId15" cstate="print"/>
            <a:stretch>
              <a:fillRect/>
            </a:stretch>
          </p:blipFill>
          <p:spPr>
            <a:xfrm>
              <a:off x="7340479" y="8925997"/>
              <a:ext cx="169066" cy="43960"/>
            </a:xfrm>
            <a:prstGeom prst="rect">
              <a:avLst/>
            </a:prstGeom>
          </p:spPr>
        </p:pic>
        <p:sp>
          <p:nvSpPr>
            <p:cNvPr id="5497" name="object 336">
              <a:extLst>
                <a:ext uri="{FF2B5EF4-FFF2-40B4-BE49-F238E27FC236}">
                  <a16:creationId xmlns:a16="http://schemas.microsoft.com/office/drawing/2014/main" id="{F95E8066-7F03-539A-BE57-06E0F7C8D879}"/>
                </a:ext>
              </a:extLst>
            </p:cNvPr>
            <p:cNvSpPr/>
            <p:nvPr/>
          </p:nvSpPr>
          <p:spPr>
            <a:xfrm>
              <a:off x="7340477" y="8925995"/>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498" name="object 337">
              <a:extLst>
                <a:ext uri="{FF2B5EF4-FFF2-40B4-BE49-F238E27FC236}">
                  <a16:creationId xmlns:a16="http://schemas.microsoft.com/office/drawing/2014/main" id="{7B0B22BE-F512-3B2B-60BF-5BE63F11A575}"/>
                </a:ext>
              </a:extLst>
            </p:cNvPr>
            <p:cNvPicPr/>
            <p:nvPr/>
          </p:nvPicPr>
          <p:blipFill>
            <a:blip r:embed="rId14" cstate="print"/>
            <a:stretch>
              <a:fillRect/>
            </a:stretch>
          </p:blipFill>
          <p:spPr>
            <a:xfrm>
              <a:off x="7340479" y="8979683"/>
              <a:ext cx="169066" cy="43960"/>
            </a:xfrm>
            <a:prstGeom prst="rect">
              <a:avLst/>
            </a:prstGeom>
          </p:spPr>
        </p:pic>
        <p:sp>
          <p:nvSpPr>
            <p:cNvPr id="5499" name="object 338">
              <a:extLst>
                <a:ext uri="{FF2B5EF4-FFF2-40B4-BE49-F238E27FC236}">
                  <a16:creationId xmlns:a16="http://schemas.microsoft.com/office/drawing/2014/main" id="{6D1ACDAE-20B2-44DF-0775-2ECD69FF5266}"/>
                </a:ext>
              </a:extLst>
            </p:cNvPr>
            <p:cNvSpPr/>
            <p:nvPr/>
          </p:nvSpPr>
          <p:spPr>
            <a:xfrm>
              <a:off x="7340477" y="897967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500" name="object 339">
              <a:extLst>
                <a:ext uri="{FF2B5EF4-FFF2-40B4-BE49-F238E27FC236}">
                  <a16:creationId xmlns:a16="http://schemas.microsoft.com/office/drawing/2014/main" id="{0CFD83E6-F0E0-615D-B8BC-D31839D4CC4A}"/>
                </a:ext>
              </a:extLst>
            </p:cNvPr>
            <p:cNvPicPr/>
            <p:nvPr/>
          </p:nvPicPr>
          <p:blipFill>
            <a:blip r:embed="rId14" cstate="print"/>
            <a:stretch>
              <a:fillRect/>
            </a:stretch>
          </p:blipFill>
          <p:spPr>
            <a:xfrm>
              <a:off x="7340479" y="9034561"/>
              <a:ext cx="169066" cy="43962"/>
            </a:xfrm>
            <a:prstGeom prst="rect">
              <a:avLst/>
            </a:prstGeom>
          </p:spPr>
        </p:pic>
        <p:sp>
          <p:nvSpPr>
            <p:cNvPr id="5501" name="object 340">
              <a:extLst>
                <a:ext uri="{FF2B5EF4-FFF2-40B4-BE49-F238E27FC236}">
                  <a16:creationId xmlns:a16="http://schemas.microsoft.com/office/drawing/2014/main" id="{38471A14-4B49-22AC-BFC3-B3205334B286}"/>
                </a:ext>
              </a:extLst>
            </p:cNvPr>
            <p:cNvSpPr/>
            <p:nvPr/>
          </p:nvSpPr>
          <p:spPr>
            <a:xfrm>
              <a:off x="7340477" y="9034555"/>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502" name="object 341">
              <a:extLst>
                <a:ext uri="{FF2B5EF4-FFF2-40B4-BE49-F238E27FC236}">
                  <a16:creationId xmlns:a16="http://schemas.microsoft.com/office/drawing/2014/main" id="{3E15A5CD-2171-1914-923D-5FCCEA9FCA01}"/>
                </a:ext>
              </a:extLst>
            </p:cNvPr>
            <p:cNvPicPr/>
            <p:nvPr/>
          </p:nvPicPr>
          <p:blipFill>
            <a:blip r:embed="rId11" cstate="print"/>
            <a:stretch>
              <a:fillRect/>
            </a:stretch>
          </p:blipFill>
          <p:spPr>
            <a:xfrm>
              <a:off x="7360767" y="8969959"/>
              <a:ext cx="128488" cy="9724"/>
            </a:xfrm>
            <a:prstGeom prst="rect">
              <a:avLst/>
            </a:prstGeom>
          </p:spPr>
        </p:pic>
        <p:sp>
          <p:nvSpPr>
            <p:cNvPr id="5503" name="object 342">
              <a:extLst>
                <a:ext uri="{FF2B5EF4-FFF2-40B4-BE49-F238E27FC236}">
                  <a16:creationId xmlns:a16="http://schemas.microsoft.com/office/drawing/2014/main" id="{CF468A1A-7FA2-316D-9C29-B3C6B5ED2869}"/>
                </a:ext>
              </a:extLst>
            </p:cNvPr>
            <p:cNvSpPr/>
            <p:nvPr/>
          </p:nvSpPr>
          <p:spPr>
            <a:xfrm>
              <a:off x="7360767" y="8969959"/>
              <a:ext cx="128905" cy="10160"/>
            </a:xfrm>
            <a:custGeom>
              <a:avLst/>
              <a:gdLst/>
              <a:ahLst/>
              <a:cxnLst/>
              <a:rect l="l" t="t" r="r" b="b"/>
              <a:pathLst>
                <a:path w="128904"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504" name="object 343">
              <a:extLst>
                <a:ext uri="{FF2B5EF4-FFF2-40B4-BE49-F238E27FC236}">
                  <a16:creationId xmlns:a16="http://schemas.microsoft.com/office/drawing/2014/main" id="{339A8F1D-6651-C74B-0EEB-23D9FE365B2F}"/>
                </a:ext>
              </a:extLst>
            </p:cNvPr>
            <p:cNvSpPr/>
            <p:nvPr/>
          </p:nvSpPr>
          <p:spPr>
            <a:xfrm>
              <a:off x="7360767" y="8969965"/>
              <a:ext cx="128905" cy="57785"/>
            </a:xfrm>
            <a:custGeom>
              <a:avLst/>
              <a:gdLst/>
              <a:ahLst/>
              <a:cxnLst/>
              <a:rect l="l" t="t" r="r" b="b"/>
              <a:pathLst>
                <a:path w="128904" h="57784">
                  <a:moveTo>
                    <a:pt x="128485" y="53936"/>
                  </a:moveTo>
                  <a:lnTo>
                    <a:pt x="0" y="53936"/>
                  </a:lnTo>
                  <a:lnTo>
                    <a:pt x="0" y="57683"/>
                  </a:lnTo>
                  <a:lnTo>
                    <a:pt x="128485" y="57683"/>
                  </a:lnTo>
                  <a:lnTo>
                    <a:pt x="128485" y="53936"/>
                  </a:lnTo>
                  <a:close/>
                </a:path>
                <a:path w="128904"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505" name="object 344">
              <a:extLst>
                <a:ext uri="{FF2B5EF4-FFF2-40B4-BE49-F238E27FC236}">
                  <a16:creationId xmlns:a16="http://schemas.microsoft.com/office/drawing/2014/main" id="{DDD26A0C-845E-12F3-D98D-373E9E97F18D}"/>
                </a:ext>
              </a:extLst>
            </p:cNvPr>
            <p:cNvSpPr/>
            <p:nvPr/>
          </p:nvSpPr>
          <p:spPr>
            <a:xfrm>
              <a:off x="7360766" y="8969958"/>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506" name="object 345">
              <a:extLst>
                <a:ext uri="{FF2B5EF4-FFF2-40B4-BE49-F238E27FC236}">
                  <a16:creationId xmlns:a16="http://schemas.microsoft.com/office/drawing/2014/main" id="{D57A8E93-4312-894B-3733-8E32912330D1}"/>
                </a:ext>
              </a:extLst>
            </p:cNvPr>
            <p:cNvSpPr/>
            <p:nvPr/>
          </p:nvSpPr>
          <p:spPr>
            <a:xfrm>
              <a:off x="7388473" y="9054283"/>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507" name="object 346">
              <a:extLst>
                <a:ext uri="{FF2B5EF4-FFF2-40B4-BE49-F238E27FC236}">
                  <a16:creationId xmlns:a16="http://schemas.microsoft.com/office/drawing/2014/main" id="{02FC9324-64DA-E656-BD51-BAC048D17EF6}"/>
                </a:ext>
              </a:extLst>
            </p:cNvPr>
            <p:cNvSpPr/>
            <p:nvPr/>
          </p:nvSpPr>
          <p:spPr>
            <a:xfrm>
              <a:off x="7430526" y="9058794"/>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508" name="object 347">
              <a:extLst>
                <a:ext uri="{FF2B5EF4-FFF2-40B4-BE49-F238E27FC236}">
                  <a16:creationId xmlns:a16="http://schemas.microsoft.com/office/drawing/2014/main" id="{E4437E99-FCC2-575E-2096-D52B9A61CBD5}"/>
                </a:ext>
              </a:extLst>
            </p:cNvPr>
            <p:cNvSpPr/>
            <p:nvPr/>
          </p:nvSpPr>
          <p:spPr>
            <a:xfrm>
              <a:off x="7360425" y="9052680"/>
              <a:ext cx="128905" cy="37465"/>
            </a:xfrm>
            <a:custGeom>
              <a:avLst/>
              <a:gdLst/>
              <a:ahLst/>
              <a:cxnLst/>
              <a:rect l="l" t="t" r="r" b="b"/>
              <a:pathLst>
                <a:path w="128904" h="37465">
                  <a:moveTo>
                    <a:pt x="9271" y="1739"/>
                  </a:moveTo>
                  <a:lnTo>
                    <a:pt x="7543" y="0"/>
                  </a:lnTo>
                  <a:lnTo>
                    <a:pt x="3276" y="0"/>
                  </a:lnTo>
                  <a:lnTo>
                    <a:pt x="1549" y="1739"/>
                  </a:lnTo>
                  <a:lnTo>
                    <a:pt x="1549" y="5994"/>
                  </a:lnTo>
                  <a:lnTo>
                    <a:pt x="3276" y="7721"/>
                  </a:lnTo>
                  <a:lnTo>
                    <a:pt x="7543" y="7721"/>
                  </a:lnTo>
                  <a:lnTo>
                    <a:pt x="9271" y="5994"/>
                  </a:lnTo>
                  <a:lnTo>
                    <a:pt x="9271" y="3860"/>
                  </a:lnTo>
                  <a:lnTo>
                    <a:pt x="9271" y="1739"/>
                  </a:lnTo>
                  <a:close/>
                </a:path>
                <a:path w="128904" h="37465">
                  <a:moveTo>
                    <a:pt x="15557" y="25844"/>
                  </a:moveTo>
                  <a:lnTo>
                    <a:pt x="0" y="25844"/>
                  </a:lnTo>
                  <a:lnTo>
                    <a:pt x="0" y="35725"/>
                  </a:lnTo>
                  <a:lnTo>
                    <a:pt x="939" y="36664"/>
                  </a:lnTo>
                  <a:lnTo>
                    <a:pt x="13474" y="36664"/>
                  </a:lnTo>
                  <a:lnTo>
                    <a:pt x="14617" y="36664"/>
                  </a:lnTo>
                  <a:lnTo>
                    <a:pt x="15557" y="35725"/>
                  </a:lnTo>
                  <a:lnTo>
                    <a:pt x="15557" y="25844"/>
                  </a:lnTo>
                  <a:close/>
                </a:path>
                <a:path w="128904" h="37465">
                  <a:moveTo>
                    <a:pt x="128828" y="26187"/>
                  </a:moveTo>
                  <a:lnTo>
                    <a:pt x="113271" y="26187"/>
                  </a:lnTo>
                  <a:lnTo>
                    <a:pt x="113271" y="36068"/>
                  </a:lnTo>
                  <a:lnTo>
                    <a:pt x="114211" y="36995"/>
                  </a:lnTo>
                  <a:lnTo>
                    <a:pt x="126746" y="36995"/>
                  </a:lnTo>
                  <a:lnTo>
                    <a:pt x="127889" y="36995"/>
                  </a:lnTo>
                  <a:lnTo>
                    <a:pt x="128828" y="36068"/>
                  </a:lnTo>
                  <a:lnTo>
                    <a:pt x="128828" y="26187"/>
                  </a:lnTo>
                  <a:close/>
                </a:path>
              </a:pathLst>
            </a:custGeom>
            <a:solidFill>
              <a:srgbClr val="2A5CDA"/>
            </a:solidFill>
          </p:spPr>
          <p:txBody>
            <a:bodyPr wrap="square" lIns="0" tIns="0" rIns="0" bIns="0" rtlCol="0"/>
            <a:lstStyle/>
            <a:p>
              <a:endParaRPr sz="1092"/>
            </a:p>
          </p:txBody>
        </p:sp>
        <p:sp>
          <p:nvSpPr>
            <p:cNvPr id="5509" name="object 348">
              <a:extLst>
                <a:ext uri="{FF2B5EF4-FFF2-40B4-BE49-F238E27FC236}">
                  <a16:creationId xmlns:a16="http://schemas.microsoft.com/office/drawing/2014/main" id="{AF885382-0F5D-DFD4-87B4-1ACBB07F6143}"/>
                </a:ext>
              </a:extLst>
            </p:cNvPr>
            <p:cNvSpPr/>
            <p:nvPr/>
          </p:nvSpPr>
          <p:spPr>
            <a:xfrm>
              <a:off x="7388473" y="8945723"/>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510" name="object 349">
              <a:extLst>
                <a:ext uri="{FF2B5EF4-FFF2-40B4-BE49-F238E27FC236}">
                  <a16:creationId xmlns:a16="http://schemas.microsoft.com/office/drawing/2014/main" id="{D221E089-5297-4459-ADB5-DCA179F34077}"/>
                </a:ext>
              </a:extLst>
            </p:cNvPr>
            <p:cNvSpPr/>
            <p:nvPr/>
          </p:nvSpPr>
          <p:spPr>
            <a:xfrm>
              <a:off x="7430526" y="8950234"/>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511" name="object 350">
              <a:extLst>
                <a:ext uri="{FF2B5EF4-FFF2-40B4-BE49-F238E27FC236}">
                  <a16:creationId xmlns:a16="http://schemas.microsoft.com/office/drawing/2014/main" id="{AC811E6A-55B5-7EC3-81E5-B44A18BB6DCB}"/>
                </a:ext>
              </a:extLst>
            </p:cNvPr>
            <p:cNvSpPr/>
            <p:nvPr/>
          </p:nvSpPr>
          <p:spPr>
            <a:xfrm>
              <a:off x="7361983" y="8944121"/>
              <a:ext cx="8255" cy="8255"/>
            </a:xfrm>
            <a:custGeom>
              <a:avLst/>
              <a:gdLst/>
              <a:ahLst/>
              <a:cxnLst/>
              <a:rect l="l" t="t" r="r" b="b"/>
              <a:pathLst>
                <a:path w="8254" h="8254">
                  <a:moveTo>
                    <a:pt x="5988" y="0"/>
                  </a:moveTo>
                  <a:lnTo>
                    <a:pt x="1728" y="0"/>
                  </a:lnTo>
                  <a:lnTo>
                    <a:pt x="0" y="1727"/>
                  </a:lnTo>
                  <a:lnTo>
                    <a:pt x="0" y="5987"/>
                  </a:lnTo>
                  <a:lnTo>
                    <a:pt x="1728" y="7715"/>
                  </a:lnTo>
                  <a:lnTo>
                    <a:pt x="5988" y="7715"/>
                  </a:lnTo>
                  <a:lnTo>
                    <a:pt x="7717" y="5987"/>
                  </a:lnTo>
                  <a:lnTo>
                    <a:pt x="7717" y="3857"/>
                  </a:lnTo>
                  <a:lnTo>
                    <a:pt x="7717" y="1727"/>
                  </a:lnTo>
                  <a:lnTo>
                    <a:pt x="5988" y="0"/>
                  </a:lnTo>
                  <a:close/>
                </a:path>
              </a:pathLst>
            </a:custGeom>
            <a:solidFill>
              <a:srgbClr val="2A5CDA"/>
            </a:solidFill>
          </p:spPr>
          <p:txBody>
            <a:bodyPr wrap="square" lIns="0" tIns="0" rIns="0" bIns="0" rtlCol="0"/>
            <a:lstStyle/>
            <a:p>
              <a:endParaRPr sz="1092"/>
            </a:p>
          </p:txBody>
        </p:sp>
        <p:sp>
          <p:nvSpPr>
            <p:cNvPr id="5512" name="object 351">
              <a:extLst>
                <a:ext uri="{FF2B5EF4-FFF2-40B4-BE49-F238E27FC236}">
                  <a16:creationId xmlns:a16="http://schemas.microsoft.com/office/drawing/2014/main" id="{B939EC92-1A3D-7023-BD9F-4D1729AF748F}"/>
                </a:ext>
              </a:extLst>
            </p:cNvPr>
            <p:cNvSpPr/>
            <p:nvPr/>
          </p:nvSpPr>
          <p:spPr>
            <a:xfrm>
              <a:off x="7388473" y="899940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513" name="object 352">
              <a:extLst>
                <a:ext uri="{FF2B5EF4-FFF2-40B4-BE49-F238E27FC236}">
                  <a16:creationId xmlns:a16="http://schemas.microsoft.com/office/drawing/2014/main" id="{4E4F3DDD-71C7-3EED-F9A6-239B042138AD}"/>
                </a:ext>
              </a:extLst>
            </p:cNvPr>
            <p:cNvSpPr/>
            <p:nvPr/>
          </p:nvSpPr>
          <p:spPr>
            <a:xfrm>
              <a:off x="7430526" y="9003916"/>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514" name="object 353">
              <a:extLst>
                <a:ext uri="{FF2B5EF4-FFF2-40B4-BE49-F238E27FC236}">
                  <a16:creationId xmlns:a16="http://schemas.microsoft.com/office/drawing/2014/main" id="{2AB0FFCC-E566-4C73-7D06-DEF0AE10D410}"/>
                </a:ext>
              </a:extLst>
            </p:cNvPr>
            <p:cNvSpPr/>
            <p:nvPr/>
          </p:nvSpPr>
          <p:spPr>
            <a:xfrm>
              <a:off x="7361983" y="8997802"/>
              <a:ext cx="8255" cy="8255"/>
            </a:xfrm>
            <a:custGeom>
              <a:avLst/>
              <a:gdLst/>
              <a:ahLst/>
              <a:cxnLst/>
              <a:rect l="l" t="t" r="r" b="b"/>
              <a:pathLst>
                <a:path w="8254" h="8254">
                  <a:moveTo>
                    <a:pt x="5988" y="0"/>
                  </a:moveTo>
                  <a:lnTo>
                    <a:pt x="1728" y="0"/>
                  </a:lnTo>
                  <a:lnTo>
                    <a:pt x="0" y="1727"/>
                  </a:lnTo>
                  <a:lnTo>
                    <a:pt x="0" y="5987"/>
                  </a:lnTo>
                  <a:lnTo>
                    <a:pt x="1728" y="7715"/>
                  </a:lnTo>
                  <a:lnTo>
                    <a:pt x="5988" y="7715"/>
                  </a:lnTo>
                  <a:lnTo>
                    <a:pt x="7717" y="5987"/>
                  </a:lnTo>
                  <a:lnTo>
                    <a:pt x="7717" y="3857"/>
                  </a:lnTo>
                  <a:lnTo>
                    <a:pt x="7717" y="1727"/>
                  </a:lnTo>
                  <a:lnTo>
                    <a:pt x="5988" y="0"/>
                  </a:lnTo>
                  <a:close/>
                </a:path>
              </a:pathLst>
            </a:custGeom>
            <a:solidFill>
              <a:srgbClr val="2A5CDA"/>
            </a:solidFill>
          </p:spPr>
          <p:txBody>
            <a:bodyPr wrap="square" lIns="0" tIns="0" rIns="0" bIns="0" rtlCol="0"/>
            <a:lstStyle/>
            <a:p>
              <a:endParaRPr sz="1092"/>
            </a:p>
          </p:txBody>
        </p:sp>
        <p:sp>
          <p:nvSpPr>
            <p:cNvPr id="5515" name="object 354">
              <a:extLst>
                <a:ext uri="{FF2B5EF4-FFF2-40B4-BE49-F238E27FC236}">
                  <a16:creationId xmlns:a16="http://schemas.microsoft.com/office/drawing/2014/main" id="{43AD67EA-F998-CC7C-CFD9-15866EE45BFB}"/>
                </a:ext>
              </a:extLst>
            </p:cNvPr>
            <p:cNvSpPr/>
            <p:nvPr/>
          </p:nvSpPr>
          <p:spPr>
            <a:xfrm>
              <a:off x="7331068" y="9089336"/>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516" name="object 355">
              <a:extLst>
                <a:ext uri="{FF2B5EF4-FFF2-40B4-BE49-F238E27FC236}">
                  <a16:creationId xmlns:a16="http://schemas.microsoft.com/office/drawing/2014/main" id="{500B3114-86A8-5514-BC78-B7C32A66C59C}"/>
                </a:ext>
              </a:extLst>
            </p:cNvPr>
            <p:cNvSpPr/>
            <p:nvPr/>
          </p:nvSpPr>
          <p:spPr>
            <a:xfrm>
              <a:off x="6162085" y="8862519"/>
              <a:ext cx="290830" cy="290830"/>
            </a:xfrm>
            <a:custGeom>
              <a:avLst/>
              <a:gdLst/>
              <a:ahLst/>
              <a:cxnLst/>
              <a:rect l="l" t="t" r="r" b="b"/>
              <a:pathLst>
                <a:path w="290829" h="290829">
                  <a:moveTo>
                    <a:pt x="161098" y="0"/>
                  </a:moveTo>
                  <a:lnTo>
                    <a:pt x="115974" y="2090"/>
                  </a:lnTo>
                  <a:lnTo>
                    <a:pt x="72238" y="18735"/>
                  </a:lnTo>
                  <a:lnTo>
                    <a:pt x="35955" y="48286"/>
                  </a:lnTo>
                  <a:lnTo>
                    <a:pt x="11581" y="86318"/>
                  </a:lnTo>
                  <a:lnTo>
                    <a:pt x="0" y="129539"/>
                  </a:lnTo>
                  <a:lnTo>
                    <a:pt x="2090" y="174663"/>
                  </a:lnTo>
                  <a:lnTo>
                    <a:pt x="18735" y="218399"/>
                  </a:lnTo>
                  <a:lnTo>
                    <a:pt x="48287" y="254683"/>
                  </a:lnTo>
                  <a:lnTo>
                    <a:pt x="86318" y="279056"/>
                  </a:lnTo>
                  <a:lnTo>
                    <a:pt x="129540" y="290638"/>
                  </a:lnTo>
                  <a:lnTo>
                    <a:pt x="174663" y="288547"/>
                  </a:lnTo>
                  <a:lnTo>
                    <a:pt x="218399" y="271903"/>
                  </a:lnTo>
                  <a:lnTo>
                    <a:pt x="254684" y="242347"/>
                  </a:lnTo>
                  <a:lnTo>
                    <a:pt x="279057" y="204315"/>
                  </a:lnTo>
                  <a:lnTo>
                    <a:pt x="290638" y="161095"/>
                  </a:lnTo>
                  <a:lnTo>
                    <a:pt x="288547" y="115974"/>
                  </a:lnTo>
                  <a:lnTo>
                    <a:pt x="271902" y="72239"/>
                  </a:lnTo>
                  <a:lnTo>
                    <a:pt x="242351" y="35955"/>
                  </a:lnTo>
                  <a:lnTo>
                    <a:pt x="204320" y="11581"/>
                  </a:lnTo>
                  <a:lnTo>
                    <a:pt x="161098" y="0"/>
                  </a:lnTo>
                  <a:close/>
                </a:path>
              </a:pathLst>
            </a:custGeom>
            <a:solidFill>
              <a:srgbClr val="FFFFFF"/>
            </a:solidFill>
          </p:spPr>
          <p:txBody>
            <a:bodyPr wrap="square" lIns="0" tIns="0" rIns="0" bIns="0" rtlCol="0"/>
            <a:lstStyle/>
            <a:p>
              <a:endParaRPr sz="1092"/>
            </a:p>
          </p:txBody>
        </p:sp>
        <p:sp>
          <p:nvSpPr>
            <p:cNvPr id="5517" name="object 356">
              <a:extLst>
                <a:ext uri="{FF2B5EF4-FFF2-40B4-BE49-F238E27FC236}">
                  <a16:creationId xmlns:a16="http://schemas.microsoft.com/office/drawing/2014/main" id="{6A50FF09-86BD-B8BB-0D8C-4D54BFBAC001}"/>
                </a:ext>
              </a:extLst>
            </p:cNvPr>
            <p:cNvSpPr/>
            <p:nvPr/>
          </p:nvSpPr>
          <p:spPr>
            <a:xfrm>
              <a:off x="6162085" y="8862519"/>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518" name="object 357">
              <a:extLst>
                <a:ext uri="{FF2B5EF4-FFF2-40B4-BE49-F238E27FC236}">
                  <a16:creationId xmlns:a16="http://schemas.microsoft.com/office/drawing/2014/main" id="{F4B93731-9985-A7D3-5CEF-EAB4942860ED}"/>
                </a:ext>
              </a:extLst>
            </p:cNvPr>
            <p:cNvPicPr/>
            <p:nvPr/>
          </p:nvPicPr>
          <p:blipFill>
            <a:blip r:embed="rId15" cstate="print"/>
            <a:stretch>
              <a:fillRect/>
            </a:stretch>
          </p:blipFill>
          <p:spPr>
            <a:xfrm>
              <a:off x="6221046" y="8925997"/>
              <a:ext cx="169066" cy="43960"/>
            </a:xfrm>
            <a:prstGeom prst="rect">
              <a:avLst/>
            </a:prstGeom>
          </p:spPr>
        </p:pic>
        <p:sp>
          <p:nvSpPr>
            <p:cNvPr id="5519" name="object 358">
              <a:extLst>
                <a:ext uri="{FF2B5EF4-FFF2-40B4-BE49-F238E27FC236}">
                  <a16:creationId xmlns:a16="http://schemas.microsoft.com/office/drawing/2014/main" id="{50563791-2368-A043-8F04-C2B4922BFBE4}"/>
                </a:ext>
              </a:extLst>
            </p:cNvPr>
            <p:cNvSpPr/>
            <p:nvPr/>
          </p:nvSpPr>
          <p:spPr>
            <a:xfrm>
              <a:off x="6221040" y="8925995"/>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520" name="object 359">
              <a:extLst>
                <a:ext uri="{FF2B5EF4-FFF2-40B4-BE49-F238E27FC236}">
                  <a16:creationId xmlns:a16="http://schemas.microsoft.com/office/drawing/2014/main" id="{4F235961-C780-89C7-5DF6-5EC809E605A3}"/>
                </a:ext>
              </a:extLst>
            </p:cNvPr>
            <p:cNvPicPr/>
            <p:nvPr/>
          </p:nvPicPr>
          <p:blipFill>
            <a:blip r:embed="rId14" cstate="print"/>
            <a:stretch>
              <a:fillRect/>
            </a:stretch>
          </p:blipFill>
          <p:spPr>
            <a:xfrm>
              <a:off x="6221046" y="8979683"/>
              <a:ext cx="169066" cy="43960"/>
            </a:xfrm>
            <a:prstGeom prst="rect">
              <a:avLst/>
            </a:prstGeom>
          </p:spPr>
        </p:pic>
        <p:sp>
          <p:nvSpPr>
            <p:cNvPr id="5521" name="object 360">
              <a:extLst>
                <a:ext uri="{FF2B5EF4-FFF2-40B4-BE49-F238E27FC236}">
                  <a16:creationId xmlns:a16="http://schemas.microsoft.com/office/drawing/2014/main" id="{BE1E6EAB-E7E1-B493-E6CB-CC636FB6B11A}"/>
                </a:ext>
              </a:extLst>
            </p:cNvPr>
            <p:cNvSpPr/>
            <p:nvPr/>
          </p:nvSpPr>
          <p:spPr>
            <a:xfrm>
              <a:off x="6221040" y="897967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522" name="object 361">
              <a:extLst>
                <a:ext uri="{FF2B5EF4-FFF2-40B4-BE49-F238E27FC236}">
                  <a16:creationId xmlns:a16="http://schemas.microsoft.com/office/drawing/2014/main" id="{7D9CD940-950A-2D61-C4BC-39675BE9DD02}"/>
                </a:ext>
              </a:extLst>
            </p:cNvPr>
            <p:cNvPicPr/>
            <p:nvPr/>
          </p:nvPicPr>
          <p:blipFill>
            <a:blip r:embed="rId14" cstate="print"/>
            <a:stretch>
              <a:fillRect/>
            </a:stretch>
          </p:blipFill>
          <p:spPr>
            <a:xfrm>
              <a:off x="6221046" y="9034561"/>
              <a:ext cx="169066" cy="43962"/>
            </a:xfrm>
            <a:prstGeom prst="rect">
              <a:avLst/>
            </a:prstGeom>
          </p:spPr>
        </p:pic>
        <p:sp>
          <p:nvSpPr>
            <p:cNvPr id="5523" name="object 362">
              <a:extLst>
                <a:ext uri="{FF2B5EF4-FFF2-40B4-BE49-F238E27FC236}">
                  <a16:creationId xmlns:a16="http://schemas.microsoft.com/office/drawing/2014/main" id="{B7C0999F-DE06-8FA3-6597-CF3CBD6674F2}"/>
                </a:ext>
              </a:extLst>
            </p:cNvPr>
            <p:cNvSpPr/>
            <p:nvPr/>
          </p:nvSpPr>
          <p:spPr>
            <a:xfrm>
              <a:off x="6221040" y="9034555"/>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524" name="object 363">
              <a:extLst>
                <a:ext uri="{FF2B5EF4-FFF2-40B4-BE49-F238E27FC236}">
                  <a16:creationId xmlns:a16="http://schemas.microsoft.com/office/drawing/2014/main" id="{2F11C34C-698E-C308-2BE4-95696C8A3B72}"/>
                </a:ext>
              </a:extLst>
            </p:cNvPr>
            <p:cNvPicPr/>
            <p:nvPr/>
          </p:nvPicPr>
          <p:blipFill>
            <a:blip r:embed="rId17" cstate="print"/>
            <a:stretch>
              <a:fillRect/>
            </a:stretch>
          </p:blipFill>
          <p:spPr>
            <a:xfrm>
              <a:off x="6241335" y="8969959"/>
              <a:ext cx="128488" cy="9724"/>
            </a:xfrm>
            <a:prstGeom prst="rect">
              <a:avLst/>
            </a:prstGeom>
          </p:spPr>
        </p:pic>
        <p:sp>
          <p:nvSpPr>
            <p:cNvPr id="5525" name="object 364">
              <a:extLst>
                <a:ext uri="{FF2B5EF4-FFF2-40B4-BE49-F238E27FC236}">
                  <a16:creationId xmlns:a16="http://schemas.microsoft.com/office/drawing/2014/main" id="{39DF2BA3-3E61-C9F2-FE7F-A5465E96132B}"/>
                </a:ext>
              </a:extLst>
            </p:cNvPr>
            <p:cNvSpPr/>
            <p:nvPr/>
          </p:nvSpPr>
          <p:spPr>
            <a:xfrm>
              <a:off x="6241335" y="8969959"/>
              <a:ext cx="128905" cy="10160"/>
            </a:xfrm>
            <a:custGeom>
              <a:avLst/>
              <a:gdLst/>
              <a:ahLst/>
              <a:cxnLst/>
              <a:rect l="l" t="t" r="r" b="b"/>
              <a:pathLst>
                <a:path w="128904"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526" name="object 365">
              <a:extLst>
                <a:ext uri="{FF2B5EF4-FFF2-40B4-BE49-F238E27FC236}">
                  <a16:creationId xmlns:a16="http://schemas.microsoft.com/office/drawing/2014/main" id="{C5C1D864-A01F-BAC1-BC13-928D61C28935}"/>
                </a:ext>
              </a:extLst>
            </p:cNvPr>
            <p:cNvSpPr/>
            <p:nvPr/>
          </p:nvSpPr>
          <p:spPr>
            <a:xfrm>
              <a:off x="6241326" y="8969965"/>
              <a:ext cx="128905" cy="57785"/>
            </a:xfrm>
            <a:custGeom>
              <a:avLst/>
              <a:gdLst/>
              <a:ahLst/>
              <a:cxnLst/>
              <a:rect l="l" t="t" r="r" b="b"/>
              <a:pathLst>
                <a:path w="128904" h="57784">
                  <a:moveTo>
                    <a:pt x="128485" y="53936"/>
                  </a:moveTo>
                  <a:lnTo>
                    <a:pt x="0" y="53936"/>
                  </a:lnTo>
                  <a:lnTo>
                    <a:pt x="0" y="57683"/>
                  </a:lnTo>
                  <a:lnTo>
                    <a:pt x="128485" y="57683"/>
                  </a:lnTo>
                  <a:lnTo>
                    <a:pt x="128485" y="53936"/>
                  </a:lnTo>
                  <a:close/>
                </a:path>
                <a:path w="128904"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527" name="object 366">
              <a:extLst>
                <a:ext uri="{FF2B5EF4-FFF2-40B4-BE49-F238E27FC236}">
                  <a16:creationId xmlns:a16="http://schemas.microsoft.com/office/drawing/2014/main" id="{453BAEF4-7CB0-C528-2F24-0FDA038335E7}"/>
                </a:ext>
              </a:extLst>
            </p:cNvPr>
            <p:cNvSpPr/>
            <p:nvPr/>
          </p:nvSpPr>
          <p:spPr>
            <a:xfrm>
              <a:off x="6241334" y="8969958"/>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528" name="object 367">
              <a:extLst>
                <a:ext uri="{FF2B5EF4-FFF2-40B4-BE49-F238E27FC236}">
                  <a16:creationId xmlns:a16="http://schemas.microsoft.com/office/drawing/2014/main" id="{39AC44BB-1A7C-059C-1ECB-BBD327CA4B73}"/>
                </a:ext>
              </a:extLst>
            </p:cNvPr>
            <p:cNvSpPr/>
            <p:nvPr/>
          </p:nvSpPr>
          <p:spPr>
            <a:xfrm>
              <a:off x="6269036" y="9054283"/>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529" name="object 368">
              <a:extLst>
                <a:ext uri="{FF2B5EF4-FFF2-40B4-BE49-F238E27FC236}">
                  <a16:creationId xmlns:a16="http://schemas.microsoft.com/office/drawing/2014/main" id="{BC286CDC-23F8-02BC-F008-82B0F1414D86}"/>
                </a:ext>
              </a:extLst>
            </p:cNvPr>
            <p:cNvSpPr/>
            <p:nvPr/>
          </p:nvSpPr>
          <p:spPr>
            <a:xfrm>
              <a:off x="6311089" y="9058794"/>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530" name="object 369">
              <a:extLst>
                <a:ext uri="{FF2B5EF4-FFF2-40B4-BE49-F238E27FC236}">
                  <a16:creationId xmlns:a16="http://schemas.microsoft.com/office/drawing/2014/main" id="{30E83664-EF34-EC0A-C2A1-787F219AC045}"/>
                </a:ext>
              </a:extLst>
            </p:cNvPr>
            <p:cNvSpPr/>
            <p:nvPr/>
          </p:nvSpPr>
          <p:spPr>
            <a:xfrm>
              <a:off x="6240983" y="9052680"/>
              <a:ext cx="128905" cy="37465"/>
            </a:xfrm>
            <a:custGeom>
              <a:avLst/>
              <a:gdLst/>
              <a:ahLst/>
              <a:cxnLst/>
              <a:rect l="l" t="t" r="r" b="b"/>
              <a:pathLst>
                <a:path w="128904" h="37465">
                  <a:moveTo>
                    <a:pt x="9271" y="1739"/>
                  </a:moveTo>
                  <a:lnTo>
                    <a:pt x="7543" y="0"/>
                  </a:lnTo>
                  <a:lnTo>
                    <a:pt x="3289" y="0"/>
                  </a:lnTo>
                  <a:lnTo>
                    <a:pt x="1562" y="1739"/>
                  </a:lnTo>
                  <a:lnTo>
                    <a:pt x="1562" y="5994"/>
                  </a:lnTo>
                  <a:lnTo>
                    <a:pt x="3289" y="7721"/>
                  </a:lnTo>
                  <a:lnTo>
                    <a:pt x="7543" y="7721"/>
                  </a:lnTo>
                  <a:lnTo>
                    <a:pt x="9271" y="5994"/>
                  </a:lnTo>
                  <a:lnTo>
                    <a:pt x="9271" y="3860"/>
                  </a:lnTo>
                  <a:lnTo>
                    <a:pt x="9271" y="1739"/>
                  </a:lnTo>
                  <a:close/>
                </a:path>
                <a:path w="128904" h="37465">
                  <a:moveTo>
                    <a:pt x="15557" y="25844"/>
                  </a:moveTo>
                  <a:lnTo>
                    <a:pt x="0" y="25844"/>
                  </a:lnTo>
                  <a:lnTo>
                    <a:pt x="0" y="35725"/>
                  </a:lnTo>
                  <a:lnTo>
                    <a:pt x="939" y="36664"/>
                  </a:lnTo>
                  <a:lnTo>
                    <a:pt x="13474" y="36664"/>
                  </a:lnTo>
                  <a:lnTo>
                    <a:pt x="14617" y="36664"/>
                  </a:lnTo>
                  <a:lnTo>
                    <a:pt x="15557" y="35725"/>
                  </a:lnTo>
                  <a:lnTo>
                    <a:pt x="15557" y="25844"/>
                  </a:lnTo>
                  <a:close/>
                </a:path>
                <a:path w="128904" h="37465">
                  <a:moveTo>
                    <a:pt x="128828" y="26187"/>
                  </a:moveTo>
                  <a:lnTo>
                    <a:pt x="113271" y="26187"/>
                  </a:lnTo>
                  <a:lnTo>
                    <a:pt x="113271" y="36068"/>
                  </a:lnTo>
                  <a:lnTo>
                    <a:pt x="114211" y="36995"/>
                  </a:lnTo>
                  <a:lnTo>
                    <a:pt x="126746" y="36995"/>
                  </a:lnTo>
                  <a:lnTo>
                    <a:pt x="127889" y="36995"/>
                  </a:lnTo>
                  <a:lnTo>
                    <a:pt x="128828" y="36068"/>
                  </a:lnTo>
                  <a:lnTo>
                    <a:pt x="128828" y="26187"/>
                  </a:lnTo>
                  <a:close/>
                </a:path>
              </a:pathLst>
            </a:custGeom>
            <a:solidFill>
              <a:srgbClr val="2A5CDA"/>
            </a:solidFill>
          </p:spPr>
          <p:txBody>
            <a:bodyPr wrap="square" lIns="0" tIns="0" rIns="0" bIns="0" rtlCol="0"/>
            <a:lstStyle/>
            <a:p>
              <a:endParaRPr sz="1092"/>
            </a:p>
          </p:txBody>
        </p:sp>
        <p:sp>
          <p:nvSpPr>
            <p:cNvPr id="5531" name="object 370">
              <a:extLst>
                <a:ext uri="{FF2B5EF4-FFF2-40B4-BE49-F238E27FC236}">
                  <a16:creationId xmlns:a16="http://schemas.microsoft.com/office/drawing/2014/main" id="{735C5E5F-A30D-4A6D-A66F-D9306CC7DE3A}"/>
                </a:ext>
              </a:extLst>
            </p:cNvPr>
            <p:cNvSpPr/>
            <p:nvPr/>
          </p:nvSpPr>
          <p:spPr>
            <a:xfrm>
              <a:off x="6269036" y="8945723"/>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532" name="object 371">
              <a:extLst>
                <a:ext uri="{FF2B5EF4-FFF2-40B4-BE49-F238E27FC236}">
                  <a16:creationId xmlns:a16="http://schemas.microsoft.com/office/drawing/2014/main" id="{6DB4185D-FA32-0564-C2C7-C96D3F84A054}"/>
                </a:ext>
              </a:extLst>
            </p:cNvPr>
            <p:cNvSpPr/>
            <p:nvPr/>
          </p:nvSpPr>
          <p:spPr>
            <a:xfrm>
              <a:off x="6311089" y="8950234"/>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533" name="object 372">
              <a:extLst>
                <a:ext uri="{FF2B5EF4-FFF2-40B4-BE49-F238E27FC236}">
                  <a16:creationId xmlns:a16="http://schemas.microsoft.com/office/drawing/2014/main" id="{AE92F99E-3FAA-40A9-A903-F40D603FF69B}"/>
                </a:ext>
              </a:extLst>
            </p:cNvPr>
            <p:cNvSpPr/>
            <p:nvPr/>
          </p:nvSpPr>
          <p:spPr>
            <a:xfrm>
              <a:off x="6242546" y="8944121"/>
              <a:ext cx="8255" cy="8255"/>
            </a:xfrm>
            <a:custGeom>
              <a:avLst/>
              <a:gdLst/>
              <a:ahLst/>
              <a:cxnLst/>
              <a:rect l="l" t="t" r="r" b="b"/>
              <a:pathLst>
                <a:path w="8254" h="8254">
                  <a:moveTo>
                    <a:pt x="5988" y="0"/>
                  </a:moveTo>
                  <a:lnTo>
                    <a:pt x="1728" y="0"/>
                  </a:lnTo>
                  <a:lnTo>
                    <a:pt x="0" y="1727"/>
                  </a:lnTo>
                  <a:lnTo>
                    <a:pt x="0" y="5987"/>
                  </a:lnTo>
                  <a:lnTo>
                    <a:pt x="1728" y="7715"/>
                  </a:lnTo>
                  <a:lnTo>
                    <a:pt x="5988" y="7715"/>
                  </a:lnTo>
                  <a:lnTo>
                    <a:pt x="7715" y="5987"/>
                  </a:lnTo>
                  <a:lnTo>
                    <a:pt x="7715" y="3857"/>
                  </a:lnTo>
                  <a:lnTo>
                    <a:pt x="7715" y="1727"/>
                  </a:lnTo>
                  <a:lnTo>
                    <a:pt x="5988" y="0"/>
                  </a:lnTo>
                  <a:close/>
                </a:path>
              </a:pathLst>
            </a:custGeom>
            <a:solidFill>
              <a:srgbClr val="2A5CDA"/>
            </a:solidFill>
          </p:spPr>
          <p:txBody>
            <a:bodyPr wrap="square" lIns="0" tIns="0" rIns="0" bIns="0" rtlCol="0"/>
            <a:lstStyle/>
            <a:p>
              <a:endParaRPr sz="1092"/>
            </a:p>
          </p:txBody>
        </p:sp>
        <p:sp>
          <p:nvSpPr>
            <p:cNvPr id="5534" name="object 373">
              <a:extLst>
                <a:ext uri="{FF2B5EF4-FFF2-40B4-BE49-F238E27FC236}">
                  <a16:creationId xmlns:a16="http://schemas.microsoft.com/office/drawing/2014/main" id="{CC145639-3498-FFB1-C63B-679FE0414AD0}"/>
                </a:ext>
              </a:extLst>
            </p:cNvPr>
            <p:cNvSpPr/>
            <p:nvPr/>
          </p:nvSpPr>
          <p:spPr>
            <a:xfrm>
              <a:off x="6269036" y="8999404"/>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535" name="object 374">
              <a:extLst>
                <a:ext uri="{FF2B5EF4-FFF2-40B4-BE49-F238E27FC236}">
                  <a16:creationId xmlns:a16="http://schemas.microsoft.com/office/drawing/2014/main" id="{DA0D11E0-30DF-2C0A-B8F9-332ED0681C07}"/>
                </a:ext>
              </a:extLst>
            </p:cNvPr>
            <p:cNvSpPr/>
            <p:nvPr/>
          </p:nvSpPr>
          <p:spPr>
            <a:xfrm>
              <a:off x="6311089" y="9003916"/>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536" name="object 375">
              <a:extLst>
                <a:ext uri="{FF2B5EF4-FFF2-40B4-BE49-F238E27FC236}">
                  <a16:creationId xmlns:a16="http://schemas.microsoft.com/office/drawing/2014/main" id="{85F5FFD4-41E8-2AB3-8556-DEBEC0B1321F}"/>
                </a:ext>
              </a:extLst>
            </p:cNvPr>
            <p:cNvSpPr/>
            <p:nvPr/>
          </p:nvSpPr>
          <p:spPr>
            <a:xfrm>
              <a:off x="6242546" y="8997802"/>
              <a:ext cx="8255" cy="8255"/>
            </a:xfrm>
            <a:custGeom>
              <a:avLst/>
              <a:gdLst/>
              <a:ahLst/>
              <a:cxnLst/>
              <a:rect l="l" t="t" r="r" b="b"/>
              <a:pathLst>
                <a:path w="8254" h="8254">
                  <a:moveTo>
                    <a:pt x="5988" y="0"/>
                  </a:moveTo>
                  <a:lnTo>
                    <a:pt x="1728" y="0"/>
                  </a:lnTo>
                  <a:lnTo>
                    <a:pt x="0" y="1727"/>
                  </a:lnTo>
                  <a:lnTo>
                    <a:pt x="0" y="5987"/>
                  </a:lnTo>
                  <a:lnTo>
                    <a:pt x="1728" y="7715"/>
                  </a:lnTo>
                  <a:lnTo>
                    <a:pt x="5988" y="7715"/>
                  </a:lnTo>
                  <a:lnTo>
                    <a:pt x="7715" y="5987"/>
                  </a:lnTo>
                  <a:lnTo>
                    <a:pt x="7715" y="3857"/>
                  </a:lnTo>
                  <a:lnTo>
                    <a:pt x="7715" y="1727"/>
                  </a:lnTo>
                  <a:lnTo>
                    <a:pt x="5988" y="0"/>
                  </a:lnTo>
                  <a:close/>
                </a:path>
              </a:pathLst>
            </a:custGeom>
            <a:solidFill>
              <a:srgbClr val="2A5CDA"/>
            </a:solidFill>
          </p:spPr>
          <p:txBody>
            <a:bodyPr wrap="square" lIns="0" tIns="0" rIns="0" bIns="0" rtlCol="0"/>
            <a:lstStyle/>
            <a:p>
              <a:endParaRPr sz="1092"/>
            </a:p>
          </p:txBody>
        </p:sp>
        <p:sp>
          <p:nvSpPr>
            <p:cNvPr id="5537" name="object 376">
              <a:extLst>
                <a:ext uri="{FF2B5EF4-FFF2-40B4-BE49-F238E27FC236}">
                  <a16:creationId xmlns:a16="http://schemas.microsoft.com/office/drawing/2014/main" id="{A01E1D36-2942-14BF-4FD3-9660EB76EDD8}"/>
                </a:ext>
              </a:extLst>
            </p:cNvPr>
            <p:cNvSpPr/>
            <p:nvPr/>
          </p:nvSpPr>
          <p:spPr>
            <a:xfrm>
              <a:off x="6211631" y="9089336"/>
              <a:ext cx="187960" cy="0"/>
            </a:xfrm>
            <a:custGeom>
              <a:avLst/>
              <a:gdLst/>
              <a:ahLst/>
              <a:cxnLst/>
              <a:rect l="l" t="t" r="r" b="b"/>
              <a:pathLst>
                <a:path w="187960">
                  <a:moveTo>
                    <a:pt x="0" y="0"/>
                  </a:moveTo>
                  <a:lnTo>
                    <a:pt x="187882" y="0"/>
                  </a:lnTo>
                </a:path>
              </a:pathLst>
            </a:custGeom>
            <a:ln w="10406">
              <a:solidFill>
                <a:srgbClr val="2A5CDA"/>
              </a:solidFill>
            </a:ln>
          </p:spPr>
          <p:txBody>
            <a:bodyPr wrap="square" lIns="0" tIns="0" rIns="0" bIns="0" rtlCol="0"/>
            <a:lstStyle/>
            <a:p>
              <a:endParaRPr sz="1092"/>
            </a:p>
          </p:txBody>
        </p:sp>
        <p:sp>
          <p:nvSpPr>
            <p:cNvPr id="5538" name="object 377">
              <a:extLst>
                <a:ext uri="{FF2B5EF4-FFF2-40B4-BE49-F238E27FC236}">
                  <a16:creationId xmlns:a16="http://schemas.microsoft.com/office/drawing/2014/main" id="{37C32745-385F-1DB3-7477-539C1FE171C1}"/>
                </a:ext>
              </a:extLst>
            </p:cNvPr>
            <p:cNvSpPr/>
            <p:nvPr/>
          </p:nvSpPr>
          <p:spPr>
            <a:xfrm>
              <a:off x="2770639" y="5070323"/>
              <a:ext cx="2175510" cy="2229485"/>
            </a:xfrm>
            <a:custGeom>
              <a:avLst/>
              <a:gdLst/>
              <a:ahLst/>
              <a:cxnLst/>
              <a:rect l="l" t="t" r="r" b="b"/>
              <a:pathLst>
                <a:path w="2175510" h="2229484">
                  <a:moveTo>
                    <a:pt x="2174979" y="0"/>
                  </a:moveTo>
                  <a:lnTo>
                    <a:pt x="0" y="0"/>
                  </a:lnTo>
                  <a:lnTo>
                    <a:pt x="0" y="2229006"/>
                  </a:lnTo>
                  <a:lnTo>
                    <a:pt x="2174979" y="2229006"/>
                  </a:lnTo>
                  <a:lnTo>
                    <a:pt x="2174979" y="0"/>
                  </a:lnTo>
                  <a:close/>
                </a:path>
              </a:pathLst>
            </a:custGeom>
            <a:solidFill>
              <a:srgbClr val="F5F7FE"/>
            </a:solidFill>
          </p:spPr>
          <p:txBody>
            <a:bodyPr wrap="square" lIns="0" tIns="0" rIns="0" bIns="0" rtlCol="0"/>
            <a:lstStyle/>
            <a:p>
              <a:endParaRPr sz="1092"/>
            </a:p>
          </p:txBody>
        </p:sp>
        <p:sp>
          <p:nvSpPr>
            <p:cNvPr id="5539" name="object 378">
              <a:extLst>
                <a:ext uri="{FF2B5EF4-FFF2-40B4-BE49-F238E27FC236}">
                  <a16:creationId xmlns:a16="http://schemas.microsoft.com/office/drawing/2014/main" id="{EA53BEB6-F092-6E61-0D93-D96ACD549459}"/>
                </a:ext>
              </a:extLst>
            </p:cNvPr>
            <p:cNvSpPr/>
            <p:nvPr/>
          </p:nvSpPr>
          <p:spPr>
            <a:xfrm>
              <a:off x="2765437" y="5065235"/>
              <a:ext cx="2185670" cy="2239010"/>
            </a:xfrm>
            <a:custGeom>
              <a:avLst/>
              <a:gdLst/>
              <a:ahLst/>
              <a:cxnLst/>
              <a:rect l="l" t="t" r="r" b="b"/>
              <a:pathLst>
                <a:path w="2185670" h="2239009">
                  <a:moveTo>
                    <a:pt x="2185390" y="0"/>
                  </a:moveTo>
                  <a:lnTo>
                    <a:pt x="0" y="0"/>
                  </a:lnTo>
                  <a:lnTo>
                    <a:pt x="0" y="10160"/>
                  </a:lnTo>
                  <a:lnTo>
                    <a:pt x="0" y="2228850"/>
                  </a:lnTo>
                  <a:lnTo>
                    <a:pt x="0" y="2239010"/>
                  </a:lnTo>
                  <a:lnTo>
                    <a:pt x="2185390" y="2239010"/>
                  </a:lnTo>
                  <a:lnTo>
                    <a:pt x="2185390" y="2228888"/>
                  </a:lnTo>
                  <a:lnTo>
                    <a:pt x="2185390" y="10287"/>
                  </a:lnTo>
                  <a:lnTo>
                    <a:pt x="2174976" y="10287"/>
                  </a:lnTo>
                  <a:lnTo>
                    <a:pt x="2174976" y="2228850"/>
                  </a:lnTo>
                  <a:lnTo>
                    <a:pt x="10401" y="2228850"/>
                  </a:lnTo>
                  <a:lnTo>
                    <a:pt x="10401" y="10160"/>
                  </a:lnTo>
                  <a:lnTo>
                    <a:pt x="2185390" y="10160"/>
                  </a:lnTo>
                  <a:lnTo>
                    <a:pt x="2185390" y="0"/>
                  </a:lnTo>
                  <a:close/>
                </a:path>
              </a:pathLst>
            </a:custGeom>
            <a:solidFill>
              <a:srgbClr val="2A5CDA"/>
            </a:solidFill>
          </p:spPr>
          <p:txBody>
            <a:bodyPr wrap="square" lIns="0" tIns="0" rIns="0" bIns="0" rtlCol="0"/>
            <a:lstStyle/>
            <a:p>
              <a:endParaRPr sz="1092"/>
            </a:p>
          </p:txBody>
        </p:sp>
      </p:grpSp>
      <p:sp>
        <p:nvSpPr>
          <p:cNvPr id="5540" name="object 379">
            <a:extLst>
              <a:ext uri="{FF2B5EF4-FFF2-40B4-BE49-F238E27FC236}">
                <a16:creationId xmlns:a16="http://schemas.microsoft.com/office/drawing/2014/main" id="{07693BA6-23A6-4E49-E9C9-92DEF02FF3AD}"/>
              </a:ext>
            </a:extLst>
          </p:cNvPr>
          <p:cNvSpPr txBox="1"/>
          <p:nvPr/>
        </p:nvSpPr>
        <p:spPr>
          <a:xfrm>
            <a:off x="7363561" y="2917896"/>
            <a:ext cx="685030" cy="98335"/>
          </a:xfrm>
          <a:prstGeom prst="rect">
            <a:avLst/>
          </a:prstGeom>
        </p:spPr>
        <p:txBody>
          <a:bodyPr vert="horz" wrap="square" lIns="0" tIns="9627" rIns="0" bIns="0" rtlCol="0">
            <a:spAutoFit/>
          </a:bodyPr>
          <a:lstStyle/>
          <a:p>
            <a:pPr marL="7701">
              <a:spcBef>
                <a:spcPts val="76"/>
              </a:spcBef>
            </a:pPr>
            <a:r>
              <a:rPr sz="576" spc="64" dirty="0">
                <a:solidFill>
                  <a:srgbClr val="142C6F"/>
                </a:solidFill>
                <a:latin typeface="Verdana"/>
                <a:cs typeface="Verdana"/>
              </a:rPr>
              <a:t>BLOCKCHAIN</a:t>
            </a:r>
            <a:r>
              <a:rPr sz="576" spc="49" dirty="0">
                <a:solidFill>
                  <a:srgbClr val="142C6F"/>
                </a:solidFill>
                <a:latin typeface="Verdana"/>
                <a:cs typeface="Verdana"/>
              </a:rPr>
              <a:t> </a:t>
            </a:r>
            <a:r>
              <a:rPr sz="576" spc="45" dirty="0">
                <a:solidFill>
                  <a:srgbClr val="142C6F"/>
                </a:solidFill>
                <a:latin typeface="Verdana"/>
                <a:cs typeface="Verdana"/>
              </a:rPr>
              <a:t>C</a:t>
            </a:r>
            <a:endParaRPr sz="576">
              <a:latin typeface="Verdana"/>
              <a:cs typeface="Verdana"/>
            </a:endParaRPr>
          </a:p>
        </p:txBody>
      </p:sp>
      <p:grpSp>
        <p:nvGrpSpPr>
          <p:cNvPr id="5541" name="object 380">
            <a:extLst>
              <a:ext uri="{FF2B5EF4-FFF2-40B4-BE49-F238E27FC236}">
                <a16:creationId xmlns:a16="http://schemas.microsoft.com/office/drawing/2014/main" id="{2CA7BBF2-9149-9881-0175-1326A2951CD6}"/>
              </a:ext>
            </a:extLst>
          </p:cNvPr>
          <p:cNvGrpSpPr/>
          <p:nvPr/>
        </p:nvGrpSpPr>
        <p:grpSpPr>
          <a:xfrm>
            <a:off x="7276482" y="3075132"/>
            <a:ext cx="861775" cy="2787482"/>
            <a:chOff x="3142357" y="5450520"/>
            <a:chExt cx="1421130" cy="4596765"/>
          </a:xfrm>
        </p:grpSpPr>
        <p:sp>
          <p:nvSpPr>
            <p:cNvPr id="5542" name="object 381">
              <a:extLst>
                <a:ext uri="{FF2B5EF4-FFF2-40B4-BE49-F238E27FC236}">
                  <a16:creationId xmlns:a16="http://schemas.microsoft.com/office/drawing/2014/main" id="{D22BBE93-BA7D-6E9B-A53E-3FCC9C01BD3D}"/>
                </a:ext>
              </a:extLst>
            </p:cNvPr>
            <p:cNvSpPr/>
            <p:nvPr/>
          </p:nvSpPr>
          <p:spPr>
            <a:xfrm>
              <a:off x="3293079" y="5601234"/>
              <a:ext cx="1122680" cy="970915"/>
            </a:xfrm>
            <a:custGeom>
              <a:avLst/>
              <a:gdLst/>
              <a:ahLst/>
              <a:cxnLst/>
              <a:rect l="l" t="t" r="r" b="b"/>
              <a:pathLst>
                <a:path w="1122679" h="970915">
                  <a:moveTo>
                    <a:pt x="559716" y="0"/>
                  </a:moveTo>
                  <a:lnTo>
                    <a:pt x="0" y="967344"/>
                  </a:lnTo>
                </a:path>
                <a:path w="1122679" h="970915">
                  <a:moveTo>
                    <a:pt x="559716" y="0"/>
                  </a:moveTo>
                  <a:lnTo>
                    <a:pt x="1116389" y="970387"/>
                  </a:lnTo>
                </a:path>
                <a:path w="1122679" h="970915">
                  <a:moveTo>
                    <a:pt x="559716" y="0"/>
                  </a:moveTo>
                  <a:lnTo>
                    <a:pt x="1122475" y="325486"/>
                  </a:lnTo>
                </a:path>
              </a:pathLst>
            </a:custGeom>
            <a:ln w="10406">
              <a:solidFill>
                <a:srgbClr val="2A5CDA"/>
              </a:solidFill>
            </a:ln>
          </p:spPr>
          <p:txBody>
            <a:bodyPr wrap="square" lIns="0" tIns="0" rIns="0" bIns="0" rtlCol="0"/>
            <a:lstStyle/>
            <a:p>
              <a:endParaRPr sz="1092"/>
            </a:p>
          </p:txBody>
        </p:sp>
        <p:sp>
          <p:nvSpPr>
            <p:cNvPr id="5543" name="object 382">
              <a:extLst>
                <a:ext uri="{FF2B5EF4-FFF2-40B4-BE49-F238E27FC236}">
                  <a16:creationId xmlns:a16="http://schemas.microsoft.com/office/drawing/2014/main" id="{F69F968C-FC44-CD93-3718-2AA09E051E29}"/>
                </a:ext>
              </a:extLst>
            </p:cNvPr>
            <p:cNvSpPr/>
            <p:nvPr/>
          </p:nvSpPr>
          <p:spPr>
            <a:xfrm>
              <a:off x="3849757" y="5926718"/>
              <a:ext cx="566420" cy="967740"/>
            </a:xfrm>
            <a:custGeom>
              <a:avLst/>
              <a:gdLst/>
              <a:ahLst/>
              <a:cxnLst/>
              <a:rect l="l" t="t" r="r" b="b"/>
              <a:pathLst>
                <a:path w="566420" h="967740">
                  <a:moveTo>
                    <a:pt x="565801" y="647943"/>
                  </a:moveTo>
                  <a:lnTo>
                    <a:pt x="565801" y="0"/>
                  </a:lnTo>
                </a:path>
                <a:path w="566420" h="967740">
                  <a:moveTo>
                    <a:pt x="565801" y="647943"/>
                  </a:moveTo>
                  <a:lnTo>
                    <a:pt x="0" y="967344"/>
                  </a:lnTo>
                </a:path>
              </a:pathLst>
            </a:custGeom>
            <a:ln w="10406">
              <a:solidFill>
                <a:srgbClr val="2A5CDA"/>
              </a:solidFill>
            </a:ln>
          </p:spPr>
          <p:txBody>
            <a:bodyPr wrap="square" lIns="0" tIns="0" rIns="0" bIns="0" rtlCol="0"/>
            <a:lstStyle/>
            <a:p>
              <a:endParaRPr sz="1092"/>
            </a:p>
          </p:txBody>
        </p:sp>
        <p:sp>
          <p:nvSpPr>
            <p:cNvPr id="5544" name="object 383">
              <a:extLst>
                <a:ext uri="{FF2B5EF4-FFF2-40B4-BE49-F238E27FC236}">
                  <a16:creationId xmlns:a16="http://schemas.microsoft.com/office/drawing/2014/main" id="{B5DE65E9-D954-7FA9-D104-D9218F3E96BC}"/>
                </a:ext>
              </a:extLst>
            </p:cNvPr>
            <p:cNvSpPr/>
            <p:nvPr/>
          </p:nvSpPr>
          <p:spPr>
            <a:xfrm>
              <a:off x="3296117" y="5929762"/>
              <a:ext cx="553720" cy="964565"/>
            </a:xfrm>
            <a:custGeom>
              <a:avLst/>
              <a:gdLst/>
              <a:ahLst/>
              <a:cxnLst/>
              <a:rect l="l" t="t" r="r" b="b"/>
              <a:pathLst>
                <a:path w="553720" h="964565">
                  <a:moveTo>
                    <a:pt x="0" y="641857"/>
                  </a:moveTo>
                  <a:lnTo>
                    <a:pt x="553630" y="964301"/>
                  </a:lnTo>
                </a:path>
                <a:path w="553720" h="964565">
                  <a:moveTo>
                    <a:pt x="0" y="641857"/>
                  </a:moveTo>
                  <a:lnTo>
                    <a:pt x="0" y="0"/>
                  </a:lnTo>
                </a:path>
              </a:pathLst>
            </a:custGeom>
            <a:ln w="10406">
              <a:solidFill>
                <a:srgbClr val="2A5CDA"/>
              </a:solidFill>
            </a:ln>
          </p:spPr>
          <p:txBody>
            <a:bodyPr wrap="square" lIns="0" tIns="0" rIns="0" bIns="0" rtlCol="0"/>
            <a:lstStyle/>
            <a:p>
              <a:endParaRPr sz="1092"/>
            </a:p>
          </p:txBody>
        </p:sp>
        <p:sp>
          <p:nvSpPr>
            <p:cNvPr id="5545" name="object 384">
              <a:extLst>
                <a:ext uri="{FF2B5EF4-FFF2-40B4-BE49-F238E27FC236}">
                  <a16:creationId xmlns:a16="http://schemas.microsoft.com/office/drawing/2014/main" id="{FC23EA08-D868-6124-6877-52A70C847176}"/>
                </a:ext>
              </a:extLst>
            </p:cNvPr>
            <p:cNvSpPr/>
            <p:nvPr/>
          </p:nvSpPr>
          <p:spPr>
            <a:xfrm>
              <a:off x="3296122" y="5604275"/>
              <a:ext cx="560070" cy="325755"/>
            </a:xfrm>
            <a:custGeom>
              <a:avLst/>
              <a:gdLst/>
              <a:ahLst/>
              <a:cxnLst/>
              <a:rect l="l" t="t" r="r" b="b"/>
              <a:pathLst>
                <a:path w="560070" h="325754">
                  <a:moveTo>
                    <a:pt x="559716" y="0"/>
                  </a:moveTo>
                  <a:lnTo>
                    <a:pt x="0" y="325486"/>
                  </a:lnTo>
                </a:path>
              </a:pathLst>
            </a:custGeom>
            <a:ln w="10406">
              <a:solidFill>
                <a:srgbClr val="2A5CDA"/>
              </a:solidFill>
            </a:ln>
          </p:spPr>
          <p:txBody>
            <a:bodyPr wrap="square" lIns="0" tIns="0" rIns="0" bIns="0" rtlCol="0"/>
            <a:lstStyle/>
            <a:p>
              <a:endParaRPr sz="1092"/>
            </a:p>
          </p:txBody>
        </p:sp>
        <p:sp>
          <p:nvSpPr>
            <p:cNvPr id="5546" name="object 385">
              <a:extLst>
                <a:ext uri="{FF2B5EF4-FFF2-40B4-BE49-F238E27FC236}">
                  <a16:creationId xmlns:a16="http://schemas.microsoft.com/office/drawing/2014/main" id="{D2BE2351-7CB3-F853-B857-194507D1BA59}"/>
                </a:ext>
              </a:extLst>
            </p:cNvPr>
            <p:cNvSpPr/>
            <p:nvPr/>
          </p:nvSpPr>
          <p:spPr>
            <a:xfrm>
              <a:off x="3852795" y="5601234"/>
              <a:ext cx="3175" cy="1296035"/>
            </a:xfrm>
            <a:custGeom>
              <a:avLst/>
              <a:gdLst/>
              <a:ahLst/>
              <a:cxnLst/>
              <a:rect l="l" t="t" r="r" b="b"/>
              <a:pathLst>
                <a:path w="3175" h="1296034">
                  <a:moveTo>
                    <a:pt x="0" y="0"/>
                  </a:moveTo>
                  <a:lnTo>
                    <a:pt x="3042" y="1295874"/>
                  </a:lnTo>
                </a:path>
              </a:pathLst>
            </a:custGeom>
            <a:ln w="10406">
              <a:solidFill>
                <a:srgbClr val="2A5CDA"/>
              </a:solidFill>
            </a:ln>
          </p:spPr>
          <p:txBody>
            <a:bodyPr wrap="square" lIns="0" tIns="0" rIns="0" bIns="0" rtlCol="0"/>
            <a:lstStyle/>
            <a:p>
              <a:endParaRPr sz="1092"/>
            </a:p>
          </p:txBody>
        </p:sp>
        <p:sp>
          <p:nvSpPr>
            <p:cNvPr id="5547" name="object 386">
              <a:extLst>
                <a:ext uri="{FF2B5EF4-FFF2-40B4-BE49-F238E27FC236}">
                  <a16:creationId xmlns:a16="http://schemas.microsoft.com/office/drawing/2014/main" id="{1FB320CF-2F37-BA13-2FD1-ACD690D62543}"/>
                </a:ext>
              </a:extLst>
            </p:cNvPr>
            <p:cNvSpPr/>
            <p:nvPr/>
          </p:nvSpPr>
          <p:spPr>
            <a:xfrm>
              <a:off x="3855844" y="5926723"/>
              <a:ext cx="553720" cy="970915"/>
            </a:xfrm>
            <a:custGeom>
              <a:avLst/>
              <a:gdLst/>
              <a:ahLst/>
              <a:cxnLst/>
              <a:rect l="l" t="t" r="r" b="b"/>
              <a:pathLst>
                <a:path w="553720" h="970915">
                  <a:moveTo>
                    <a:pt x="553630" y="0"/>
                  </a:moveTo>
                  <a:lnTo>
                    <a:pt x="0" y="970387"/>
                  </a:lnTo>
                </a:path>
              </a:pathLst>
            </a:custGeom>
            <a:ln w="10406">
              <a:solidFill>
                <a:srgbClr val="2A5CDA"/>
              </a:solidFill>
            </a:ln>
          </p:spPr>
          <p:txBody>
            <a:bodyPr wrap="square" lIns="0" tIns="0" rIns="0" bIns="0" rtlCol="0"/>
            <a:lstStyle/>
            <a:p>
              <a:endParaRPr sz="1092"/>
            </a:p>
          </p:txBody>
        </p:sp>
        <p:sp>
          <p:nvSpPr>
            <p:cNvPr id="5548" name="object 387">
              <a:extLst>
                <a:ext uri="{FF2B5EF4-FFF2-40B4-BE49-F238E27FC236}">
                  <a16:creationId xmlns:a16="http://schemas.microsoft.com/office/drawing/2014/main" id="{503FAF8D-58CA-0013-C203-9DA54203A43A}"/>
                </a:ext>
              </a:extLst>
            </p:cNvPr>
            <p:cNvSpPr/>
            <p:nvPr/>
          </p:nvSpPr>
          <p:spPr>
            <a:xfrm>
              <a:off x="3296117" y="5926723"/>
              <a:ext cx="1116965" cy="970915"/>
            </a:xfrm>
            <a:custGeom>
              <a:avLst/>
              <a:gdLst/>
              <a:ahLst/>
              <a:cxnLst/>
              <a:rect l="l" t="t" r="r" b="b"/>
              <a:pathLst>
                <a:path w="1116964" h="970915">
                  <a:moveTo>
                    <a:pt x="0" y="0"/>
                  </a:moveTo>
                  <a:lnTo>
                    <a:pt x="559716" y="970387"/>
                  </a:lnTo>
                </a:path>
                <a:path w="1116964" h="970915">
                  <a:moveTo>
                    <a:pt x="0" y="0"/>
                  </a:moveTo>
                  <a:lnTo>
                    <a:pt x="1116401" y="0"/>
                  </a:lnTo>
                </a:path>
              </a:pathLst>
            </a:custGeom>
            <a:ln w="10406">
              <a:solidFill>
                <a:srgbClr val="2A5CDA"/>
              </a:solidFill>
            </a:ln>
          </p:spPr>
          <p:txBody>
            <a:bodyPr wrap="square" lIns="0" tIns="0" rIns="0" bIns="0" rtlCol="0"/>
            <a:lstStyle/>
            <a:p>
              <a:endParaRPr sz="1092"/>
            </a:p>
          </p:txBody>
        </p:sp>
        <p:sp>
          <p:nvSpPr>
            <p:cNvPr id="5549" name="object 388">
              <a:extLst>
                <a:ext uri="{FF2B5EF4-FFF2-40B4-BE49-F238E27FC236}">
                  <a16:creationId xmlns:a16="http://schemas.microsoft.com/office/drawing/2014/main" id="{86F3D5CA-CFC2-327F-3CB4-E8AB5336A11F}"/>
                </a:ext>
              </a:extLst>
            </p:cNvPr>
            <p:cNvSpPr/>
            <p:nvPr/>
          </p:nvSpPr>
          <p:spPr>
            <a:xfrm>
              <a:off x="3296117" y="5926719"/>
              <a:ext cx="1116965" cy="645160"/>
            </a:xfrm>
            <a:custGeom>
              <a:avLst/>
              <a:gdLst/>
              <a:ahLst/>
              <a:cxnLst/>
              <a:rect l="l" t="t" r="r" b="b"/>
              <a:pathLst>
                <a:path w="1116964" h="645159">
                  <a:moveTo>
                    <a:pt x="0" y="644900"/>
                  </a:moveTo>
                  <a:lnTo>
                    <a:pt x="1116401" y="0"/>
                  </a:lnTo>
                </a:path>
                <a:path w="1116964" h="645159">
                  <a:moveTo>
                    <a:pt x="0" y="644900"/>
                  </a:moveTo>
                  <a:lnTo>
                    <a:pt x="1116401" y="644900"/>
                  </a:lnTo>
                </a:path>
              </a:pathLst>
            </a:custGeom>
            <a:ln w="10406">
              <a:solidFill>
                <a:srgbClr val="2A5CDA"/>
              </a:solidFill>
            </a:ln>
          </p:spPr>
          <p:txBody>
            <a:bodyPr wrap="square" lIns="0" tIns="0" rIns="0" bIns="0" rtlCol="0"/>
            <a:lstStyle/>
            <a:p>
              <a:endParaRPr sz="1092"/>
            </a:p>
          </p:txBody>
        </p:sp>
        <p:sp>
          <p:nvSpPr>
            <p:cNvPr id="5550" name="object 389">
              <a:extLst>
                <a:ext uri="{FF2B5EF4-FFF2-40B4-BE49-F238E27FC236}">
                  <a16:creationId xmlns:a16="http://schemas.microsoft.com/office/drawing/2014/main" id="{C87BA208-E393-F449-E6C6-8A5B28DCB3A5}"/>
                </a:ext>
              </a:extLst>
            </p:cNvPr>
            <p:cNvSpPr/>
            <p:nvPr/>
          </p:nvSpPr>
          <p:spPr>
            <a:xfrm>
              <a:off x="3296117" y="5926723"/>
              <a:ext cx="1113790" cy="645160"/>
            </a:xfrm>
            <a:custGeom>
              <a:avLst/>
              <a:gdLst/>
              <a:ahLst/>
              <a:cxnLst/>
              <a:rect l="l" t="t" r="r" b="b"/>
              <a:pathLst>
                <a:path w="1113789" h="645159">
                  <a:moveTo>
                    <a:pt x="0" y="0"/>
                  </a:moveTo>
                  <a:lnTo>
                    <a:pt x="1113358" y="644900"/>
                  </a:lnTo>
                </a:path>
                <a:path w="1113789" h="645159">
                  <a:moveTo>
                    <a:pt x="0" y="0"/>
                  </a:moveTo>
                  <a:lnTo>
                    <a:pt x="1113358" y="644900"/>
                  </a:lnTo>
                </a:path>
              </a:pathLst>
            </a:custGeom>
            <a:ln w="10406">
              <a:solidFill>
                <a:srgbClr val="2A5CDA"/>
              </a:solidFill>
            </a:ln>
          </p:spPr>
          <p:txBody>
            <a:bodyPr wrap="square" lIns="0" tIns="0" rIns="0" bIns="0" rtlCol="0"/>
            <a:lstStyle/>
            <a:p>
              <a:endParaRPr sz="1092"/>
            </a:p>
          </p:txBody>
        </p:sp>
        <p:sp>
          <p:nvSpPr>
            <p:cNvPr id="5551" name="object 390">
              <a:extLst>
                <a:ext uri="{FF2B5EF4-FFF2-40B4-BE49-F238E27FC236}">
                  <a16:creationId xmlns:a16="http://schemas.microsoft.com/office/drawing/2014/main" id="{51F34B97-7663-4AEE-A314-FA67BD465F23}"/>
                </a:ext>
              </a:extLst>
            </p:cNvPr>
            <p:cNvSpPr/>
            <p:nvPr/>
          </p:nvSpPr>
          <p:spPr>
            <a:xfrm>
              <a:off x="3148975" y="6423256"/>
              <a:ext cx="290830" cy="290830"/>
            </a:xfrm>
            <a:custGeom>
              <a:avLst/>
              <a:gdLst/>
              <a:ahLst/>
              <a:cxnLst/>
              <a:rect l="l" t="t" r="r" b="b"/>
              <a:pathLst>
                <a:path w="290829" h="290829">
                  <a:moveTo>
                    <a:pt x="161098" y="0"/>
                  </a:moveTo>
                  <a:lnTo>
                    <a:pt x="115975" y="2090"/>
                  </a:lnTo>
                  <a:lnTo>
                    <a:pt x="72239" y="18735"/>
                  </a:lnTo>
                  <a:lnTo>
                    <a:pt x="35954" y="48286"/>
                  </a:lnTo>
                  <a:lnTo>
                    <a:pt x="11581" y="86318"/>
                  </a:lnTo>
                  <a:lnTo>
                    <a:pt x="0" y="129539"/>
                  </a:lnTo>
                  <a:lnTo>
                    <a:pt x="2091" y="174663"/>
                  </a:lnTo>
                  <a:lnTo>
                    <a:pt x="18736" y="218399"/>
                  </a:lnTo>
                  <a:lnTo>
                    <a:pt x="48287" y="254683"/>
                  </a:lnTo>
                  <a:lnTo>
                    <a:pt x="86318" y="279056"/>
                  </a:lnTo>
                  <a:lnTo>
                    <a:pt x="129540" y="290638"/>
                  </a:lnTo>
                  <a:lnTo>
                    <a:pt x="174664" y="288547"/>
                  </a:lnTo>
                  <a:lnTo>
                    <a:pt x="218400" y="271903"/>
                  </a:lnTo>
                  <a:lnTo>
                    <a:pt x="254684" y="242347"/>
                  </a:lnTo>
                  <a:lnTo>
                    <a:pt x="279057" y="204315"/>
                  </a:lnTo>
                  <a:lnTo>
                    <a:pt x="290639" y="161095"/>
                  </a:lnTo>
                  <a:lnTo>
                    <a:pt x="288548" y="115974"/>
                  </a:lnTo>
                  <a:lnTo>
                    <a:pt x="271903" y="72239"/>
                  </a:lnTo>
                  <a:lnTo>
                    <a:pt x="242351" y="35955"/>
                  </a:lnTo>
                  <a:lnTo>
                    <a:pt x="204320" y="11581"/>
                  </a:lnTo>
                  <a:lnTo>
                    <a:pt x="161098" y="0"/>
                  </a:lnTo>
                  <a:close/>
                </a:path>
              </a:pathLst>
            </a:custGeom>
            <a:solidFill>
              <a:srgbClr val="FFFFFF"/>
            </a:solidFill>
          </p:spPr>
          <p:txBody>
            <a:bodyPr wrap="square" lIns="0" tIns="0" rIns="0" bIns="0" rtlCol="0"/>
            <a:lstStyle/>
            <a:p>
              <a:endParaRPr sz="1092"/>
            </a:p>
          </p:txBody>
        </p:sp>
        <p:sp>
          <p:nvSpPr>
            <p:cNvPr id="5552" name="object 391">
              <a:extLst>
                <a:ext uri="{FF2B5EF4-FFF2-40B4-BE49-F238E27FC236}">
                  <a16:creationId xmlns:a16="http://schemas.microsoft.com/office/drawing/2014/main" id="{FD0D0AA3-4DD6-9C41-6A55-6FAED36EFE42}"/>
                </a:ext>
              </a:extLst>
            </p:cNvPr>
            <p:cNvSpPr/>
            <p:nvPr/>
          </p:nvSpPr>
          <p:spPr>
            <a:xfrm>
              <a:off x="3148975" y="6423255"/>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553" name="object 392">
              <a:extLst>
                <a:ext uri="{FF2B5EF4-FFF2-40B4-BE49-F238E27FC236}">
                  <a16:creationId xmlns:a16="http://schemas.microsoft.com/office/drawing/2014/main" id="{95574891-1F0A-160A-2494-552227CEAE18}"/>
                </a:ext>
              </a:extLst>
            </p:cNvPr>
            <p:cNvPicPr/>
            <p:nvPr/>
          </p:nvPicPr>
          <p:blipFill>
            <a:blip r:embed="rId10" cstate="print"/>
            <a:stretch>
              <a:fillRect/>
            </a:stretch>
          </p:blipFill>
          <p:spPr>
            <a:xfrm>
              <a:off x="3207928" y="6486738"/>
              <a:ext cx="169066" cy="43960"/>
            </a:xfrm>
            <a:prstGeom prst="rect">
              <a:avLst/>
            </a:prstGeom>
          </p:spPr>
        </p:pic>
        <p:sp>
          <p:nvSpPr>
            <p:cNvPr id="5554" name="object 393">
              <a:extLst>
                <a:ext uri="{FF2B5EF4-FFF2-40B4-BE49-F238E27FC236}">
                  <a16:creationId xmlns:a16="http://schemas.microsoft.com/office/drawing/2014/main" id="{3C2FB18B-9318-B4AB-B332-2182E81EB514}"/>
                </a:ext>
              </a:extLst>
            </p:cNvPr>
            <p:cNvSpPr/>
            <p:nvPr/>
          </p:nvSpPr>
          <p:spPr>
            <a:xfrm>
              <a:off x="3207930" y="6486732"/>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555" name="object 394">
              <a:extLst>
                <a:ext uri="{FF2B5EF4-FFF2-40B4-BE49-F238E27FC236}">
                  <a16:creationId xmlns:a16="http://schemas.microsoft.com/office/drawing/2014/main" id="{CEC4C01D-BECB-A11D-C8CD-8566BEA4F469}"/>
                </a:ext>
              </a:extLst>
            </p:cNvPr>
            <p:cNvPicPr/>
            <p:nvPr/>
          </p:nvPicPr>
          <p:blipFill>
            <a:blip r:embed="rId9" cstate="print"/>
            <a:stretch>
              <a:fillRect/>
            </a:stretch>
          </p:blipFill>
          <p:spPr>
            <a:xfrm>
              <a:off x="3207928" y="6540424"/>
              <a:ext cx="169066" cy="43949"/>
            </a:xfrm>
            <a:prstGeom prst="rect">
              <a:avLst/>
            </a:prstGeom>
          </p:spPr>
        </p:pic>
        <p:sp>
          <p:nvSpPr>
            <p:cNvPr id="5556" name="object 395">
              <a:extLst>
                <a:ext uri="{FF2B5EF4-FFF2-40B4-BE49-F238E27FC236}">
                  <a16:creationId xmlns:a16="http://schemas.microsoft.com/office/drawing/2014/main" id="{83612A9F-9FF8-795E-98E6-C0BD6DE7D17A}"/>
                </a:ext>
              </a:extLst>
            </p:cNvPr>
            <p:cNvSpPr/>
            <p:nvPr/>
          </p:nvSpPr>
          <p:spPr>
            <a:xfrm>
              <a:off x="3207930" y="6540413"/>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557" name="object 396">
              <a:extLst>
                <a:ext uri="{FF2B5EF4-FFF2-40B4-BE49-F238E27FC236}">
                  <a16:creationId xmlns:a16="http://schemas.microsoft.com/office/drawing/2014/main" id="{7838CBED-2838-4E9F-CD23-B83E6D6E649A}"/>
                </a:ext>
              </a:extLst>
            </p:cNvPr>
            <p:cNvPicPr/>
            <p:nvPr/>
          </p:nvPicPr>
          <p:blipFill>
            <a:blip r:embed="rId12" cstate="print"/>
            <a:stretch>
              <a:fillRect/>
            </a:stretch>
          </p:blipFill>
          <p:spPr>
            <a:xfrm>
              <a:off x="3207928" y="6595302"/>
              <a:ext cx="169066" cy="43949"/>
            </a:xfrm>
            <a:prstGeom prst="rect">
              <a:avLst/>
            </a:prstGeom>
          </p:spPr>
        </p:pic>
        <p:sp>
          <p:nvSpPr>
            <p:cNvPr id="5558" name="object 397">
              <a:extLst>
                <a:ext uri="{FF2B5EF4-FFF2-40B4-BE49-F238E27FC236}">
                  <a16:creationId xmlns:a16="http://schemas.microsoft.com/office/drawing/2014/main" id="{135DB56C-A409-DC78-C6C5-2F02F420F953}"/>
                </a:ext>
              </a:extLst>
            </p:cNvPr>
            <p:cNvSpPr/>
            <p:nvPr/>
          </p:nvSpPr>
          <p:spPr>
            <a:xfrm>
              <a:off x="3207930" y="6595292"/>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559" name="object 398">
              <a:extLst>
                <a:ext uri="{FF2B5EF4-FFF2-40B4-BE49-F238E27FC236}">
                  <a16:creationId xmlns:a16="http://schemas.microsoft.com/office/drawing/2014/main" id="{48CC8831-AB42-16E9-61B9-2F0E3B7F3687}"/>
                </a:ext>
              </a:extLst>
            </p:cNvPr>
            <p:cNvPicPr/>
            <p:nvPr/>
          </p:nvPicPr>
          <p:blipFill>
            <a:blip r:embed="rId11" cstate="print"/>
            <a:stretch>
              <a:fillRect/>
            </a:stretch>
          </p:blipFill>
          <p:spPr>
            <a:xfrm>
              <a:off x="3228216" y="6530699"/>
              <a:ext cx="128488" cy="9724"/>
            </a:xfrm>
            <a:prstGeom prst="rect">
              <a:avLst/>
            </a:prstGeom>
          </p:spPr>
        </p:pic>
        <p:sp>
          <p:nvSpPr>
            <p:cNvPr id="5560" name="object 399">
              <a:extLst>
                <a:ext uri="{FF2B5EF4-FFF2-40B4-BE49-F238E27FC236}">
                  <a16:creationId xmlns:a16="http://schemas.microsoft.com/office/drawing/2014/main" id="{1D9B06B5-93E2-5C8B-03C7-8F74CC47F7E4}"/>
                </a:ext>
              </a:extLst>
            </p:cNvPr>
            <p:cNvSpPr/>
            <p:nvPr/>
          </p:nvSpPr>
          <p:spPr>
            <a:xfrm>
              <a:off x="3228216" y="6530688"/>
              <a:ext cx="128905" cy="10160"/>
            </a:xfrm>
            <a:custGeom>
              <a:avLst/>
              <a:gdLst/>
              <a:ahLst/>
              <a:cxnLst/>
              <a:rect l="l" t="t" r="r" b="b"/>
              <a:pathLst>
                <a:path w="128904"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561" name="object 400">
              <a:extLst>
                <a:ext uri="{FF2B5EF4-FFF2-40B4-BE49-F238E27FC236}">
                  <a16:creationId xmlns:a16="http://schemas.microsoft.com/office/drawing/2014/main" id="{E27C1C6C-0AF6-4519-649D-BFC9A0D784A9}"/>
                </a:ext>
              </a:extLst>
            </p:cNvPr>
            <p:cNvSpPr/>
            <p:nvPr/>
          </p:nvSpPr>
          <p:spPr>
            <a:xfrm>
              <a:off x="3228213" y="6530701"/>
              <a:ext cx="128905" cy="57785"/>
            </a:xfrm>
            <a:custGeom>
              <a:avLst/>
              <a:gdLst/>
              <a:ahLst/>
              <a:cxnLst/>
              <a:rect l="l" t="t" r="r" b="b"/>
              <a:pathLst>
                <a:path w="128904" h="57784">
                  <a:moveTo>
                    <a:pt x="128485" y="53949"/>
                  </a:moveTo>
                  <a:lnTo>
                    <a:pt x="0" y="53949"/>
                  </a:lnTo>
                  <a:lnTo>
                    <a:pt x="0" y="57696"/>
                  </a:lnTo>
                  <a:lnTo>
                    <a:pt x="128485" y="57696"/>
                  </a:lnTo>
                  <a:lnTo>
                    <a:pt x="128485" y="53949"/>
                  </a:lnTo>
                  <a:close/>
                </a:path>
                <a:path w="128904"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562" name="object 401">
              <a:extLst>
                <a:ext uri="{FF2B5EF4-FFF2-40B4-BE49-F238E27FC236}">
                  <a16:creationId xmlns:a16="http://schemas.microsoft.com/office/drawing/2014/main" id="{6490A929-3A09-9EC1-BB34-D8D7D9D45F4D}"/>
                </a:ext>
              </a:extLst>
            </p:cNvPr>
            <p:cNvSpPr/>
            <p:nvPr/>
          </p:nvSpPr>
          <p:spPr>
            <a:xfrm>
              <a:off x="3228217" y="6530688"/>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563" name="object 402">
              <a:extLst>
                <a:ext uri="{FF2B5EF4-FFF2-40B4-BE49-F238E27FC236}">
                  <a16:creationId xmlns:a16="http://schemas.microsoft.com/office/drawing/2014/main" id="{38F767B4-360A-D7A5-3F22-34FE9E6AC767}"/>
                </a:ext>
              </a:extLst>
            </p:cNvPr>
            <p:cNvSpPr/>
            <p:nvPr/>
          </p:nvSpPr>
          <p:spPr>
            <a:xfrm>
              <a:off x="3255927" y="6615018"/>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564" name="object 403">
              <a:extLst>
                <a:ext uri="{FF2B5EF4-FFF2-40B4-BE49-F238E27FC236}">
                  <a16:creationId xmlns:a16="http://schemas.microsoft.com/office/drawing/2014/main" id="{E52010E3-B9FD-BDA1-764F-4F0FAA9AE379}"/>
                </a:ext>
              </a:extLst>
            </p:cNvPr>
            <p:cNvSpPr/>
            <p:nvPr/>
          </p:nvSpPr>
          <p:spPr>
            <a:xfrm>
              <a:off x="3297980" y="6619530"/>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565" name="object 404">
              <a:extLst>
                <a:ext uri="{FF2B5EF4-FFF2-40B4-BE49-F238E27FC236}">
                  <a16:creationId xmlns:a16="http://schemas.microsoft.com/office/drawing/2014/main" id="{74C77213-6C79-DC46-A945-D967AA42293B}"/>
                </a:ext>
              </a:extLst>
            </p:cNvPr>
            <p:cNvSpPr/>
            <p:nvPr/>
          </p:nvSpPr>
          <p:spPr>
            <a:xfrm>
              <a:off x="3227870" y="6613416"/>
              <a:ext cx="128905" cy="37465"/>
            </a:xfrm>
            <a:custGeom>
              <a:avLst/>
              <a:gdLst/>
              <a:ahLst/>
              <a:cxnLst/>
              <a:rect l="l" t="t" r="r" b="b"/>
              <a:pathLst>
                <a:path w="128904" h="37465">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4" h="37465">
                  <a:moveTo>
                    <a:pt x="15557" y="25844"/>
                  </a:moveTo>
                  <a:lnTo>
                    <a:pt x="0" y="25844"/>
                  </a:lnTo>
                  <a:lnTo>
                    <a:pt x="0" y="35725"/>
                  </a:lnTo>
                  <a:lnTo>
                    <a:pt x="939" y="36664"/>
                  </a:lnTo>
                  <a:lnTo>
                    <a:pt x="13474" y="36664"/>
                  </a:lnTo>
                  <a:lnTo>
                    <a:pt x="14617" y="36664"/>
                  </a:lnTo>
                  <a:lnTo>
                    <a:pt x="15557" y="35725"/>
                  </a:lnTo>
                  <a:lnTo>
                    <a:pt x="15557" y="25844"/>
                  </a:lnTo>
                  <a:close/>
                </a:path>
                <a:path w="128904" h="37465">
                  <a:moveTo>
                    <a:pt x="128828" y="26174"/>
                  </a:moveTo>
                  <a:lnTo>
                    <a:pt x="113271" y="26174"/>
                  </a:lnTo>
                  <a:lnTo>
                    <a:pt x="113271" y="36068"/>
                  </a:lnTo>
                  <a:lnTo>
                    <a:pt x="114211" y="36995"/>
                  </a:lnTo>
                  <a:lnTo>
                    <a:pt x="126746" y="36995"/>
                  </a:lnTo>
                  <a:lnTo>
                    <a:pt x="127889" y="36995"/>
                  </a:lnTo>
                  <a:lnTo>
                    <a:pt x="128828" y="36068"/>
                  </a:lnTo>
                  <a:lnTo>
                    <a:pt x="128828" y="26174"/>
                  </a:lnTo>
                  <a:close/>
                </a:path>
              </a:pathLst>
            </a:custGeom>
            <a:solidFill>
              <a:srgbClr val="2A5CDA"/>
            </a:solidFill>
          </p:spPr>
          <p:txBody>
            <a:bodyPr wrap="square" lIns="0" tIns="0" rIns="0" bIns="0" rtlCol="0"/>
            <a:lstStyle/>
            <a:p>
              <a:endParaRPr sz="1092"/>
            </a:p>
          </p:txBody>
        </p:sp>
        <p:sp>
          <p:nvSpPr>
            <p:cNvPr id="5566" name="object 405">
              <a:extLst>
                <a:ext uri="{FF2B5EF4-FFF2-40B4-BE49-F238E27FC236}">
                  <a16:creationId xmlns:a16="http://schemas.microsoft.com/office/drawing/2014/main" id="{FA400BB4-F18F-3C99-3EB7-E398FA0E72D1}"/>
                </a:ext>
              </a:extLst>
            </p:cNvPr>
            <p:cNvSpPr/>
            <p:nvPr/>
          </p:nvSpPr>
          <p:spPr>
            <a:xfrm>
              <a:off x="3255927" y="6506459"/>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567" name="object 406">
              <a:extLst>
                <a:ext uri="{FF2B5EF4-FFF2-40B4-BE49-F238E27FC236}">
                  <a16:creationId xmlns:a16="http://schemas.microsoft.com/office/drawing/2014/main" id="{6384EB9A-5389-9A1F-88AC-598CDBDB39A2}"/>
                </a:ext>
              </a:extLst>
            </p:cNvPr>
            <p:cNvSpPr/>
            <p:nvPr/>
          </p:nvSpPr>
          <p:spPr>
            <a:xfrm>
              <a:off x="3297980" y="6510970"/>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568" name="object 407">
              <a:extLst>
                <a:ext uri="{FF2B5EF4-FFF2-40B4-BE49-F238E27FC236}">
                  <a16:creationId xmlns:a16="http://schemas.microsoft.com/office/drawing/2014/main" id="{C7A80F52-2594-606F-A2A8-21FED179C6A7}"/>
                </a:ext>
              </a:extLst>
            </p:cNvPr>
            <p:cNvSpPr/>
            <p:nvPr/>
          </p:nvSpPr>
          <p:spPr>
            <a:xfrm>
              <a:off x="3229436" y="6504857"/>
              <a:ext cx="8255" cy="8255"/>
            </a:xfrm>
            <a:custGeom>
              <a:avLst/>
              <a:gdLst/>
              <a:ahLst/>
              <a:cxnLst/>
              <a:rect l="l" t="t" r="r" b="b"/>
              <a:pathLst>
                <a:path w="8255" h="8254">
                  <a:moveTo>
                    <a:pt x="5988" y="0"/>
                  </a:moveTo>
                  <a:lnTo>
                    <a:pt x="1728" y="0"/>
                  </a:lnTo>
                  <a:lnTo>
                    <a:pt x="0" y="1727"/>
                  </a:lnTo>
                  <a:lnTo>
                    <a:pt x="0" y="5987"/>
                  </a:lnTo>
                  <a:lnTo>
                    <a:pt x="1728" y="7715"/>
                  </a:lnTo>
                  <a:lnTo>
                    <a:pt x="5988" y="7715"/>
                  </a:lnTo>
                  <a:lnTo>
                    <a:pt x="7715" y="5987"/>
                  </a:lnTo>
                  <a:lnTo>
                    <a:pt x="7715" y="3857"/>
                  </a:lnTo>
                  <a:lnTo>
                    <a:pt x="7715" y="1727"/>
                  </a:lnTo>
                  <a:lnTo>
                    <a:pt x="5988" y="0"/>
                  </a:lnTo>
                  <a:close/>
                </a:path>
              </a:pathLst>
            </a:custGeom>
            <a:solidFill>
              <a:srgbClr val="2A5CDA"/>
            </a:solidFill>
          </p:spPr>
          <p:txBody>
            <a:bodyPr wrap="square" lIns="0" tIns="0" rIns="0" bIns="0" rtlCol="0"/>
            <a:lstStyle/>
            <a:p>
              <a:endParaRPr sz="1092"/>
            </a:p>
          </p:txBody>
        </p:sp>
        <p:sp>
          <p:nvSpPr>
            <p:cNvPr id="5569" name="object 408">
              <a:extLst>
                <a:ext uri="{FF2B5EF4-FFF2-40B4-BE49-F238E27FC236}">
                  <a16:creationId xmlns:a16="http://schemas.microsoft.com/office/drawing/2014/main" id="{97F0B50C-0B78-1495-7947-710155A5F097}"/>
                </a:ext>
              </a:extLst>
            </p:cNvPr>
            <p:cNvSpPr/>
            <p:nvPr/>
          </p:nvSpPr>
          <p:spPr>
            <a:xfrm>
              <a:off x="3255927" y="6560140"/>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570" name="object 409">
              <a:extLst>
                <a:ext uri="{FF2B5EF4-FFF2-40B4-BE49-F238E27FC236}">
                  <a16:creationId xmlns:a16="http://schemas.microsoft.com/office/drawing/2014/main" id="{6542FFCB-FB3C-B408-E21F-66E5E6923DDC}"/>
                </a:ext>
              </a:extLst>
            </p:cNvPr>
            <p:cNvSpPr/>
            <p:nvPr/>
          </p:nvSpPr>
          <p:spPr>
            <a:xfrm>
              <a:off x="3297980" y="6564651"/>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571" name="object 410">
              <a:extLst>
                <a:ext uri="{FF2B5EF4-FFF2-40B4-BE49-F238E27FC236}">
                  <a16:creationId xmlns:a16="http://schemas.microsoft.com/office/drawing/2014/main" id="{FD41FD49-C075-119D-6BD6-3CCA31A0CC35}"/>
                </a:ext>
              </a:extLst>
            </p:cNvPr>
            <p:cNvSpPr/>
            <p:nvPr/>
          </p:nvSpPr>
          <p:spPr>
            <a:xfrm>
              <a:off x="3229436" y="6558538"/>
              <a:ext cx="8255" cy="8255"/>
            </a:xfrm>
            <a:custGeom>
              <a:avLst/>
              <a:gdLst/>
              <a:ahLst/>
              <a:cxnLst/>
              <a:rect l="l" t="t" r="r" b="b"/>
              <a:pathLst>
                <a:path w="8255" h="8254">
                  <a:moveTo>
                    <a:pt x="5988" y="0"/>
                  </a:moveTo>
                  <a:lnTo>
                    <a:pt x="1728" y="0"/>
                  </a:lnTo>
                  <a:lnTo>
                    <a:pt x="0" y="1727"/>
                  </a:lnTo>
                  <a:lnTo>
                    <a:pt x="0" y="5987"/>
                  </a:lnTo>
                  <a:lnTo>
                    <a:pt x="1728" y="7715"/>
                  </a:lnTo>
                  <a:lnTo>
                    <a:pt x="5988" y="7715"/>
                  </a:lnTo>
                  <a:lnTo>
                    <a:pt x="7715" y="5987"/>
                  </a:lnTo>
                  <a:lnTo>
                    <a:pt x="7715" y="3857"/>
                  </a:lnTo>
                  <a:lnTo>
                    <a:pt x="7715" y="1727"/>
                  </a:lnTo>
                  <a:lnTo>
                    <a:pt x="5988" y="0"/>
                  </a:lnTo>
                  <a:close/>
                </a:path>
              </a:pathLst>
            </a:custGeom>
            <a:solidFill>
              <a:srgbClr val="2A5CDA"/>
            </a:solidFill>
          </p:spPr>
          <p:txBody>
            <a:bodyPr wrap="square" lIns="0" tIns="0" rIns="0" bIns="0" rtlCol="0"/>
            <a:lstStyle/>
            <a:p>
              <a:endParaRPr sz="1092"/>
            </a:p>
          </p:txBody>
        </p:sp>
        <p:sp>
          <p:nvSpPr>
            <p:cNvPr id="5572" name="object 411">
              <a:extLst>
                <a:ext uri="{FF2B5EF4-FFF2-40B4-BE49-F238E27FC236}">
                  <a16:creationId xmlns:a16="http://schemas.microsoft.com/office/drawing/2014/main" id="{50624CE3-4A54-57A5-CC0B-82B9E340BDD9}"/>
                </a:ext>
              </a:extLst>
            </p:cNvPr>
            <p:cNvSpPr/>
            <p:nvPr/>
          </p:nvSpPr>
          <p:spPr>
            <a:xfrm>
              <a:off x="3198522" y="6650073"/>
              <a:ext cx="187960" cy="0"/>
            </a:xfrm>
            <a:custGeom>
              <a:avLst/>
              <a:gdLst/>
              <a:ahLst/>
              <a:cxnLst/>
              <a:rect l="l" t="t" r="r" b="b"/>
              <a:pathLst>
                <a:path w="187960">
                  <a:moveTo>
                    <a:pt x="0" y="0"/>
                  </a:moveTo>
                  <a:lnTo>
                    <a:pt x="187882" y="0"/>
                  </a:lnTo>
                </a:path>
              </a:pathLst>
            </a:custGeom>
            <a:ln w="10406">
              <a:solidFill>
                <a:srgbClr val="2A5CDA"/>
              </a:solidFill>
            </a:ln>
          </p:spPr>
          <p:txBody>
            <a:bodyPr wrap="square" lIns="0" tIns="0" rIns="0" bIns="0" rtlCol="0"/>
            <a:lstStyle/>
            <a:p>
              <a:endParaRPr sz="1092"/>
            </a:p>
          </p:txBody>
        </p:sp>
        <p:sp>
          <p:nvSpPr>
            <p:cNvPr id="5573" name="object 412">
              <a:extLst>
                <a:ext uri="{FF2B5EF4-FFF2-40B4-BE49-F238E27FC236}">
                  <a16:creationId xmlns:a16="http://schemas.microsoft.com/office/drawing/2014/main" id="{10759FCA-DA65-9BDE-9158-FDC5019E662F}"/>
                </a:ext>
              </a:extLst>
            </p:cNvPr>
            <p:cNvSpPr/>
            <p:nvPr/>
          </p:nvSpPr>
          <p:spPr>
            <a:xfrm>
              <a:off x="3707471" y="6745702"/>
              <a:ext cx="290830" cy="290830"/>
            </a:xfrm>
            <a:custGeom>
              <a:avLst/>
              <a:gdLst/>
              <a:ahLst/>
              <a:cxnLst/>
              <a:rect l="l" t="t" r="r" b="b"/>
              <a:pathLst>
                <a:path w="290829" h="290829">
                  <a:moveTo>
                    <a:pt x="161098" y="0"/>
                  </a:moveTo>
                  <a:lnTo>
                    <a:pt x="115975" y="2090"/>
                  </a:lnTo>
                  <a:lnTo>
                    <a:pt x="72239" y="18735"/>
                  </a:lnTo>
                  <a:lnTo>
                    <a:pt x="35955" y="48286"/>
                  </a:lnTo>
                  <a:lnTo>
                    <a:pt x="11581" y="86318"/>
                  </a:lnTo>
                  <a:lnTo>
                    <a:pt x="0" y="129539"/>
                  </a:lnTo>
                  <a:lnTo>
                    <a:pt x="2090" y="174663"/>
                  </a:lnTo>
                  <a:lnTo>
                    <a:pt x="18735" y="218399"/>
                  </a:lnTo>
                  <a:lnTo>
                    <a:pt x="48286" y="254683"/>
                  </a:lnTo>
                  <a:lnTo>
                    <a:pt x="86318" y="279056"/>
                  </a:lnTo>
                  <a:lnTo>
                    <a:pt x="129539" y="290638"/>
                  </a:lnTo>
                  <a:lnTo>
                    <a:pt x="174663" y="288547"/>
                  </a:lnTo>
                  <a:lnTo>
                    <a:pt x="218399" y="271902"/>
                  </a:lnTo>
                  <a:lnTo>
                    <a:pt x="254683" y="242346"/>
                  </a:lnTo>
                  <a:lnTo>
                    <a:pt x="279056" y="204314"/>
                  </a:lnTo>
                  <a:lnTo>
                    <a:pt x="290638" y="161094"/>
                  </a:lnTo>
                  <a:lnTo>
                    <a:pt x="288547" y="115973"/>
                  </a:lnTo>
                  <a:lnTo>
                    <a:pt x="271903" y="72239"/>
                  </a:lnTo>
                  <a:lnTo>
                    <a:pt x="242351" y="35955"/>
                  </a:lnTo>
                  <a:lnTo>
                    <a:pt x="204320" y="11581"/>
                  </a:lnTo>
                  <a:lnTo>
                    <a:pt x="161098" y="0"/>
                  </a:lnTo>
                  <a:close/>
                </a:path>
              </a:pathLst>
            </a:custGeom>
            <a:solidFill>
              <a:srgbClr val="FFFFFF"/>
            </a:solidFill>
          </p:spPr>
          <p:txBody>
            <a:bodyPr wrap="square" lIns="0" tIns="0" rIns="0" bIns="0" rtlCol="0"/>
            <a:lstStyle/>
            <a:p>
              <a:endParaRPr sz="1092"/>
            </a:p>
          </p:txBody>
        </p:sp>
        <p:sp>
          <p:nvSpPr>
            <p:cNvPr id="5574" name="object 413">
              <a:extLst>
                <a:ext uri="{FF2B5EF4-FFF2-40B4-BE49-F238E27FC236}">
                  <a16:creationId xmlns:a16="http://schemas.microsoft.com/office/drawing/2014/main" id="{E888A2A8-1CA3-0694-3050-4C1AFEC15A5F}"/>
                </a:ext>
              </a:extLst>
            </p:cNvPr>
            <p:cNvSpPr/>
            <p:nvPr/>
          </p:nvSpPr>
          <p:spPr>
            <a:xfrm>
              <a:off x="3707471" y="6745702"/>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575" name="object 414">
              <a:extLst>
                <a:ext uri="{FF2B5EF4-FFF2-40B4-BE49-F238E27FC236}">
                  <a16:creationId xmlns:a16="http://schemas.microsoft.com/office/drawing/2014/main" id="{BDBF6AC8-53C2-F5C8-1071-EA3950015AA3}"/>
                </a:ext>
              </a:extLst>
            </p:cNvPr>
            <p:cNvPicPr/>
            <p:nvPr/>
          </p:nvPicPr>
          <p:blipFill>
            <a:blip r:embed="rId9" cstate="print"/>
            <a:stretch>
              <a:fillRect/>
            </a:stretch>
          </p:blipFill>
          <p:spPr>
            <a:xfrm>
              <a:off x="3766427" y="6809182"/>
              <a:ext cx="169066" cy="43960"/>
            </a:xfrm>
            <a:prstGeom prst="rect">
              <a:avLst/>
            </a:prstGeom>
          </p:spPr>
        </p:pic>
        <p:sp>
          <p:nvSpPr>
            <p:cNvPr id="5576" name="object 415">
              <a:extLst>
                <a:ext uri="{FF2B5EF4-FFF2-40B4-BE49-F238E27FC236}">
                  <a16:creationId xmlns:a16="http://schemas.microsoft.com/office/drawing/2014/main" id="{04516F72-E3BC-D31E-D744-05C371DE6088}"/>
                </a:ext>
              </a:extLst>
            </p:cNvPr>
            <p:cNvSpPr/>
            <p:nvPr/>
          </p:nvSpPr>
          <p:spPr>
            <a:xfrm>
              <a:off x="3766426" y="680917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577" name="object 416">
              <a:extLst>
                <a:ext uri="{FF2B5EF4-FFF2-40B4-BE49-F238E27FC236}">
                  <a16:creationId xmlns:a16="http://schemas.microsoft.com/office/drawing/2014/main" id="{0716C5AF-56BC-9562-C486-9428D40E90F9}"/>
                </a:ext>
              </a:extLst>
            </p:cNvPr>
            <p:cNvPicPr/>
            <p:nvPr/>
          </p:nvPicPr>
          <p:blipFill>
            <a:blip r:embed="rId9" cstate="print"/>
            <a:stretch>
              <a:fillRect/>
            </a:stretch>
          </p:blipFill>
          <p:spPr>
            <a:xfrm>
              <a:off x="3766427" y="6862868"/>
              <a:ext cx="169066" cy="43960"/>
            </a:xfrm>
            <a:prstGeom prst="rect">
              <a:avLst/>
            </a:prstGeom>
          </p:spPr>
        </p:pic>
        <p:sp>
          <p:nvSpPr>
            <p:cNvPr id="5578" name="object 417">
              <a:extLst>
                <a:ext uri="{FF2B5EF4-FFF2-40B4-BE49-F238E27FC236}">
                  <a16:creationId xmlns:a16="http://schemas.microsoft.com/office/drawing/2014/main" id="{561437C5-C3B3-8B1D-DE6B-9EDBB0769FB9}"/>
                </a:ext>
              </a:extLst>
            </p:cNvPr>
            <p:cNvSpPr/>
            <p:nvPr/>
          </p:nvSpPr>
          <p:spPr>
            <a:xfrm>
              <a:off x="3766426" y="6862859"/>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579" name="object 418">
              <a:extLst>
                <a:ext uri="{FF2B5EF4-FFF2-40B4-BE49-F238E27FC236}">
                  <a16:creationId xmlns:a16="http://schemas.microsoft.com/office/drawing/2014/main" id="{719BAD7B-808C-1556-F26E-8A1B0A77E056}"/>
                </a:ext>
              </a:extLst>
            </p:cNvPr>
            <p:cNvPicPr/>
            <p:nvPr/>
          </p:nvPicPr>
          <p:blipFill>
            <a:blip r:embed="rId10" cstate="print"/>
            <a:stretch>
              <a:fillRect/>
            </a:stretch>
          </p:blipFill>
          <p:spPr>
            <a:xfrm>
              <a:off x="3766427" y="6917746"/>
              <a:ext cx="169066" cy="43949"/>
            </a:xfrm>
            <a:prstGeom prst="rect">
              <a:avLst/>
            </a:prstGeom>
          </p:spPr>
        </p:pic>
        <p:sp>
          <p:nvSpPr>
            <p:cNvPr id="5580" name="object 419">
              <a:extLst>
                <a:ext uri="{FF2B5EF4-FFF2-40B4-BE49-F238E27FC236}">
                  <a16:creationId xmlns:a16="http://schemas.microsoft.com/office/drawing/2014/main" id="{873C94BC-DE50-FEAF-8151-53BFCE6C1D87}"/>
                </a:ext>
              </a:extLst>
            </p:cNvPr>
            <p:cNvSpPr/>
            <p:nvPr/>
          </p:nvSpPr>
          <p:spPr>
            <a:xfrm>
              <a:off x="3766426" y="691773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581" name="object 420">
              <a:extLst>
                <a:ext uri="{FF2B5EF4-FFF2-40B4-BE49-F238E27FC236}">
                  <a16:creationId xmlns:a16="http://schemas.microsoft.com/office/drawing/2014/main" id="{03FFEF1D-787C-0D3F-6418-F2CF47C2AC72}"/>
                </a:ext>
              </a:extLst>
            </p:cNvPr>
            <p:cNvPicPr/>
            <p:nvPr/>
          </p:nvPicPr>
          <p:blipFill>
            <a:blip r:embed="rId20" cstate="print"/>
            <a:stretch>
              <a:fillRect/>
            </a:stretch>
          </p:blipFill>
          <p:spPr>
            <a:xfrm>
              <a:off x="3786715" y="6853144"/>
              <a:ext cx="128488" cy="9724"/>
            </a:xfrm>
            <a:prstGeom prst="rect">
              <a:avLst/>
            </a:prstGeom>
          </p:spPr>
        </p:pic>
        <p:sp>
          <p:nvSpPr>
            <p:cNvPr id="5582" name="object 421">
              <a:extLst>
                <a:ext uri="{FF2B5EF4-FFF2-40B4-BE49-F238E27FC236}">
                  <a16:creationId xmlns:a16="http://schemas.microsoft.com/office/drawing/2014/main" id="{25FCF468-8249-7237-2669-56E6023C01AC}"/>
                </a:ext>
              </a:extLst>
            </p:cNvPr>
            <p:cNvSpPr/>
            <p:nvPr/>
          </p:nvSpPr>
          <p:spPr>
            <a:xfrm>
              <a:off x="3786716" y="6853144"/>
              <a:ext cx="128905" cy="10160"/>
            </a:xfrm>
            <a:custGeom>
              <a:avLst/>
              <a:gdLst/>
              <a:ahLst/>
              <a:cxnLst/>
              <a:rect l="l" t="t" r="r" b="b"/>
              <a:pathLst>
                <a:path w="128904"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583" name="object 422">
              <a:extLst>
                <a:ext uri="{FF2B5EF4-FFF2-40B4-BE49-F238E27FC236}">
                  <a16:creationId xmlns:a16="http://schemas.microsoft.com/office/drawing/2014/main" id="{650615FB-B6BD-727C-E5CF-A23E41FEC899}"/>
                </a:ext>
              </a:extLst>
            </p:cNvPr>
            <p:cNvSpPr/>
            <p:nvPr/>
          </p:nvSpPr>
          <p:spPr>
            <a:xfrm>
              <a:off x="3786708" y="6853154"/>
              <a:ext cx="128905" cy="57785"/>
            </a:xfrm>
            <a:custGeom>
              <a:avLst/>
              <a:gdLst/>
              <a:ahLst/>
              <a:cxnLst/>
              <a:rect l="l" t="t" r="r" b="b"/>
              <a:pathLst>
                <a:path w="128904" h="57784">
                  <a:moveTo>
                    <a:pt x="128485" y="53936"/>
                  </a:moveTo>
                  <a:lnTo>
                    <a:pt x="0" y="53936"/>
                  </a:lnTo>
                  <a:lnTo>
                    <a:pt x="0" y="57683"/>
                  </a:lnTo>
                  <a:lnTo>
                    <a:pt x="128485" y="57683"/>
                  </a:lnTo>
                  <a:lnTo>
                    <a:pt x="128485" y="53936"/>
                  </a:lnTo>
                  <a:close/>
                </a:path>
                <a:path w="128904"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584" name="object 423">
              <a:extLst>
                <a:ext uri="{FF2B5EF4-FFF2-40B4-BE49-F238E27FC236}">
                  <a16:creationId xmlns:a16="http://schemas.microsoft.com/office/drawing/2014/main" id="{F85F4A06-D177-5FBB-CA89-0BFE63CDC0C7}"/>
                </a:ext>
              </a:extLst>
            </p:cNvPr>
            <p:cNvSpPr/>
            <p:nvPr/>
          </p:nvSpPr>
          <p:spPr>
            <a:xfrm>
              <a:off x="3786716" y="6853144"/>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585" name="object 424">
              <a:extLst>
                <a:ext uri="{FF2B5EF4-FFF2-40B4-BE49-F238E27FC236}">
                  <a16:creationId xmlns:a16="http://schemas.microsoft.com/office/drawing/2014/main" id="{4652E2B2-60E2-A867-8AF7-20FF8FD001B4}"/>
                </a:ext>
              </a:extLst>
            </p:cNvPr>
            <p:cNvSpPr/>
            <p:nvPr/>
          </p:nvSpPr>
          <p:spPr>
            <a:xfrm>
              <a:off x="3814422" y="6937465"/>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586" name="object 425">
              <a:extLst>
                <a:ext uri="{FF2B5EF4-FFF2-40B4-BE49-F238E27FC236}">
                  <a16:creationId xmlns:a16="http://schemas.microsoft.com/office/drawing/2014/main" id="{319D60E7-ED1D-034C-CA6C-1844911CE7D1}"/>
                </a:ext>
              </a:extLst>
            </p:cNvPr>
            <p:cNvSpPr/>
            <p:nvPr/>
          </p:nvSpPr>
          <p:spPr>
            <a:xfrm>
              <a:off x="3856475" y="6941977"/>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587" name="object 426">
              <a:extLst>
                <a:ext uri="{FF2B5EF4-FFF2-40B4-BE49-F238E27FC236}">
                  <a16:creationId xmlns:a16="http://schemas.microsoft.com/office/drawing/2014/main" id="{066D9CEE-944C-FE34-6B4D-E903184083E4}"/>
                </a:ext>
              </a:extLst>
            </p:cNvPr>
            <p:cNvSpPr/>
            <p:nvPr/>
          </p:nvSpPr>
          <p:spPr>
            <a:xfrm>
              <a:off x="3786365" y="6935869"/>
              <a:ext cx="128905" cy="37465"/>
            </a:xfrm>
            <a:custGeom>
              <a:avLst/>
              <a:gdLst/>
              <a:ahLst/>
              <a:cxnLst/>
              <a:rect l="l" t="t" r="r" b="b"/>
              <a:pathLst>
                <a:path w="128904" h="37465">
                  <a:moveTo>
                    <a:pt x="9271" y="1727"/>
                  </a:moveTo>
                  <a:lnTo>
                    <a:pt x="7543" y="0"/>
                  </a:lnTo>
                  <a:lnTo>
                    <a:pt x="3289" y="0"/>
                  </a:lnTo>
                  <a:lnTo>
                    <a:pt x="1562" y="1727"/>
                  </a:lnTo>
                  <a:lnTo>
                    <a:pt x="1562" y="5981"/>
                  </a:lnTo>
                  <a:lnTo>
                    <a:pt x="3289" y="7708"/>
                  </a:lnTo>
                  <a:lnTo>
                    <a:pt x="7543" y="7708"/>
                  </a:lnTo>
                  <a:lnTo>
                    <a:pt x="9271" y="5981"/>
                  </a:lnTo>
                  <a:lnTo>
                    <a:pt x="9271" y="3860"/>
                  </a:lnTo>
                  <a:lnTo>
                    <a:pt x="9271" y="1727"/>
                  </a:lnTo>
                  <a:close/>
                </a:path>
                <a:path w="128904" h="37465">
                  <a:moveTo>
                    <a:pt x="15557" y="25831"/>
                  </a:moveTo>
                  <a:lnTo>
                    <a:pt x="0" y="25831"/>
                  </a:lnTo>
                  <a:lnTo>
                    <a:pt x="0" y="35712"/>
                  </a:lnTo>
                  <a:lnTo>
                    <a:pt x="939" y="36652"/>
                  </a:lnTo>
                  <a:lnTo>
                    <a:pt x="13474" y="36652"/>
                  </a:lnTo>
                  <a:lnTo>
                    <a:pt x="14617" y="36652"/>
                  </a:lnTo>
                  <a:lnTo>
                    <a:pt x="15557" y="35712"/>
                  </a:lnTo>
                  <a:lnTo>
                    <a:pt x="15557" y="25831"/>
                  </a:lnTo>
                  <a:close/>
                </a:path>
                <a:path w="128904" h="37465">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588" name="object 427">
              <a:extLst>
                <a:ext uri="{FF2B5EF4-FFF2-40B4-BE49-F238E27FC236}">
                  <a16:creationId xmlns:a16="http://schemas.microsoft.com/office/drawing/2014/main" id="{BD424CE0-497C-32BE-ABFB-3325D4F69D24}"/>
                </a:ext>
              </a:extLst>
            </p:cNvPr>
            <p:cNvSpPr/>
            <p:nvPr/>
          </p:nvSpPr>
          <p:spPr>
            <a:xfrm>
              <a:off x="3814422" y="6828905"/>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589" name="object 428">
              <a:extLst>
                <a:ext uri="{FF2B5EF4-FFF2-40B4-BE49-F238E27FC236}">
                  <a16:creationId xmlns:a16="http://schemas.microsoft.com/office/drawing/2014/main" id="{78A49346-9B78-6E45-3A8B-18DF1F4F9097}"/>
                </a:ext>
              </a:extLst>
            </p:cNvPr>
            <p:cNvSpPr/>
            <p:nvPr/>
          </p:nvSpPr>
          <p:spPr>
            <a:xfrm>
              <a:off x="3856475" y="6833417"/>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590" name="object 429">
              <a:extLst>
                <a:ext uri="{FF2B5EF4-FFF2-40B4-BE49-F238E27FC236}">
                  <a16:creationId xmlns:a16="http://schemas.microsoft.com/office/drawing/2014/main" id="{1CBC86CD-80C2-50DE-562B-8536AC16E426}"/>
                </a:ext>
              </a:extLst>
            </p:cNvPr>
            <p:cNvSpPr/>
            <p:nvPr/>
          </p:nvSpPr>
          <p:spPr>
            <a:xfrm>
              <a:off x="3787931" y="6827302"/>
              <a:ext cx="8255" cy="8255"/>
            </a:xfrm>
            <a:custGeom>
              <a:avLst/>
              <a:gdLst/>
              <a:ahLst/>
              <a:cxnLst/>
              <a:rect l="l" t="t" r="r" b="b"/>
              <a:pathLst>
                <a:path w="8254" h="8254">
                  <a:moveTo>
                    <a:pt x="5988" y="0"/>
                  </a:moveTo>
                  <a:lnTo>
                    <a:pt x="1728" y="0"/>
                  </a:lnTo>
                  <a:lnTo>
                    <a:pt x="0" y="1728"/>
                  </a:lnTo>
                  <a:lnTo>
                    <a:pt x="0" y="5988"/>
                  </a:lnTo>
                  <a:lnTo>
                    <a:pt x="1728" y="7717"/>
                  </a:lnTo>
                  <a:lnTo>
                    <a:pt x="5988" y="7717"/>
                  </a:lnTo>
                  <a:lnTo>
                    <a:pt x="7717" y="5988"/>
                  </a:lnTo>
                  <a:lnTo>
                    <a:pt x="7717" y="3858"/>
                  </a:lnTo>
                  <a:lnTo>
                    <a:pt x="7717" y="1728"/>
                  </a:lnTo>
                  <a:lnTo>
                    <a:pt x="5988" y="0"/>
                  </a:lnTo>
                  <a:close/>
                </a:path>
              </a:pathLst>
            </a:custGeom>
            <a:solidFill>
              <a:srgbClr val="2A5CDA"/>
            </a:solidFill>
          </p:spPr>
          <p:txBody>
            <a:bodyPr wrap="square" lIns="0" tIns="0" rIns="0" bIns="0" rtlCol="0"/>
            <a:lstStyle/>
            <a:p>
              <a:endParaRPr sz="1092"/>
            </a:p>
          </p:txBody>
        </p:sp>
        <p:sp>
          <p:nvSpPr>
            <p:cNvPr id="5591" name="object 430">
              <a:extLst>
                <a:ext uri="{FF2B5EF4-FFF2-40B4-BE49-F238E27FC236}">
                  <a16:creationId xmlns:a16="http://schemas.microsoft.com/office/drawing/2014/main" id="{82D822D9-5419-3A86-1D76-6F99E3A06668}"/>
                </a:ext>
              </a:extLst>
            </p:cNvPr>
            <p:cNvSpPr/>
            <p:nvPr/>
          </p:nvSpPr>
          <p:spPr>
            <a:xfrm>
              <a:off x="3814422" y="6882587"/>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592" name="object 431">
              <a:extLst>
                <a:ext uri="{FF2B5EF4-FFF2-40B4-BE49-F238E27FC236}">
                  <a16:creationId xmlns:a16="http://schemas.microsoft.com/office/drawing/2014/main" id="{C08F63AB-E62A-D85A-FECA-F96BC398392E}"/>
                </a:ext>
              </a:extLst>
            </p:cNvPr>
            <p:cNvSpPr/>
            <p:nvPr/>
          </p:nvSpPr>
          <p:spPr>
            <a:xfrm>
              <a:off x="3856475" y="6887098"/>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593" name="object 432">
              <a:extLst>
                <a:ext uri="{FF2B5EF4-FFF2-40B4-BE49-F238E27FC236}">
                  <a16:creationId xmlns:a16="http://schemas.microsoft.com/office/drawing/2014/main" id="{CBAD70C4-7F69-905D-B49C-89F2C61AA5DC}"/>
                </a:ext>
              </a:extLst>
            </p:cNvPr>
            <p:cNvSpPr/>
            <p:nvPr/>
          </p:nvSpPr>
          <p:spPr>
            <a:xfrm>
              <a:off x="3787931" y="6880984"/>
              <a:ext cx="8255" cy="8255"/>
            </a:xfrm>
            <a:custGeom>
              <a:avLst/>
              <a:gdLst/>
              <a:ahLst/>
              <a:cxnLst/>
              <a:rect l="l" t="t" r="r" b="b"/>
              <a:pathLst>
                <a:path w="8254" h="8254">
                  <a:moveTo>
                    <a:pt x="5988" y="0"/>
                  </a:moveTo>
                  <a:lnTo>
                    <a:pt x="1728" y="0"/>
                  </a:lnTo>
                  <a:lnTo>
                    <a:pt x="0" y="1728"/>
                  </a:lnTo>
                  <a:lnTo>
                    <a:pt x="0" y="5988"/>
                  </a:lnTo>
                  <a:lnTo>
                    <a:pt x="1728" y="7717"/>
                  </a:lnTo>
                  <a:lnTo>
                    <a:pt x="5988" y="7717"/>
                  </a:lnTo>
                  <a:lnTo>
                    <a:pt x="7717" y="5988"/>
                  </a:lnTo>
                  <a:lnTo>
                    <a:pt x="7717" y="3858"/>
                  </a:lnTo>
                  <a:lnTo>
                    <a:pt x="7717" y="1728"/>
                  </a:lnTo>
                  <a:lnTo>
                    <a:pt x="5988" y="0"/>
                  </a:lnTo>
                  <a:close/>
                </a:path>
              </a:pathLst>
            </a:custGeom>
            <a:solidFill>
              <a:srgbClr val="2A5CDA"/>
            </a:solidFill>
          </p:spPr>
          <p:txBody>
            <a:bodyPr wrap="square" lIns="0" tIns="0" rIns="0" bIns="0" rtlCol="0"/>
            <a:lstStyle/>
            <a:p>
              <a:endParaRPr sz="1092"/>
            </a:p>
          </p:txBody>
        </p:sp>
        <p:sp>
          <p:nvSpPr>
            <p:cNvPr id="5594" name="object 433">
              <a:extLst>
                <a:ext uri="{FF2B5EF4-FFF2-40B4-BE49-F238E27FC236}">
                  <a16:creationId xmlns:a16="http://schemas.microsoft.com/office/drawing/2014/main" id="{AF289253-B5A6-023A-C6FC-4247984CC2D5}"/>
                </a:ext>
              </a:extLst>
            </p:cNvPr>
            <p:cNvSpPr/>
            <p:nvPr/>
          </p:nvSpPr>
          <p:spPr>
            <a:xfrm>
              <a:off x="3757018" y="6972519"/>
              <a:ext cx="187960" cy="0"/>
            </a:xfrm>
            <a:custGeom>
              <a:avLst/>
              <a:gdLst/>
              <a:ahLst/>
              <a:cxnLst/>
              <a:rect l="l" t="t" r="r" b="b"/>
              <a:pathLst>
                <a:path w="187960">
                  <a:moveTo>
                    <a:pt x="0" y="0"/>
                  </a:moveTo>
                  <a:lnTo>
                    <a:pt x="187882" y="0"/>
                  </a:lnTo>
                </a:path>
              </a:pathLst>
            </a:custGeom>
            <a:ln w="10406">
              <a:solidFill>
                <a:srgbClr val="2A5CDA"/>
              </a:solidFill>
            </a:ln>
          </p:spPr>
          <p:txBody>
            <a:bodyPr wrap="square" lIns="0" tIns="0" rIns="0" bIns="0" rtlCol="0"/>
            <a:lstStyle/>
            <a:p>
              <a:endParaRPr sz="1092"/>
            </a:p>
          </p:txBody>
        </p:sp>
        <p:sp>
          <p:nvSpPr>
            <p:cNvPr id="5595" name="object 434">
              <a:extLst>
                <a:ext uri="{FF2B5EF4-FFF2-40B4-BE49-F238E27FC236}">
                  <a16:creationId xmlns:a16="http://schemas.microsoft.com/office/drawing/2014/main" id="{E1DEC625-8262-15D5-2FA4-F8DA57484D04}"/>
                </a:ext>
              </a:extLst>
            </p:cNvPr>
            <p:cNvSpPr/>
            <p:nvPr/>
          </p:nvSpPr>
          <p:spPr>
            <a:xfrm>
              <a:off x="3707471" y="5455917"/>
              <a:ext cx="290830" cy="290830"/>
            </a:xfrm>
            <a:custGeom>
              <a:avLst/>
              <a:gdLst/>
              <a:ahLst/>
              <a:cxnLst/>
              <a:rect l="l" t="t" r="r" b="b"/>
              <a:pathLst>
                <a:path w="290829" h="290829">
                  <a:moveTo>
                    <a:pt x="161098" y="0"/>
                  </a:moveTo>
                  <a:lnTo>
                    <a:pt x="115975" y="2091"/>
                  </a:lnTo>
                  <a:lnTo>
                    <a:pt x="72239" y="18736"/>
                  </a:lnTo>
                  <a:lnTo>
                    <a:pt x="35955" y="48287"/>
                  </a:lnTo>
                  <a:lnTo>
                    <a:pt x="11581" y="86318"/>
                  </a:lnTo>
                  <a:lnTo>
                    <a:pt x="0" y="129540"/>
                  </a:lnTo>
                  <a:lnTo>
                    <a:pt x="2090" y="174664"/>
                  </a:lnTo>
                  <a:lnTo>
                    <a:pt x="18735" y="218400"/>
                  </a:lnTo>
                  <a:lnTo>
                    <a:pt x="48286" y="254684"/>
                  </a:lnTo>
                  <a:lnTo>
                    <a:pt x="86318" y="279057"/>
                  </a:lnTo>
                  <a:lnTo>
                    <a:pt x="129539" y="290639"/>
                  </a:lnTo>
                  <a:lnTo>
                    <a:pt x="174663" y="288548"/>
                  </a:lnTo>
                  <a:lnTo>
                    <a:pt x="218399" y="271903"/>
                  </a:lnTo>
                  <a:lnTo>
                    <a:pt x="254683" y="242347"/>
                  </a:lnTo>
                  <a:lnTo>
                    <a:pt x="279056" y="204315"/>
                  </a:lnTo>
                  <a:lnTo>
                    <a:pt x="290638" y="161095"/>
                  </a:lnTo>
                  <a:lnTo>
                    <a:pt x="288547" y="115974"/>
                  </a:lnTo>
                  <a:lnTo>
                    <a:pt x="271903" y="72239"/>
                  </a:lnTo>
                  <a:lnTo>
                    <a:pt x="242351" y="35954"/>
                  </a:lnTo>
                  <a:lnTo>
                    <a:pt x="204320" y="11581"/>
                  </a:lnTo>
                  <a:lnTo>
                    <a:pt x="161098" y="0"/>
                  </a:lnTo>
                  <a:close/>
                </a:path>
              </a:pathLst>
            </a:custGeom>
            <a:solidFill>
              <a:srgbClr val="FFFFFF"/>
            </a:solidFill>
          </p:spPr>
          <p:txBody>
            <a:bodyPr wrap="square" lIns="0" tIns="0" rIns="0" bIns="0" rtlCol="0"/>
            <a:lstStyle/>
            <a:p>
              <a:endParaRPr sz="1092"/>
            </a:p>
          </p:txBody>
        </p:sp>
        <p:sp>
          <p:nvSpPr>
            <p:cNvPr id="5596" name="object 435">
              <a:extLst>
                <a:ext uri="{FF2B5EF4-FFF2-40B4-BE49-F238E27FC236}">
                  <a16:creationId xmlns:a16="http://schemas.microsoft.com/office/drawing/2014/main" id="{55AC29FC-F013-CB56-5061-F68FBD11FC35}"/>
                </a:ext>
              </a:extLst>
            </p:cNvPr>
            <p:cNvSpPr/>
            <p:nvPr/>
          </p:nvSpPr>
          <p:spPr>
            <a:xfrm>
              <a:off x="3707471" y="5455917"/>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597" name="object 436">
              <a:extLst>
                <a:ext uri="{FF2B5EF4-FFF2-40B4-BE49-F238E27FC236}">
                  <a16:creationId xmlns:a16="http://schemas.microsoft.com/office/drawing/2014/main" id="{65CD76ED-54C7-BF7D-3D41-BAD05316081A}"/>
                </a:ext>
              </a:extLst>
            </p:cNvPr>
            <p:cNvPicPr/>
            <p:nvPr/>
          </p:nvPicPr>
          <p:blipFill>
            <a:blip r:embed="rId18" cstate="print"/>
            <a:stretch>
              <a:fillRect/>
            </a:stretch>
          </p:blipFill>
          <p:spPr>
            <a:xfrm>
              <a:off x="3766427" y="5519405"/>
              <a:ext cx="169066" cy="43949"/>
            </a:xfrm>
            <a:prstGeom prst="rect">
              <a:avLst/>
            </a:prstGeom>
          </p:spPr>
        </p:pic>
        <p:sp>
          <p:nvSpPr>
            <p:cNvPr id="5598" name="object 437">
              <a:extLst>
                <a:ext uri="{FF2B5EF4-FFF2-40B4-BE49-F238E27FC236}">
                  <a16:creationId xmlns:a16="http://schemas.microsoft.com/office/drawing/2014/main" id="{30DE17BA-F9F4-C243-6624-AA072A2CEA80}"/>
                </a:ext>
              </a:extLst>
            </p:cNvPr>
            <p:cNvSpPr/>
            <p:nvPr/>
          </p:nvSpPr>
          <p:spPr>
            <a:xfrm>
              <a:off x="3766426" y="5519393"/>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599" name="object 438">
              <a:extLst>
                <a:ext uri="{FF2B5EF4-FFF2-40B4-BE49-F238E27FC236}">
                  <a16:creationId xmlns:a16="http://schemas.microsoft.com/office/drawing/2014/main" id="{9F520B3D-3A25-75C2-3BC4-607C5DA9725E}"/>
                </a:ext>
              </a:extLst>
            </p:cNvPr>
            <p:cNvPicPr/>
            <p:nvPr/>
          </p:nvPicPr>
          <p:blipFill>
            <a:blip r:embed="rId10" cstate="print"/>
            <a:stretch>
              <a:fillRect/>
            </a:stretch>
          </p:blipFill>
          <p:spPr>
            <a:xfrm>
              <a:off x="3766427" y="5573079"/>
              <a:ext cx="169066" cy="43960"/>
            </a:xfrm>
            <a:prstGeom prst="rect">
              <a:avLst/>
            </a:prstGeom>
          </p:spPr>
        </p:pic>
        <p:sp>
          <p:nvSpPr>
            <p:cNvPr id="5600" name="object 439">
              <a:extLst>
                <a:ext uri="{FF2B5EF4-FFF2-40B4-BE49-F238E27FC236}">
                  <a16:creationId xmlns:a16="http://schemas.microsoft.com/office/drawing/2014/main" id="{C0D20F81-B82B-25E8-B090-00A39E97FB26}"/>
                </a:ext>
              </a:extLst>
            </p:cNvPr>
            <p:cNvSpPr/>
            <p:nvPr/>
          </p:nvSpPr>
          <p:spPr>
            <a:xfrm>
              <a:off x="3766426" y="5573075"/>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601" name="object 440">
              <a:extLst>
                <a:ext uri="{FF2B5EF4-FFF2-40B4-BE49-F238E27FC236}">
                  <a16:creationId xmlns:a16="http://schemas.microsoft.com/office/drawing/2014/main" id="{A0CC7154-9862-5D41-A18E-C1B49A5223A4}"/>
                </a:ext>
              </a:extLst>
            </p:cNvPr>
            <p:cNvPicPr/>
            <p:nvPr/>
          </p:nvPicPr>
          <p:blipFill>
            <a:blip r:embed="rId9" cstate="print"/>
            <a:stretch>
              <a:fillRect/>
            </a:stretch>
          </p:blipFill>
          <p:spPr>
            <a:xfrm>
              <a:off x="3766427" y="5627958"/>
              <a:ext cx="169066" cy="43960"/>
            </a:xfrm>
            <a:prstGeom prst="rect">
              <a:avLst/>
            </a:prstGeom>
          </p:spPr>
        </p:pic>
        <p:sp>
          <p:nvSpPr>
            <p:cNvPr id="5602" name="object 441">
              <a:extLst>
                <a:ext uri="{FF2B5EF4-FFF2-40B4-BE49-F238E27FC236}">
                  <a16:creationId xmlns:a16="http://schemas.microsoft.com/office/drawing/2014/main" id="{D2E6F20F-BDA3-69AF-2D56-4C4F6540D7B8}"/>
                </a:ext>
              </a:extLst>
            </p:cNvPr>
            <p:cNvSpPr/>
            <p:nvPr/>
          </p:nvSpPr>
          <p:spPr>
            <a:xfrm>
              <a:off x="3766426" y="5627952"/>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603" name="object 442">
              <a:extLst>
                <a:ext uri="{FF2B5EF4-FFF2-40B4-BE49-F238E27FC236}">
                  <a16:creationId xmlns:a16="http://schemas.microsoft.com/office/drawing/2014/main" id="{9A26BAF0-B950-CA0E-6186-F0C6AD571FB9}"/>
                </a:ext>
              </a:extLst>
            </p:cNvPr>
            <p:cNvPicPr/>
            <p:nvPr/>
          </p:nvPicPr>
          <p:blipFill>
            <a:blip r:embed="rId11" cstate="print"/>
            <a:stretch>
              <a:fillRect/>
            </a:stretch>
          </p:blipFill>
          <p:spPr>
            <a:xfrm>
              <a:off x="3786715" y="5563355"/>
              <a:ext cx="128488" cy="9724"/>
            </a:xfrm>
            <a:prstGeom prst="rect">
              <a:avLst/>
            </a:prstGeom>
          </p:spPr>
        </p:pic>
        <p:sp>
          <p:nvSpPr>
            <p:cNvPr id="5604" name="object 443">
              <a:extLst>
                <a:ext uri="{FF2B5EF4-FFF2-40B4-BE49-F238E27FC236}">
                  <a16:creationId xmlns:a16="http://schemas.microsoft.com/office/drawing/2014/main" id="{EBF01B77-5CFF-BD07-F67F-04DDD3AA7808}"/>
                </a:ext>
              </a:extLst>
            </p:cNvPr>
            <p:cNvSpPr/>
            <p:nvPr/>
          </p:nvSpPr>
          <p:spPr>
            <a:xfrm>
              <a:off x="3786716" y="5563355"/>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605" name="object 444">
              <a:extLst>
                <a:ext uri="{FF2B5EF4-FFF2-40B4-BE49-F238E27FC236}">
                  <a16:creationId xmlns:a16="http://schemas.microsoft.com/office/drawing/2014/main" id="{39DECD91-D964-63C8-5600-ECAE395385A3}"/>
                </a:ext>
              </a:extLst>
            </p:cNvPr>
            <p:cNvSpPr/>
            <p:nvPr/>
          </p:nvSpPr>
          <p:spPr>
            <a:xfrm>
              <a:off x="3786708" y="5563355"/>
              <a:ext cx="128905" cy="57785"/>
            </a:xfrm>
            <a:custGeom>
              <a:avLst/>
              <a:gdLst/>
              <a:ahLst/>
              <a:cxnLst/>
              <a:rect l="l" t="t" r="r" b="b"/>
              <a:pathLst>
                <a:path w="128904" h="57785">
                  <a:moveTo>
                    <a:pt x="128485" y="53949"/>
                  </a:moveTo>
                  <a:lnTo>
                    <a:pt x="0" y="53949"/>
                  </a:lnTo>
                  <a:lnTo>
                    <a:pt x="0" y="57696"/>
                  </a:lnTo>
                  <a:lnTo>
                    <a:pt x="128485" y="57696"/>
                  </a:lnTo>
                  <a:lnTo>
                    <a:pt x="128485" y="53949"/>
                  </a:lnTo>
                  <a:close/>
                </a:path>
                <a:path w="128904" h="57785">
                  <a:moveTo>
                    <a:pt x="128485" y="0"/>
                  </a:moveTo>
                  <a:lnTo>
                    <a:pt x="0" y="0"/>
                  </a:lnTo>
                  <a:lnTo>
                    <a:pt x="0" y="3759"/>
                  </a:lnTo>
                  <a:lnTo>
                    <a:pt x="128485" y="3759"/>
                  </a:lnTo>
                  <a:lnTo>
                    <a:pt x="128485" y="0"/>
                  </a:lnTo>
                  <a:close/>
                </a:path>
              </a:pathLst>
            </a:custGeom>
            <a:solidFill>
              <a:srgbClr val="DDE7FD"/>
            </a:solidFill>
          </p:spPr>
          <p:txBody>
            <a:bodyPr wrap="square" lIns="0" tIns="0" rIns="0" bIns="0" rtlCol="0"/>
            <a:lstStyle/>
            <a:p>
              <a:endParaRPr sz="1092"/>
            </a:p>
          </p:txBody>
        </p:sp>
        <p:sp>
          <p:nvSpPr>
            <p:cNvPr id="5606" name="object 445">
              <a:extLst>
                <a:ext uri="{FF2B5EF4-FFF2-40B4-BE49-F238E27FC236}">
                  <a16:creationId xmlns:a16="http://schemas.microsoft.com/office/drawing/2014/main" id="{400DF071-FADB-03CB-F328-4DE5DA304D24}"/>
                </a:ext>
              </a:extLst>
            </p:cNvPr>
            <p:cNvSpPr/>
            <p:nvPr/>
          </p:nvSpPr>
          <p:spPr>
            <a:xfrm>
              <a:off x="3786716" y="5563355"/>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607" name="object 446">
              <a:extLst>
                <a:ext uri="{FF2B5EF4-FFF2-40B4-BE49-F238E27FC236}">
                  <a16:creationId xmlns:a16="http://schemas.microsoft.com/office/drawing/2014/main" id="{7536C163-E8D0-B812-8263-3879CD07C083}"/>
                </a:ext>
              </a:extLst>
            </p:cNvPr>
            <p:cNvSpPr/>
            <p:nvPr/>
          </p:nvSpPr>
          <p:spPr>
            <a:xfrm>
              <a:off x="3814422" y="5647681"/>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608" name="object 447">
              <a:extLst>
                <a:ext uri="{FF2B5EF4-FFF2-40B4-BE49-F238E27FC236}">
                  <a16:creationId xmlns:a16="http://schemas.microsoft.com/office/drawing/2014/main" id="{3C551247-58A2-DB73-2534-8CDB017E6F1D}"/>
                </a:ext>
              </a:extLst>
            </p:cNvPr>
            <p:cNvSpPr/>
            <p:nvPr/>
          </p:nvSpPr>
          <p:spPr>
            <a:xfrm>
              <a:off x="3856475" y="5652191"/>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609" name="object 448">
              <a:extLst>
                <a:ext uri="{FF2B5EF4-FFF2-40B4-BE49-F238E27FC236}">
                  <a16:creationId xmlns:a16="http://schemas.microsoft.com/office/drawing/2014/main" id="{00D83A37-B5D4-352B-3166-3B0A0A79CA17}"/>
                </a:ext>
              </a:extLst>
            </p:cNvPr>
            <p:cNvSpPr/>
            <p:nvPr/>
          </p:nvSpPr>
          <p:spPr>
            <a:xfrm>
              <a:off x="3786365" y="5646083"/>
              <a:ext cx="128905" cy="37465"/>
            </a:xfrm>
            <a:custGeom>
              <a:avLst/>
              <a:gdLst/>
              <a:ahLst/>
              <a:cxnLst/>
              <a:rect l="l" t="t" r="r" b="b"/>
              <a:pathLst>
                <a:path w="128904" h="37464">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4" h="37464">
                  <a:moveTo>
                    <a:pt x="15557" y="25831"/>
                  </a:moveTo>
                  <a:lnTo>
                    <a:pt x="0" y="25831"/>
                  </a:lnTo>
                  <a:lnTo>
                    <a:pt x="0" y="35725"/>
                  </a:lnTo>
                  <a:lnTo>
                    <a:pt x="939" y="36652"/>
                  </a:lnTo>
                  <a:lnTo>
                    <a:pt x="13474" y="36652"/>
                  </a:lnTo>
                  <a:lnTo>
                    <a:pt x="14617" y="36652"/>
                  </a:lnTo>
                  <a:lnTo>
                    <a:pt x="15557" y="35725"/>
                  </a:lnTo>
                  <a:lnTo>
                    <a:pt x="15557" y="25831"/>
                  </a:lnTo>
                  <a:close/>
                </a:path>
                <a:path w="128904" h="37464">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610" name="object 449">
              <a:extLst>
                <a:ext uri="{FF2B5EF4-FFF2-40B4-BE49-F238E27FC236}">
                  <a16:creationId xmlns:a16="http://schemas.microsoft.com/office/drawing/2014/main" id="{C293BDC4-400F-FBE3-254E-79EC815826AA}"/>
                </a:ext>
              </a:extLst>
            </p:cNvPr>
            <p:cNvSpPr/>
            <p:nvPr/>
          </p:nvSpPr>
          <p:spPr>
            <a:xfrm>
              <a:off x="3814422" y="5539121"/>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611" name="object 450">
              <a:extLst>
                <a:ext uri="{FF2B5EF4-FFF2-40B4-BE49-F238E27FC236}">
                  <a16:creationId xmlns:a16="http://schemas.microsoft.com/office/drawing/2014/main" id="{A3194BB2-1D80-BAB2-32DF-AEC419B3CD9C}"/>
                </a:ext>
              </a:extLst>
            </p:cNvPr>
            <p:cNvSpPr/>
            <p:nvPr/>
          </p:nvSpPr>
          <p:spPr>
            <a:xfrm>
              <a:off x="3856475" y="5543632"/>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612" name="object 451">
              <a:extLst>
                <a:ext uri="{FF2B5EF4-FFF2-40B4-BE49-F238E27FC236}">
                  <a16:creationId xmlns:a16="http://schemas.microsoft.com/office/drawing/2014/main" id="{8C1995B9-35D5-1260-FAB5-1BC234646D0C}"/>
                </a:ext>
              </a:extLst>
            </p:cNvPr>
            <p:cNvSpPr/>
            <p:nvPr/>
          </p:nvSpPr>
          <p:spPr>
            <a:xfrm>
              <a:off x="3787931" y="5537518"/>
              <a:ext cx="8255" cy="8255"/>
            </a:xfrm>
            <a:custGeom>
              <a:avLst/>
              <a:gdLst/>
              <a:ahLst/>
              <a:cxnLst/>
              <a:rect l="l" t="t" r="r" b="b"/>
              <a:pathLst>
                <a:path w="8254" h="8254">
                  <a:moveTo>
                    <a:pt x="5988" y="0"/>
                  </a:moveTo>
                  <a:lnTo>
                    <a:pt x="1728" y="0"/>
                  </a:lnTo>
                  <a:lnTo>
                    <a:pt x="0" y="1728"/>
                  </a:lnTo>
                  <a:lnTo>
                    <a:pt x="0" y="5988"/>
                  </a:lnTo>
                  <a:lnTo>
                    <a:pt x="1728" y="7715"/>
                  </a:lnTo>
                  <a:lnTo>
                    <a:pt x="5988" y="7715"/>
                  </a:lnTo>
                  <a:lnTo>
                    <a:pt x="7717" y="5988"/>
                  </a:lnTo>
                  <a:lnTo>
                    <a:pt x="7717" y="3858"/>
                  </a:lnTo>
                  <a:lnTo>
                    <a:pt x="7717" y="1728"/>
                  </a:lnTo>
                  <a:lnTo>
                    <a:pt x="5988" y="0"/>
                  </a:lnTo>
                  <a:close/>
                </a:path>
              </a:pathLst>
            </a:custGeom>
            <a:solidFill>
              <a:srgbClr val="2A5CDA"/>
            </a:solidFill>
          </p:spPr>
          <p:txBody>
            <a:bodyPr wrap="square" lIns="0" tIns="0" rIns="0" bIns="0" rtlCol="0"/>
            <a:lstStyle/>
            <a:p>
              <a:endParaRPr sz="1092"/>
            </a:p>
          </p:txBody>
        </p:sp>
        <p:sp>
          <p:nvSpPr>
            <p:cNvPr id="5613" name="object 452">
              <a:extLst>
                <a:ext uri="{FF2B5EF4-FFF2-40B4-BE49-F238E27FC236}">
                  <a16:creationId xmlns:a16="http://schemas.microsoft.com/office/drawing/2014/main" id="{12F448A5-9E0C-4889-7821-2C5A5AB2D86A}"/>
                </a:ext>
              </a:extLst>
            </p:cNvPr>
            <p:cNvSpPr/>
            <p:nvPr/>
          </p:nvSpPr>
          <p:spPr>
            <a:xfrm>
              <a:off x="3814422" y="5592802"/>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614" name="object 453">
              <a:extLst>
                <a:ext uri="{FF2B5EF4-FFF2-40B4-BE49-F238E27FC236}">
                  <a16:creationId xmlns:a16="http://schemas.microsoft.com/office/drawing/2014/main" id="{9EDA9934-90BA-73D6-A673-D3145CC13EBD}"/>
                </a:ext>
              </a:extLst>
            </p:cNvPr>
            <p:cNvSpPr/>
            <p:nvPr/>
          </p:nvSpPr>
          <p:spPr>
            <a:xfrm>
              <a:off x="3856475" y="5597313"/>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615" name="object 454">
              <a:extLst>
                <a:ext uri="{FF2B5EF4-FFF2-40B4-BE49-F238E27FC236}">
                  <a16:creationId xmlns:a16="http://schemas.microsoft.com/office/drawing/2014/main" id="{15C27BFB-D819-5F61-F461-96C46A202036}"/>
                </a:ext>
              </a:extLst>
            </p:cNvPr>
            <p:cNvSpPr/>
            <p:nvPr/>
          </p:nvSpPr>
          <p:spPr>
            <a:xfrm>
              <a:off x="3787931" y="5591199"/>
              <a:ext cx="8255" cy="8255"/>
            </a:xfrm>
            <a:custGeom>
              <a:avLst/>
              <a:gdLst/>
              <a:ahLst/>
              <a:cxnLst/>
              <a:rect l="l" t="t" r="r" b="b"/>
              <a:pathLst>
                <a:path w="8254" h="8254">
                  <a:moveTo>
                    <a:pt x="5988" y="0"/>
                  </a:moveTo>
                  <a:lnTo>
                    <a:pt x="1728" y="0"/>
                  </a:lnTo>
                  <a:lnTo>
                    <a:pt x="0" y="1728"/>
                  </a:lnTo>
                  <a:lnTo>
                    <a:pt x="0" y="5988"/>
                  </a:lnTo>
                  <a:lnTo>
                    <a:pt x="1728" y="7715"/>
                  </a:lnTo>
                  <a:lnTo>
                    <a:pt x="5988" y="7715"/>
                  </a:lnTo>
                  <a:lnTo>
                    <a:pt x="7717" y="5988"/>
                  </a:lnTo>
                  <a:lnTo>
                    <a:pt x="7717" y="3858"/>
                  </a:lnTo>
                  <a:lnTo>
                    <a:pt x="7717" y="1728"/>
                  </a:lnTo>
                  <a:lnTo>
                    <a:pt x="5988" y="0"/>
                  </a:lnTo>
                  <a:close/>
                </a:path>
              </a:pathLst>
            </a:custGeom>
            <a:solidFill>
              <a:srgbClr val="2A5CDA"/>
            </a:solidFill>
          </p:spPr>
          <p:txBody>
            <a:bodyPr wrap="square" lIns="0" tIns="0" rIns="0" bIns="0" rtlCol="0"/>
            <a:lstStyle/>
            <a:p>
              <a:endParaRPr sz="1092"/>
            </a:p>
          </p:txBody>
        </p:sp>
        <p:sp>
          <p:nvSpPr>
            <p:cNvPr id="5616" name="object 455">
              <a:extLst>
                <a:ext uri="{FF2B5EF4-FFF2-40B4-BE49-F238E27FC236}">
                  <a16:creationId xmlns:a16="http://schemas.microsoft.com/office/drawing/2014/main" id="{188706E5-1F92-1260-8696-0A25E2C6EB16}"/>
                </a:ext>
              </a:extLst>
            </p:cNvPr>
            <p:cNvSpPr/>
            <p:nvPr/>
          </p:nvSpPr>
          <p:spPr>
            <a:xfrm>
              <a:off x="3757018" y="5682734"/>
              <a:ext cx="187960" cy="0"/>
            </a:xfrm>
            <a:custGeom>
              <a:avLst/>
              <a:gdLst/>
              <a:ahLst/>
              <a:cxnLst/>
              <a:rect l="l" t="t" r="r" b="b"/>
              <a:pathLst>
                <a:path w="187960">
                  <a:moveTo>
                    <a:pt x="0" y="0"/>
                  </a:moveTo>
                  <a:lnTo>
                    <a:pt x="187882" y="0"/>
                  </a:lnTo>
                </a:path>
              </a:pathLst>
            </a:custGeom>
            <a:ln w="10406">
              <a:solidFill>
                <a:srgbClr val="2A5CDA"/>
              </a:solidFill>
            </a:ln>
          </p:spPr>
          <p:txBody>
            <a:bodyPr wrap="square" lIns="0" tIns="0" rIns="0" bIns="0" rtlCol="0"/>
            <a:lstStyle/>
            <a:p>
              <a:endParaRPr sz="1092"/>
            </a:p>
          </p:txBody>
        </p:sp>
        <p:sp>
          <p:nvSpPr>
            <p:cNvPr id="5617" name="object 456">
              <a:extLst>
                <a:ext uri="{FF2B5EF4-FFF2-40B4-BE49-F238E27FC236}">
                  <a16:creationId xmlns:a16="http://schemas.microsoft.com/office/drawing/2014/main" id="{4E390064-3CD1-7E54-4167-3C5E6FF66BE2}"/>
                </a:ext>
              </a:extLst>
            </p:cNvPr>
            <p:cNvSpPr/>
            <p:nvPr/>
          </p:nvSpPr>
          <p:spPr>
            <a:xfrm>
              <a:off x="3707471" y="6105375"/>
              <a:ext cx="290830" cy="290830"/>
            </a:xfrm>
            <a:custGeom>
              <a:avLst/>
              <a:gdLst/>
              <a:ahLst/>
              <a:cxnLst/>
              <a:rect l="l" t="t" r="r" b="b"/>
              <a:pathLst>
                <a:path w="290829" h="290829">
                  <a:moveTo>
                    <a:pt x="161098" y="0"/>
                  </a:moveTo>
                  <a:lnTo>
                    <a:pt x="115975" y="2091"/>
                  </a:lnTo>
                  <a:lnTo>
                    <a:pt x="72239" y="18736"/>
                  </a:lnTo>
                  <a:lnTo>
                    <a:pt x="35955" y="48287"/>
                  </a:lnTo>
                  <a:lnTo>
                    <a:pt x="11581" y="86318"/>
                  </a:lnTo>
                  <a:lnTo>
                    <a:pt x="0" y="129540"/>
                  </a:lnTo>
                  <a:lnTo>
                    <a:pt x="2090" y="174663"/>
                  </a:lnTo>
                  <a:lnTo>
                    <a:pt x="18735" y="218399"/>
                  </a:lnTo>
                  <a:lnTo>
                    <a:pt x="48286" y="254683"/>
                  </a:lnTo>
                  <a:lnTo>
                    <a:pt x="86318" y="279056"/>
                  </a:lnTo>
                  <a:lnTo>
                    <a:pt x="129539" y="290638"/>
                  </a:lnTo>
                  <a:lnTo>
                    <a:pt x="174663" y="288547"/>
                  </a:lnTo>
                  <a:lnTo>
                    <a:pt x="218399" y="271903"/>
                  </a:lnTo>
                  <a:lnTo>
                    <a:pt x="254683" y="242351"/>
                  </a:lnTo>
                  <a:lnTo>
                    <a:pt x="279056" y="204320"/>
                  </a:lnTo>
                  <a:lnTo>
                    <a:pt x="290638" y="161098"/>
                  </a:lnTo>
                  <a:lnTo>
                    <a:pt x="288547" y="115975"/>
                  </a:lnTo>
                  <a:lnTo>
                    <a:pt x="271903" y="72239"/>
                  </a:lnTo>
                  <a:lnTo>
                    <a:pt x="242351" y="35954"/>
                  </a:lnTo>
                  <a:lnTo>
                    <a:pt x="204320" y="11581"/>
                  </a:lnTo>
                  <a:lnTo>
                    <a:pt x="161098" y="0"/>
                  </a:lnTo>
                  <a:close/>
                </a:path>
              </a:pathLst>
            </a:custGeom>
            <a:solidFill>
              <a:srgbClr val="FFFFFF"/>
            </a:solidFill>
          </p:spPr>
          <p:txBody>
            <a:bodyPr wrap="square" lIns="0" tIns="0" rIns="0" bIns="0" rtlCol="0"/>
            <a:lstStyle/>
            <a:p>
              <a:endParaRPr sz="1092"/>
            </a:p>
          </p:txBody>
        </p:sp>
        <p:sp>
          <p:nvSpPr>
            <p:cNvPr id="5618" name="object 457">
              <a:extLst>
                <a:ext uri="{FF2B5EF4-FFF2-40B4-BE49-F238E27FC236}">
                  <a16:creationId xmlns:a16="http://schemas.microsoft.com/office/drawing/2014/main" id="{4E24F82B-6224-5C5A-4149-7F4AB5F7D296}"/>
                </a:ext>
              </a:extLst>
            </p:cNvPr>
            <p:cNvSpPr/>
            <p:nvPr/>
          </p:nvSpPr>
          <p:spPr>
            <a:xfrm>
              <a:off x="3707471" y="6105375"/>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5"/>
                  </a:lnTo>
                  <a:lnTo>
                    <a:pt x="290638" y="161098"/>
                  </a:lnTo>
                  <a:lnTo>
                    <a:pt x="279057" y="204320"/>
                  </a:lnTo>
                  <a:lnTo>
                    <a:pt x="254683" y="242351"/>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619" name="object 458">
              <a:extLst>
                <a:ext uri="{FF2B5EF4-FFF2-40B4-BE49-F238E27FC236}">
                  <a16:creationId xmlns:a16="http://schemas.microsoft.com/office/drawing/2014/main" id="{78FA008D-1A52-B4B4-3F45-B99589B23693}"/>
                </a:ext>
              </a:extLst>
            </p:cNvPr>
            <p:cNvPicPr/>
            <p:nvPr/>
          </p:nvPicPr>
          <p:blipFill>
            <a:blip r:embed="rId10" cstate="print"/>
            <a:stretch>
              <a:fillRect/>
            </a:stretch>
          </p:blipFill>
          <p:spPr>
            <a:xfrm>
              <a:off x="3766427" y="6168858"/>
              <a:ext cx="169066" cy="43949"/>
            </a:xfrm>
            <a:prstGeom prst="rect">
              <a:avLst/>
            </a:prstGeom>
          </p:spPr>
        </p:pic>
        <p:sp>
          <p:nvSpPr>
            <p:cNvPr id="5620" name="object 459">
              <a:extLst>
                <a:ext uri="{FF2B5EF4-FFF2-40B4-BE49-F238E27FC236}">
                  <a16:creationId xmlns:a16="http://schemas.microsoft.com/office/drawing/2014/main" id="{717FFF48-93B8-6332-92DE-0A2881D6CD74}"/>
                </a:ext>
              </a:extLst>
            </p:cNvPr>
            <p:cNvSpPr/>
            <p:nvPr/>
          </p:nvSpPr>
          <p:spPr>
            <a:xfrm>
              <a:off x="3766426" y="616885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621" name="object 460">
              <a:extLst>
                <a:ext uri="{FF2B5EF4-FFF2-40B4-BE49-F238E27FC236}">
                  <a16:creationId xmlns:a16="http://schemas.microsoft.com/office/drawing/2014/main" id="{B0B1AD71-D4CF-26F0-0063-EA36756879D0}"/>
                </a:ext>
              </a:extLst>
            </p:cNvPr>
            <p:cNvPicPr/>
            <p:nvPr/>
          </p:nvPicPr>
          <p:blipFill>
            <a:blip r:embed="rId9" cstate="print"/>
            <a:stretch>
              <a:fillRect/>
            </a:stretch>
          </p:blipFill>
          <p:spPr>
            <a:xfrm>
              <a:off x="3766427" y="6222543"/>
              <a:ext cx="169066" cy="43949"/>
            </a:xfrm>
            <a:prstGeom prst="rect">
              <a:avLst/>
            </a:prstGeom>
          </p:spPr>
        </p:pic>
        <p:sp>
          <p:nvSpPr>
            <p:cNvPr id="5622" name="object 461">
              <a:extLst>
                <a:ext uri="{FF2B5EF4-FFF2-40B4-BE49-F238E27FC236}">
                  <a16:creationId xmlns:a16="http://schemas.microsoft.com/office/drawing/2014/main" id="{DF51232A-6723-6B4B-E07D-106FAA448394}"/>
                </a:ext>
              </a:extLst>
            </p:cNvPr>
            <p:cNvSpPr/>
            <p:nvPr/>
          </p:nvSpPr>
          <p:spPr>
            <a:xfrm>
              <a:off x="3766426" y="6222531"/>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623" name="object 462">
              <a:extLst>
                <a:ext uri="{FF2B5EF4-FFF2-40B4-BE49-F238E27FC236}">
                  <a16:creationId xmlns:a16="http://schemas.microsoft.com/office/drawing/2014/main" id="{BD4AD3D2-DD93-49FD-85FA-F2B3CBCA469E}"/>
                </a:ext>
              </a:extLst>
            </p:cNvPr>
            <p:cNvPicPr/>
            <p:nvPr/>
          </p:nvPicPr>
          <p:blipFill>
            <a:blip r:embed="rId9" cstate="print"/>
            <a:stretch>
              <a:fillRect/>
            </a:stretch>
          </p:blipFill>
          <p:spPr>
            <a:xfrm>
              <a:off x="3766427" y="6277422"/>
              <a:ext cx="169066" cy="43949"/>
            </a:xfrm>
            <a:prstGeom prst="rect">
              <a:avLst/>
            </a:prstGeom>
          </p:spPr>
        </p:pic>
        <p:sp>
          <p:nvSpPr>
            <p:cNvPr id="5624" name="object 463">
              <a:extLst>
                <a:ext uri="{FF2B5EF4-FFF2-40B4-BE49-F238E27FC236}">
                  <a16:creationId xmlns:a16="http://schemas.microsoft.com/office/drawing/2014/main" id="{E48DC8A5-A88A-3C05-A9F3-5538576B5A35}"/>
                </a:ext>
              </a:extLst>
            </p:cNvPr>
            <p:cNvSpPr/>
            <p:nvPr/>
          </p:nvSpPr>
          <p:spPr>
            <a:xfrm>
              <a:off x="3766426" y="627741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625" name="object 464">
              <a:extLst>
                <a:ext uri="{FF2B5EF4-FFF2-40B4-BE49-F238E27FC236}">
                  <a16:creationId xmlns:a16="http://schemas.microsoft.com/office/drawing/2014/main" id="{5C99BF0B-3504-EFA6-DA42-8473BE4DBED6}"/>
                </a:ext>
              </a:extLst>
            </p:cNvPr>
            <p:cNvPicPr/>
            <p:nvPr/>
          </p:nvPicPr>
          <p:blipFill>
            <a:blip r:embed="rId11" cstate="print"/>
            <a:stretch>
              <a:fillRect/>
            </a:stretch>
          </p:blipFill>
          <p:spPr>
            <a:xfrm>
              <a:off x="3786715" y="6212818"/>
              <a:ext cx="128488" cy="9724"/>
            </a:xfrm>
            <a:prstGeom prst="rect">
              <a:avLst/>
            </a:prstGeom>
          </p:spPr>
        </p:pic>
        <p:sp>
          <p:nvSpPr>
            <p:cNvPr id="5626" name="object 465">
              <a:extLst>
                <a:ext uri="{FF2B5EF4-FFF2-40B4-BE49-F238E27FC236}">
                  <a16:creationId xmlns:a16="http://schemas.microsoft.com/office/drawing/2014/main" id="{14E8E3FB-096B-31DC-427F-8A07D0048E26}"/>
                </a:ext>
              </a:extLst>
            </p:cNvPr>
            <p:cNvSpPr/>
            <p:nvPr/>
          </p:nvSpPr>
          <p:spPr>
            <a:xfrm>
              <a:off x="3786716" y="6212807"/>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627" name="object 466">
              <a:extLst>
                <a:ext uri="{FF2B5EF4-FFF2-40B4-BE49-F238E27FC236}">
                  <a16:creationId xmlns:a16="http://schemas.microsoft.com/office/drawing/2014/main" id="{4C76E3B2-4C5F-B56B-2AFD-6958ADD8A27A}"/>
                </a:ext>
              </a:extLst>
            </p:cNvPr>
            <p:cNvSpPr/>
            <p:nvPr/>
          </p:nvSpPr>
          <p:spPr>
            <a:xfrm>
              <a:off x="3786708" y="6212820"/>
              <a:ext cx="128905" cy="57785"/>
            </a:xfrm>
            <a:custGeom>
              <a:avLst/>
              <a:gdLst/>
              <a:ahLst/>
              <a:cxnLst/>
              <a:rect l="l" t="t" r="r" b="b"/>
              <a:pathLst>
                <a:path w="128904" h="57785">
                  <a:moveTo>
                    <a:pt x="128485" y="53949"/>
                  </a:moveTo>
                  <a:lnTo>
                    <a:pt x="0" y="53949"/>
                  </a:lnTo>
                  <a:lnTo>
                    <a:pt x="0" y="57696"/>
                  </a:lnTo>
                  <a:lnTo>
                    <a:pt x="128485" y="57696"/>
                  </a:lnTo>
                  <a:lnTo>
                    <a:pt x="128485" y="53949"/>
                  </a:lnTo>
                  <a:close/>
                </a:path>
                <a:path w="128904" h="57785">
                  <a:moveTo>
                    <a:pt x="128485" y="0"/>
                  </a:moveTo>
                  <a:lnTo>
                    <a:pt x="0" y="0"/>
                  </a:lnTo>
                  <a:lnTo>
                    <a:pt x="0" y="3759"/>
                  </a:lnTo>
                  <a:lnTo>
                    <a:pt x="128485" y="3759"/>
                  </a:lnTo>
                  <a:lnTo>
                    <a:pt x="128485" y="0"/>
                  </a:lnTo>
                  <a:close/>
                </a:path>
              </a:pathLst>
            </a:custGeom>
            <a:solidFill>
              <a:srgbClr val="DDE7FD"/>
            </a:solidFill>
          </p:spPr>
          <p:txBody>
            <a:bodyPr wrap="square" lIns="0" tIns="0" rIns="0" bIns="0" rtlCol="0"/>
            <a:lstStyle/>
            <a:p>
              <a:endParaRPr sz="1092"/>
            </a:p>
          </p:txBody>
        </p:sp>
        <p:sp>
          <p:nvSpPr>
            <p:cNvPr id="5628" name="object 467">
              <a:extLst>
                <a:ext uri="{FF2B5EF4-FFF2-40B4-BE49-F238E27FC236}">
                  <a16:creationId xmlns:a16="http://schemas.microsoft.com/office/drawing/2014/main" id="{FD1D3248-654E-0CE1-1707-BD39200E4AC0}"/>
                </a:ext>
              </a:extLst>
            </p:cNvPr>
            <p:cNvSpPr/>
            <p:nvPr/>
          </p:nvSpPr>
          <p:spPr>
            <a:xfrm>
              <a:off x="3786716" y="6212808"/>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629" name="object 468">
              <a:extLst>
                <a:ext uri="{FF2B5EF4-FFF2-40B4-BE49-F238E27FC236}">
                  <a16:creationId xmlns:a16="http://schemas.microsoft.com/office/drawing/2014/main" id="{7C9F756A-BDCE-DCF0-F273-3BEF026A5E42}"/>
                </a:ext>
              </a:extLst>
            </p:cNvPr>
            <p:cNvSpPr/>
            <p:nvPr/>
          </p:nvSpPr>
          <p:spPr>
            <a:xfrm>
              <a:off x="3814422" y="6297138"/>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630" name="object 469">
              <a:extLst>
                <a:ext uri="{FF2B5EF4-FFF2-40B4-BE49-F238E27FC236}">
                  <a16:creationId xmlns:a16="http://schemas.microsoft.com/office/drawing/2014/main" id="{D475F672-DDF1-4953-7CBE-FA68051D3FC0}"/>
                </a:ext>
              </a:extLst>
            </p:cNvPr>
            <p:cNvSpPr/>
            <p:nvPr/>
          </p:nvSpPr>
          <p:spPr>
            <a:xfrm>
              <a:off x="3856475" y="630164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631" name="object 470">
              <a:extLst>
                <a:ext uri="{FF2B5EF4-FFF2-40B4-BE49-F238E27FC236}">
                  <a16:creationId xmlns:a16="http://schemas.microsoft.com/office/drawing/2014/main" id="{6C7C64F7-8F14-61B0-FD0E-8F6DAC6893A8}"/>
                </a:ext>
              </a:extLst>
            </p:cNvPr>
            <p:cNvSpPr/>
            <p:nvPr/>
          </p:nvSpPr>
          <p:spPr>
            <a:xfrm>
              <a:off x="3786365" y="6295535"/>
              <a:ext cx="128905" cy="37465"/>
            </a:xfrm>
            <a:custGeom>
              <a:avLst/>
              <a:gdLst/>
              <a:ahLst/>
              <a:cxnLst/>
              <a:rect l="l" t="t" r="r" b="b"/>
              <a:pathLst>
                <a:path w="128904" h="37464">
                  <a:moveTo>
                    <a:pt x="9271" y="1739"/>
                  </a:moveTo>
                  <a:lnTo>
                    <a:pt x="7543" y="0"/>
                  </a:lnTo>
                  <a:lnTo>
                    <a:pt x="3289" y="0"/>
                  </a:lnTo>
                  <a:lnTo>
                    <a:pt x="1562" y="1739"/>
                  </a:lnTo>
                  <a:lnTo>
                    <a:pt x="1562" y="5994"/>
                  </a:lnTo>
                  <a:lnTo>
                    <a:pt x="3289" y="7721"/>
                  </a:lnTo>
                  <a:lnTo>
                    <a:pt x="7543" y="7721"/>
                  </a:lnTo>
                  <a:lnTo>
                    <a:pt x="9271" y="5994"/>
                  </a:lnTo>
                  <a:lnTo>
                    <a:pt x="9271" y="3860"/>
                  </a:lnTo>
                  <a:lnTo>
                    <a:pt x="9271" y="1739"/>
                  </a:lnTo>
                  <a:close/>
                </a:path>
                <a:path w="128904" h="37464">
                  <a:moveTo>
                    <a:pt x="15557" y="25844"/>
                  </a:moveTo>
                  <a:lnTo>
                    <a:pt x="0" y="25844"/>
                  </a:lnTo>
                  <a:lnTo>
                    <a:pt x="0" y="35725"/>
                  </a:lnTo>
                  <a:lnTo>
                    <a:pt x="939" y="36664"/>
                  </a:lnTo>
                  <a:lnTo>
                    <a:pt x="13474" y="36664"/>
                  </a:lnTo>
                  <a:lnTo>
                    <a:pt x="14617" y="36664"/>
                  </a:lnTo>
                  <a:lnTo>
                    <a:pt x="15557" y="35725"/>
                  </a:lnTo>
                  <a:lnTo>
                    <a:pt x="15557" y="25844"/>
                  </a:lnTo>
                  <a:close/>
                </a:path>
                <a:path w="128904" h="37464">
                  <a:moveTo>
                    <a:pt x="128828" y="26174"/>
                  </a:moveTo>
                  <a:lnTo>
                    <a:pt x="113271" y="26174"/>
                  </a:lnTo>
                  <a:lnTo>
                    <a:pt x="113271" y="36068"/>
                  </a:lnTo>
                  <a:lnTo>
                    <a:pt x="114211" y="36995"/>
                  </a:lnTo>
                  <a:lnTo>
                    <a:pt x="126746" y="36995"/>
                  </a:lnTo>
                  <a:lnTo>
                    <a:pt x="127889" y="36995"/>
                  </a:lnTo>
                  <a:lnTo>
                    <a:pt x="128828" y="36068"/>
                  </a:lnTo>
                  <a:lnTo>
                    <a:pt x="128828" y="26174"/>
                  </a:lnTo>
                  <a:close/>
                </a:path>
              </a:pathLst>
            </a:custGeom>
            <a:solidFill>
              <a:srgbClr val="2A5CDA"/>
            </a:solidFill>
          </p:spPr>
          <p:txBody>
            <a:bodyPr wrap="square" lIns="0" tIns="0" rIns="0" bIns="0" rtlCol="0"/>
            <a:lstStyle/>
            <a:p>
              <a:endParaRPr sz="1092"/>
            </a:p>
          </p:txBody>
        </p:sp>
        <p:sp>
          <p:nvSpPr>
            <p:cNvPr id="5632" name="object 471">
              <a:extLst>
                <a:ext uri="{FF2B5EF4-FFF2-40B4-BE49-F238E27FC236}">
                  <a16:creationId xmlns:a16="http://schemas.microsoft.com/office/drawing/2014/main" id="{4416A4D1-BE8F-24DD-97AC-C9AABC4500EB}"/>
                </a:ext>
              </a:extLst>
            </p:cNvPr>
            <p:cNvSpPr/>
            <p:nvPr/>
          </p:nvSpPr>
          <p:spPr>
            <a:xfrm>
              <a:off x="3814422" y="6188579"/>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633" name="object 472">
              <a:extLst>
                <a:ext uri="{FF2B5EF4-FFF2-40B4-BE49-F238E27FC236}">
                  <a16:creationId xmlns:a16="http://schemas.microsoft.com/office/drawing/2014/main" id="{721C8BE5-45E3-1986-DACD-F19D3D7CE006}"/>
                </a:ext>
              </a:extLst>
            </p:cNvPr>
            <p:cNvSpPr/>
            <p:nvPr/>
          </p:nvSpPr>
          <p:spPr>
            <a:xfrm>
              <a:off x="3856475" y="619308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634" name="object 473">
              <a:extLst>
                <a:ext uri="{FF2B5EF4-FFF2-40B4-BE49-F238E27FC236}">
                  <a16:creationId xmlns:a16="http://schemas.microsoft.com/office/drawing/2014/main" id="{1A4513F0-57A1-1984-05E5-5328C1D97A44}"/>
                </a:ext>
              </a:extLst>
            </p:cNvPr>
            <p:cNvSpPr/>
            <p:nvPr/>
          </p:nvSpPr>
          <p:spPr>
            <a:xfrm>
              <a:off x="3787931" y="6186976"/>
              <a:ext cx="8255" cy="8255"/>
            </a:xfrm>
            <a:custGeom>
              <a:avLst/>
              <a:gdLst/>
              <a:ahLst/>
              <a:cxnLst/>
              <a:rect l="l" t="t" r="r" b="b"/>
              <a:pathLst>
                <a:path w="8254" h="8254">
                  <a:moveTo>
                    <a:pt x="5988" y="0"/>
                  </a:moveTo>
                  <a:lnTo>
                    <a:pt x="1728" y="0"/>
                  </a:lnTo>
                  <a:lnTo>
                    <a:pt x="0" y="1727"/>
                  </a:lnTo>
                  <a:lnTo>
                    <a:pt x="0" y="5987"/>
                  </a:lnTo>
                  <a:lnTo>
                    <a:pt x="1728" y="7715"/>
                  </a:lnTo>
                  <a:lnTo>
                    <a:pt x="5988" y="7715"/>
                  </a:lnTo>
                  <a:lnTo>
                    <a:pt x="7717" y="5987"/>
                  </a:lnTo>
                  <a:lnTo>
                    <a:pt x="7717" y="3857"/>
                  </a:lnTo>
                  <a:lnTo>
                    <a:pt x="7717" y="1727"/>
                  </a:lnTo>
                  <a:lnTo>
                    <a:pt x="5988" y="0"/>
                  </a:lnTo>
                  <a:close/>
                </a:path>
              </a:pathLst>
            </a:custGeom>
            <a:solidFill>
              <a:srgbClr val="2A5CDA"/>
            </a:solidFill>
          </p:spPr>
          <p:txBody>
            <a:bodyPr wrap="square" lIns="0" tIns="0" rIns="0" bIns="0" rtlCol="0"/>
            <a:lstStyle/>
            <a:p>
              <a:endParaRPr sz="1092"/>
            </a:p>
          </p:txBody>
        </p:sp>
        <p:sp>
          <p:nvSpPr>
            <p:cNvPr id="5635" name="object 474">
              <a:extLst>
                <a:ext uri="{FF2B5EF4-FFF2-40B4-BE49-F238E27FC236}">
                  <a16:creationId xmlns:a16="http://schemas.microsoft.com/office/drawing/2014/main" id="{DEA45E37-151B-AB86-DDDC-E797611ACCFD}"/>
                </a:ext>
              </a:extLst>
            </p:cNvPr>
            <p:cNvSpPr/>
            <p:nvPr/>
          </p:nvSpPr>
          <p:spPr>
            <a:xfrm>
              <a:off x="3814422" y="6242259"/>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636" name="object 475">
              <a:extLst>
                <a:ext uri="{FF2B5EF4-FFF2-40B4-BE49-F238E27FC236}">
                  <a16:creationId xmlns:a16="http://schemas.microsoft.com/office/drawing/2014/main" id="{952AE1CD-B088-0462-F0C1-04DF0A66DAB8}"/>
                </a:ext>
              </a:extLst>
            </p:cNvPr>
            <p:cNvSpPr/>
            <p:nvPr/>
          </p:nvSpPr>
          <p:spPr>
            <a:xfrm>
              <a:off x="3856475" y="6246771"/>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637" name="object 476">
              <a:extLst>
                <a:ext uri="{FF2B5EF4-FFF2-40B4-BE49-F238E27FC236}">
                  <a16:creationId xmlns:a16="http://schemas.microsoft.com/office/drawing/2014/main" id="{D02D978A-9908-B857-D1F9-6BF34EA40B5E}"/>
                </a:ext>
              </a:extLst>
            </p:cNvPr>
            <p:cNvSpPr/>
            <p:nvPr/>
          </p:nvSpPr>
          <p:spPr>
            <a:xfrm>
              <a:off x="3787931" y="6240657"/>
              <a:ext cx="8255" cy="8255"/>
            </a:xfrm>
            <a:custGeom>
              <a:avLst/>
              <a:gdLst/>
              <a:ahLst/>
              <a:cxnLst/>
              <a:rect l="l" t="t" r="r" b="b"/>
              <a:pathLst>
                <a:path w="8254" h="8254">
                  <a:moveTo>
                    <a:pt x="5988" y="0"/>
                  </a:moveTo>
                  <a:lnTo>
                    <a:pt x="1728" y="0"/>
                  </a:lnTo>
                  <a:lnTo>
                    <a:pt x="0" y="1727"/>
                  </a:lnTo>
                  <a:lnTo>
                    <a:pt x="0" y="5987"/>
                  </a:lnTo>
                  <a:lnTo>
                    <a:pt x="1728" y="7715"/>
                  </a:lnTo>
                  <a:lnTo>
                    <a:pt x="5988" y="7715"/>
                  </a:lnTo>
                  <a:lnTo>
                    <a:pt x="7717" y="5987"/>
                  </a:lnTo>
                  <a:lnTo>
                    <a:pt x="7717" y="3857"/>
                  </a:lnTo>
                  <a:lnTo>
                    <a:pt x="7717" y="1727"/>
                  </a:lnTo>
                  <a:lnTo>
                    <a:pt x="5988" y="0"/>
                  </a:lnTo>
                  <a:close/>
                </a:path>
              </a:pathLst>
            </a:custGeom>
            <a:solidFill>
              <a:srgbClr val="2A5CDA"/>
            </a:solidFill>
          </p:spPr>
          <p:txBody>
            <a:bodyPr wrap="square" lIns="0" tIns="0" rIns="0" bIns="0" rtlCol="0"/>
            <a:lstStyle/>
            <a:p>
              <a:endParaRPr sz="1092"/>
            </a:p>
          </p:txBody>
        </p:sp>
        <p:sp>
          <p:nvSpPr>
            <p:cNvPr id="5638" name="object 477">
              <a:extLst>
                <a:ext uri="{FF2B5EF4-FFF2-40B4-BE49-F238E27FC236}">
                  <a16:creationId xmlns:a16="http://schemas.microsoft.com/office/drawing/2014/main" id="{E00C212F-4AE5-1FD8-C547-C190BC50C6DD}"/>
                </a:ext>
              </a:extLst>
            </p:cNvPr>
            <p:cNvSpPr/>
            <p:nvPr/>
          </p:nvSpPr>
          <p:spPr>
            <a:xfrm>
              <a:off x="3757018" y="6332191"/>
              <a:ext cx="187960" cy="0"/>
            </a:xfrm>
            <a:custGeom>
              <a:avLst/>
              <a:gdLst/>
              <a:ahLst/>
              <a:cxnLst/>
              <a:rect l="l" t="t" r="r" b="b"/>
              <a:pathLst>
                <a:path w="187960">
                  <a:moveTo>
                    <a:pt x="0" y="0"/>
                  </a:moveTo>
                  <a:lnTo>
                    <a:pt x="187882" y="0"/>
                  </a:lnTo>
                </a:path>
              </a:pathLst>
            </a:custGeom>
            <a:ln w="10406">
              <a:solidFill>
                <a:srgbClr val="2A5CDA"/>
              </a:solidFill>
            </a:ln>
          </p:spPr>
          <p:txBody>
            <a:bodyPr wrap="square" lIns="0" tIns="0" rIns="0" bIns="0" rtlCol="0"/>
            <a:lstStyle/>
            <a:p>
              <a:endParaRPr sz="1092"/>
            </a:p>
          </p:txBody>
        </p:sp>
        <p:sp>
          <p:nvSpPr>
            <p:cNvPr id="5639" name="object 478">
              <a:extLst>
                <a:ext uri="{FF2B5EF4-FFF2-40B4-BE49-F238E27FC236}">
                  <a16:creationId xmlns:a16="http://schemas.microsoft.com/office/drawing/2014/main" id="{A5D367A0-07A8-A5C0-B8BE-58AA33F7C5D4}"/>
                </a:ext>
              </a:extLst>
            </p:cNvPr>
            <p:cNvSpPr/>
            <p:nvPr/>
          </p:nvSpPr>
          <p:spPr>
            <a:xfrm>
              <a:off x="4267192" y="6423254"/>
              <a:ext cx="290830" cy="290830"/>
            </a:xfrm>
            <a:custGeom>
              <a:avLst/>
              <a:gdLst/>
              <a:ahLst/>
              <a:cxnLst/>
              <a:rect l="l" t="t" r="r" b="b"/>
              <a:pathLst>
                <a:path w="290829" h="290829">
                  <a:moveTo>
                    <a:pt x="161098" y="0"/>
                  </a:moveTo>
                  <a:lnTo>
                    <a:pt x="115974" y="2090"/>
                  </a:lnTo>
                  <a:lnTo>
                    <a:pt x="72239" y="18735"/>
                  </a:lnTo>
                  <a:lnTo>
                    <a:pt x="35955" y="48287"/>
                  </a:lnTo>
                  <a:lnTo>
                    <a:pt x="11581" y="86318"/>
                  </a:lnTo>
                  <a:lnTo>
                    <a:pt x="0" y="129540"/>
                  </a:lnTo>
                  <a:lnTo>
                    <a:pt x="2090" y="174663"/>
                  </a:lnTo>
                  <a:lnTo>
                    <a:pt x="18735" y="218399"/>
                  </a:lnTo>
                  <a:lnTo>
                    <a:pt x="48286" y="254683"/>
                  </a:lnTo>
                  <a:lnTo>
                    <a:pt x="86318" y="279057"/>
                  </a:lnTo>
                  <a:lnTo>
                    <a:pt x="129539" y="290638"/>
                  </a:lnTo>
                  <a:lnTo>
                    <a:pt x="174663" y="288547"/>
                  </a:lnTo>
                  <a:lnTo>
                    <a:pt x="218399" y="271902"/>
                  </a:lnTo>
                  <a:lnTo>
                    <a:pt x="254683" y="242346"/>
                  </a:lnTo>
                  <a:lnTo>
                    <a:pt x="279056" y="204315"/>
                  </a:lnTo>
                  <a:lnTo>
                    <a:pt x="290638" y="161095"/>
                  </a:lnTo>
                  <a:lnTo>
                    <a:pt x="288547" y="115974"/>
                  </a:lnTo>
                  <a:lnTo>
                    <a:pt x="271902" y="72239"/>
                  </a:lnTo>
                  <a:lnTo>
                    <a:pt x="242351" y="35955"/>
                  </a:lnTo>
                  <a:lnTo>
                    <a:pt x="204320" y="11581"/>
                  </a:lnTo>
                  <a:lnTo>
                    <a:pt x="161098" y="0"/>
                  </a:lnTo>
                  <a:close/>
                </a:path>
              </a:pathLst>
            </a:custGeom>
            <a:solidFill>
              <a:srgbClr val="FFFFFF"/>
            </a:solidFill>
          </p:spPr>
          <p:txBody>
            <a:bodyPr wrap="square" lIns="0" tIns="0" rIns="0" bIns="0" rtlCol="0"/>
            <a:lstStyle/>
            <a:p>
              <a:endParaRPr sz="1092"/>
            </a:p>
          </p:txBody>
        </p:sp>
        <p:sp>
          <p:nvSpPr>
            <p:cNvPr id="5640" name="object 479">
              <a:extLst>
                <a:ext uri="{FF2B5EF4-FFF2-40B4-BE49-F238E27FC236}">
                  <a16:creationId xmlns:a16="http://schemas.microsoft.com/office/drawing/2014/main" id="{5273859A-45F3-1DB3-0B18-31AA5439681A}"/>
                </a:ext>
              </a:extLst>
            </p:cNvPr>
            <p:cNvSpPr/>
            <p:nvPr/>
          </p:nvSpPr>
          <p:spPr>
            <a:xfrm>
              <a:off x="4267193" y="6423254"/>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641" name="object 480">
              <a:extLst>
                <a:ext uri="{FF2B5EF4-FFF2-40B4-BE49-F238E27FC236}">
                  <a16:creationId xmlns:a16="http://schemas.microsoft.com/office/drawing/2014/main" id="{3E4876FB-C692-DE12-4B8F-F435D38AFF1A}"/>
                </a:ext>
              </a:extLst>
            </p:cNvPr>
            <p:cNvPicPr/>
            <p:nvPr/>
          </p:nvPicPr>
          <p:blipFill>
            <a:blip r:embed="rId15" cstate="print"/>
            <a:stretch>
              <a:fillRect/>
            </a:stretch>
          </p:blipFill>
          <p:spPr>
            <a:xfrm>
              <a:off x="4326156" y="6486738"/>
              <a:ext cx="169066" cy="43960"/>
            </a:xfrm>
            <a:prstGeom prst="rect">
              <a:avLst/>
            </a:prstGeom>
          </p:spPr>
        </p:pic>
        <p:sp>
          <p:nvSpPr>
            <p:cNvPr id="5642" name="object 481">
              <a:extLst>
                <a:ext uri="{FF2B5EF4-FFF2-40B4-BE49-F238E27FC236}">
                  <a16:creationId xmlns:a16="http://schemas.microsoft.com/office/drawing/2014/main" id="{0A2031B3-94C1-7372-FC1F-7E1329179E2C}"/>
                </a:ext>
              </a:extLst>
            </p:cNvPr>
            <p:cNvSpPr/>
            <p:nvPr/>
          </p:nvSpPr>
          <p:spPr>
            <a:xfrm>
              <a:off x="4326146" y="648673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643" name="object 482">
              <a:extLst>
                <a:ext uri="{FF2B5EF4-FFF2-40B4-BE49-F238E27FC236}">
                  <a16:creationId xmlns:a16="http://schemas.microsoft.com/office/drawing/2014/main" id="{EE7164F4-A305-5508-76B9-F0E1B45EEDA7}"/>
                </a:ext>
              </a:extLst>
            </p:cNvPr>
            <p:cNvPicPr/>
            <p:nvPr/>
          </p:nvPicPr>
          <p:blipFill>
            <a:blip r:embed="rId14" cstate="print"/>
            <a:stretch>
              <a:fillRect/>
            </a:stretch>
          </p:blipFill>
          <p:spPr>
            <a:xfrm>
              <a:off x="4326156" y="6540424"/>
              <a:ext cx="169066" cy="43949"/>
            </a:xfrm>
            <a:prstGeom prst="rect">
              <a:avLst/>
            </a:prstGeom>
          </p:spPr>
        </p:pic>
        <p:sp>
          <p:nvSpPr>
            <p:cNvPr id="5644" name="object 483">
              <a:extLst>
                <a:ext uri="{FF2B5EF4-FFF2-40B4-BE49-F238E27FC236}">
                  <a16:creationId xmlns:a16="http://schemas.microsoft.com/office/drawing/2014/main" id="{51256625-D11F-9415-A688-2C1F9E806551}"/>
                </a:ext>
              </a:extLst>
            </p:cNvPr>
            <p:cNvSpPr/>
            <p:nvPr/>
          </p:nvSpPr>
          <p:spPr>
            <a:xfrm>
              <a:off x="4326146" y="6540412"/>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645" name="object 484">
              <a:extLst>
                <a:ext uri="{FF2B5EF4-FFF2-40B4-BE49-F238E27FC236}">
                  <a16:creationId xmlns:a16="http://schemas.microsoft.com/office/drawing/2014/main" id="{77A68637-390B-020F-6E25-16DCE199F190}"/>
                </a:ext>
              </a:extLst>
            </p:cNvPr>
            <p:cNvPicPr/>
            <p:nvPr/>
          </p:nvPicPr>
          <p:blipFill>
            <a:blip r:embed="rId21" cstate="print"/>
            <a:stretch>
              <a:fillRect/>
            </a:stretch>
          </p:blipFill>
          <p:spPr>
            <a:xfrm>
              <a:off x="4326156" y="6595302"/>
              <a:ext cx="169066" cy="43936"/>
            </a:xfrm>
            <a:prstGeom prst="rect">
              <a:avLst/>
            </a:prstGeom>
          </p:spPr>
        </p:pic>
        <p:sp>
          <p:nvSpPr>
            <p:cNvPr id="5646" name="object 485">
              <a:extLst>
                <a:ext uri="{FF2B5EF4-FFF2-40B4-BE49-F238E27FC236}">
                  <a16:creationId xmlns:a16="http://schemas.microsoft.com/office/drawing/2014/main" id="{684EB985-EDD9-3A27-596B-02A5A4EA3765}"/>
                </a:ext>
              </a:extLst>
            </p:cNvPr>
            <p:cNvSpPr/>
            <p:nvPr/>
          </p:nvSpPr>
          <p:spPr>
            <a:xfrm>
              <a:off x="4326146" y="6595289"/>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647" name="object 486">
              <a:extLst>
                <a:ext uri="{FF2B5EF4-FFF2-40B4-BE49-F238E27FC236}">
                  <a16:creationId xmlns:a16="http://schemas.microsoft.com/office/drawing/2014/main" id="{52B81474-B589-0836-B4B4-888591B2843A}"/>
                </a:ext>
              </a:extLst>
            </p:cNvPr>
            <p:cNvPicPr/>
            <p:nvPr/>
          </p:nvPicPr>
          <p:blipFill>
            <a:blip r:embed="rId11" cstate="print"/>
            <a:stretch>
              <a:fillRect/>
            </a:stretch>
          </p:blipFill>
          <p:spPr>
            <a:xfrm>
              <a:off x="4346444" y="6530699"/>
              <a:ext cx="128488" cy="9724"/>
            </a:xfrm>
            <a:prstGeom prst="rect">
              <a:avLst/>
            </a:prstGeom>
          </p:spPr>
        </p:pic>
        <p:sp>
          <p:nvSpPr>
            <p:cNvPr id="5648" name="object 487">
              <a:extLst>
                <a:ext uri="{FF2B5EF4-FFF2-40B4-BE49-F238E27FC236}">
                  <a16:creationId xmlns:a16="http://schemas.microsoft.com/office/drawing/2014/main" id="{EB3F2595-2D2E-B8A2-32A4-A8FA6403BA45}"/>
                </a:ext>
              </a:extLst>
            </p:cNvPr>
            <p:cNvSpPr/>
            <p:nvPr/>
          </p:nvSpPr>
          <p:spPr>
            <a:xfrm>
              <a:off x="4346433" y="6530688"/>
              <a:ext cx="128905" cy="10160"/>
            </a:xfrm>
            <a:custGeom>
              <a:avLst/>
              <a:gdLst/>
              <a:ahLst/>
              <a:cxnLst/>
              <a:rect l="l" t="t" r="r" b="b"/>
              <a:pathLst>
                <a:path w="128904"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649" name="object 488">
              <a:extLst>
                <a:ext uri="{FF2B5EF4-FFF2-40B4-BE49-F238E27FC236}">
                  <a16:creationId xmlns:a16="http://schemas.microsoft.com/office/drawing/2014/main" id="{8BCB8BBD-5F35-90D9-0684-90D3927D1965}"/>
                </a:ext>
              </a:extLst>
            </p:cNvPr>
            <p:cNvSpPr/>
            <p:nvPr/>
          </p:nvSpPr>
          <p:spPr>
            <a:xfrm>
              <a:off x="4346422" y="6530701"/>
              <a:ext cx="128905" cy="57785"/>
            </a:xfrm>
            <a:custGeom>
              <a:avLst/>
              <a:gdLst/>
              <a:ahLst/>
              <a:cxnLst/>
              <a:rect l="l" t="t" r="r" b="b"/>
              <a:pathLst>
                <a:path w="128904" h="57784">
                  <a:moveTo>
                    <a:pt x="128498" y="53949"/>
                  </a:moveTo>
                  <a:lnTo>
                    <a:pt x="0" y="53949"/>
                  </a:lnTo>
                  <a:lnTo>
                    <a:pt x="0" y="57696"/>
                  </a:lnTo>
                  <a:lnTo>
                    <a:pt x="128498" y="57696"/>
                  </a:lnTo>
                  <a:lnTo>
                    <a:pt x="128498" y="53949"/>
                  </a:lnTo>
                  <a:close/>
                </a:path>
                <a:path w="128904" h="57784">
                  <a:moveTo>
                    <a:pt x="128498" y="0"/>
                  </a:moveTo>
                  <a:lnTo>
                    <a:pt x="0" y="0"/>
                  </a:lnTo>
                  <a:lnTo>
                    <a:pt x="0" y="3746"/>
                  </a:lnTo>
                  <a:lnTo>
                    <a:pt x="128498" y="3746"/>
                  </a:lnTo>
                  <a:lnTo>
                    <a:pt x="128498" y="0"/>
                  </a:lnTo>
                  <a:close/>
                </a:path>
              </a:pathLst>
            </a:custGeom>
            <a:solidFill>
              <a:srgbClr val="DDE7FD"/>
            </a:solidFill>
          </p:spPr>
          <p:txBody>
            <a:bodyPr wrap="square" lIns="0" tIns="0" rIns="0" bIns="0" rtlCol="0"/>
            <a:lstStyle/>
            <a:p>
              <a:endParaRPr sz="1092"/>
            </a:p>
          </p:txBody>
        </p:sp>
        <p:sp>
          <p:nvSpPr>
            <p:cNvPr id="5650" name="object 489">
              <a:extLst>
                <a:ext uri="{FF2B5EF4-FFF2-40B4-BE49-F238E27FC236}">
                  <a16:creationId xmlns:a16="http://schemas.microsoft.com/office/drawing/2014/main" id="{C71483AF-3164-1D41-BF9A-F54A3AC3A55A}"/>
                </a:ext>
              </a:extLst>
            </p:cNvPr>
            <p:cNvSpPr/>
            <p:nvPr/>
          </p:nvSpPr>
          <p:spPr>
            <a:xfrm>
              <a:off x="4346432" y="6530688"/>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651" name="object 490">
              <a:extLst>
                <a:ext uri="{FF2B5EF4-FFF2-40B4-BE49-F238E27FC236}">
                  <a16:creationId xmlns:a16="http://schemas.microsoft.com/office/drawing/2014/main" id="{DA722A7A-B81E-F17F-FE67-90B594E76542}"/>
                </a:ext>
              </a:extLst>
            </p:cNvPr>
            <p:cNvSpPr/>
            <p:nvPr/>
          </p:nvSpPr>
          <p:spPr>
            <a:xfrm>
              <a:off x="4374143" y="6615017"/>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652" name="object 491">
              <a:extLst>
                <a:ext uri="{FF2B5EF4-FFF2-40B4-BE49-F238E27FC236}">
                  <a16:creationId xmlns:a16="http://schemas.microsoft.com/office/drawing/2014/main" id="{F81AF7A9-6320-BA4F-8D53-C3D48C499F45}"/>
                </a:ext>
              </a:extLst>
            </p:cNvPr>
            <p:cNvSpPr/>
            <p:nvPr/>
          </p:nvSpPr>
          <p:spPr>
            <a:xfrm>
              <a:off x="4416196" y="661952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653" name="object 492">
              <a:extLst>
                <a:ext uri="{FF2B5EF4-FFF2-40B4-BE49-F238E27FC236}">
                  <a16:creationId xmlns:a16="http://schemas.microsoft.com/office/drawing/2014/main" id="{507A13BE-25A8-290C-BBA1-A397C9E70EE4}"/>
                </a:ext>
              </a:extLst>
            </p:cNvPr>
            <p:cNvSpPr/>
            <p:nvPr/>
          </p:nvSpPr>
          <p:spPr>
            <a:xfrm>
              <a:off x="4346092" y="6613416"/>
              <a:ext cx="128905" cy="37465"/>
            </a:xfrm>
            <a:custGeom>
              <a:avLst/>
              <a:gdLst/>
              <a:ahLst/>
              <a:cxnLst/>
              <a:rect l="l" t="t" r="r" b="b"/>
              <a:pathLst>
                <a:path w="128904" h="37465">
                  <a:moveTo>
                    <a:pt x="9271" y="1727"/>
                  </a:moveTo>
                  <a:lnTo>
                    <a:pt x="7543" y="0"/>
                  </a:lnTo>
                  <a:lnTo>
                    <a:pt x="3289" y="0"/>
                  </a:lnTo>
                  <a:lnTo>
                    <a:pt x="1549" y="1727"/>
                  </a:lnTo>
                  <a:lnTo>
                    <a:pt x="1549" y="5994"/>
                  </a:lnTo>
                  <a:lnTo>
                    <a:pt x="3289" y="7721"/>
                  </a:lnTo>
                  <a:lnTo>
                    <a:pt x="7543" y="7721"/>
                  </a:lnTo>
                  <a:lnTo>
                    <a:pt x="9271" y="5994"/>
                  </a:lnTo>
                  <a:lnTo>
                    <a:pt x="9271" y="3860"/>
                  </a:lnTo>
                  <a:lnTo>
                    <a:pt x="9271" y="1727"/>
                  </a:lnTo>
                  <a:close/>
                </a:path>
                <a:path w="128904" h="37465">
                  <a:moveTo>
                    <a:pt x="15557" y="25844"/>
                  </a:moveTo>
                  <a:lnTo>
                    <a:pt x="0" y="25844"/>
                  </a:lnTo>
                  <a:lnTo>
                    <a:pt x="0" y="35725"/>
                  </a:lnTo>
                  <a:lnTo>
                    <a:pt x="939" y="36664"/>
                  </a:lnTo>
                  <a:lnTo>
                    <a:pt x="13474" y="36664"/>
                  </a:lnTo>
                  <a:lnTo>
                    <a:pt x="14617" y="36664"/>
                  </a:lnTo>
                  <a:lnTo>
                    <a:pt x="15557" y="35725"/>
                  </a:lnTo>
                  <a:lnTo>
                    <a:pt x="15557" y="25844"/>
                  </a:lnTo>
                  <a:close/>
                </a:path>
                <a:path w="128904" h="37465">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654" name="object 493">
              <a:extLst>
                <a:ext uri="{FF2B5EF4-FFF2-40B4-BE49-F238E27FC236}">
                  <a16:creationId xmlns:a16="http://schemas.microsoft.com/office/drawing/2014/main" id="{A5596CA7-7D22-7579-A1AB-9C7409D31888}"/>
                </a:ext>
              </a:extLst>
            </p:cNvPr>
            <p:cNvSpPr/>
            <p:nvPr/>
          </p:nvSpPr>
          <p:spPr>
            <a:xfrm>
              <a:off x="4374143" y="6506457"/>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655" name="object 494">
              <a:extLst>
                <a:ext uri="{FF2B5EF4-FFF2-40B4-BE49-F238E27FC236}">
                  <a16:creationId xmlns:a16="http://schemas.microsoft.com/office/drawing/2014/main" id="{08D57C38-E9E8-6B9C-6D3C-09CCBF2F039E}"/>
                </a:ext>
              </a:extLst>
            </p:cNvPr>
            <p:cNvSpPr/>
            <p:nvPr/>
          </p:nvSpPr>
          <p:spPr>
            <a:xfrm>
              <a:off x="4416196" y="651096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656" name="object 495">
              <a:extLst>
                <a:ext uri="{FF2B5EF4-FFF2-40B4-BE49-F238E27FC236}">
                  <a16:creationId xmlns:a16="http://schemas.microsoft.com/office/drawing/2014/main" id="{673538EF-1300-9E26-E555-E5105D8EBF19}"/>
                </a:ext>
              </a:extLst>
            </p:cNvPr>
            <p:cNvSpPr/>
            <p:nvPr/>
          </p:nvSpPr>
          <p:spPr>
            <a:xfrm>
              <a:off x="4347652" y="6504854"/>
              <a:ext cx="8255" cy="8255"/>
            </a:xfrm>
            <a:custGeom>
              <a:avLst/>
              <a:gdLst/>
              <a:ahLst/>
              <a:cxnLst/>
              <a:rect l="l" t="t" r="r" b="b"/>
              <a:pathLst>
                <a:path w="8254" h="8254">
                  <a:moveTo>
                    <a:pt x="5988" y="0"/>
                  </a:moveTo>
                  <a:lnTo>
                    <a:pt x="1728" y="0"/>
                  </a:lnTo>
                  <a:lnTo>
                    <a:pt x="0" y="1728"/>
                  </a:lnTo>
                  <a:lnTo>
                    <a:pt x="0" y="5988"/>
                  </a:lnTo>
                  <a:lnTo>
                    <a:pt x="1728" y="7717"/>
                  </a:lnTo>
                  <a:lnTo>
                    <a:pt x="5988" y="7717"/>
                  </a:lnTo>
                  <a:lnTo>
                    <a:pt x="7717" y="5988"/>
                  </a:lnTo>
                  <a:lnTo>
                    <a:pt x="7717" y="3858"/>
                  </a:lnTo>
                  <a:lnTo>
                    <a:pt x="7717" y="1728"/>
                  </a:lnTo>
                  <a:lnTo>
                    <a:pt x="5988" y="0"/>
                  </a:lnTo>
                  <a:close/>
                </a:path>
              </a:pathLst>
            </a:custGeom>
            <a:solidFill>
              <a:srgbClr val="2A5CDA"/>
            </a:solidFill>
          </p:spPr>
          <p:txBody>
            <a:bodyPr wrap="square" lIns="0" tIns="0" rIns="0" bIns="0" rtlCol="0"/>
            <a:lstStyle/>
            <a:p>
              <a:endParaRPr sz="1092"/>
            </a:p>
          </p:txBody>
        </p:sp>
        <p:sp>
          <p:nvSpPr>
            <p:cNvPr id="5657" name="object 496">
              <a:extLst>
                <a:ext uri="{FF2B5EF4-FFF2-40B4-BE49-F238E27FC236}">
                  <a16:creationId xmlns:a16="http://schemas.microsoft.com/office/drawing/2014/main" id="{7D1B09A1-893F-6430-1081-69BA1593512A}"/>
                </a:ext>
              </a:extLst>
            </p:cNvPr>
            <p:cNvSpPr/>
            <p:nvPr/>
          </p:nvSpPr>
          <p:spPr>
            <a:xfrm>
              <a:off x="4374143" y="6560139"/>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658" name="object 497">
              <a:extLst>
                <a:ext uri="{FF2B5EF4-FFF2-40B4-BE49-F238E27FC236}">
                  <a16:creationId xmlns:a16="http://schemas.microsoft.com/office/drawing/2014/main" id="{48C4491D-E88E-1D79-630F-6062978114A8}"/>
                </a:ext>
              </a:extLst>
            </p:cNvPr>
            <p:cNvSpPr/>
            <p:nvPr/>
          </p:nvSpPr>
          <p:spPr>
            <a:xfrm>
              <a:off x="4416196" y="6564650"/>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659" name="object 498">
              <a:extLst>
                <a:ext uri="{FF2B5EF4-FFF2-40B4-BE49-F238E27FC236}">
                  <a16:creationId xmlns:a16="http://schemas.microsoft.com/office/drawing/2014/main" id="{A84462D5-088F-2619-BE8A-45C6FAF9B53B}"/>
                </a:ext>
              </a:extLst>
            </p:cNvPr>
            <p:cNvSpPr/>
            <p:nvPr/>
          </p:nvSpPr>
          <p:spPr>
            <a:xfrm>
              <a:off x="4347652" y="6558536"/>
              <a:ext cx="8255" cy="8255"/>
            </a:xfrm>
            <a:custGeom>
              <a:avLst/>
              <a:gdLst/>
              <a:ahLst/>
              <a:cxnLst/>
              <a:rect l="l" t="t" r="r" b="b"/>
              <a:pathLst>
                <a:path w="8254" h="8254">
                  <a:moveTo>
                    <a:pt x="5988" y="0"/>
                  </a:moveTo>
                  <a:lnTo>
                    <a:pt x="1728" y="0"/>
                  </a:lnTo>
                  <a:lnTo>
                    <a:pt x="0" y="1728"/>
                  </a:lnTo>
                  <a:lnTo>
                    <a:pt x="0" y="5988"/>
                  </a:lnTo>
                  <a:lnTo>
                    <a:pt x="1728" y="7717"/>
                  </a:lnTo>
                  <a:lnTo>
                    <a:pt x="5988" y="7717"/>
                  </a:lnTo>
                  <a:lnTo>
                    <a:pt x="7717" y="5988"/>
                  </a:lnTo>
                  <a:lnTo>
                    <a:pt x="7717" y="3858"/>
                  </a:lnTo>
                  <a:lnTo>
                    <a:pt x="7717" y="1728"/>
                  </a:lnTo>
                  <a:lnTo>
                    <a:pt x="5988" y="0"/>
                  </a:lnTo>
                  <a:close/>
                </a:path>
              </a:pathLst>
            </a:custGeom>
            <a:solidFill>
              <a:srgbClr val="2A5CDA"/>
            </a:solidFill>
          </p:spPr>
          <p:txBody>
            <a:bodyPr wrap="square" lIns="0" tIns="0" rIns="0" bIns="0" rtlCol="0"/>
            <a:lstStyle/>
            <a:p>
              <a:endParaRPr sz="1092"/>
            </a:p>
          </p:txBody>
        </p:sp>
        <p:sp>
          <p:nvSpPr>
            <p:cNvPr id="5660" name="object 499">
              <a:extLst>
                <a:ext uri="{FF2B5EF4-FFF2-40B4-BE49-F238E27FC236}">
                  <a16:creationId xmlns:a16="http://schemas.microsoft.com/office/drawing/2014/main" id="{AAFC424D-DCE6-9E00-3F93-67484FD1FBC6}"/>
                </a:ext>
              </a:extLst>
            </p:cNvPr>
            <p:cNvSpPr/>
            <p:nvPr/>
          </p:nvSpPr>
          <p:spPr>
            <a:xfrm>
              <a:off x="4316737" y="6650070"/>
              <a:ext cx="187960" cy="0"/>
            </a:xfrm>
            <a:custGeom>
              <a:avLst/>
              <a:gdLst/>
              <a:ahLst/>
              <a:cxnLst/>
              <a:rect l="l" t="t" r="r" b="b"/>
              <a:pathLst>
                <a:path w="187960">
                  <a:moveTo>
                    <a:pt x="0" y="0"/>
                  </a:moveTo>
                  <a:lnTo>
                    <a:pt x="187882" y="0"/>
                  </a:lnTo>
                </a:path>
              </a:pathLst>
            </a:custGeom>
            <a:ln w="10406">
              <a:solidFill>
                <a:srgbClr val="2A5CDA"/>
              </a:solidFill>
            </a:ln>
          </p:spPr>
          <p:txBody>
            <a:bodyPr wrap="square" lIns="0" tIns="0" rIns="0" bIns="0" rtlCol="0"/>
            <a:lstStyle/>
            <a:p>
              <a:endParaRPr sz="1092"/>
            </a:p>
          </p:txBody>
        </p:sp>
        <p:sp>
          <p:nvSpPr>
            <p:cNvPr id="5661" name="object 500">
              <a:extLst>
                <a:ext uri="{FF2B5EF4-FFF2-40B4-BE49-F238E27FC236}">
                  <a16:creationId xmlns:a16="http://schemas.microsoft.com/office/drawing/2014/main" id="{5FCBDC62-4030-067B-A0DA-CC070A04F924}"/>
                </a:ext>
              </a:extLst>
            </p:cNvPr>
            <p:cNvSpPr/>
            <p:nvPr/>
          </p:nvSpPr>
          <p:spPr>
            <a:xfrm>
              <a:off x="4267192" y="5778360"/>
              <a:ext cx="290830" cy="290830"/>
            </a:xfrm>
            <a:custGeom>
              <a:avLst/>
              <a:gdLst/>
              <a:ahLst/>
              <a:cxnLst/>
              <a:rect l="l" t="t" r="r" b="b"/>
              <a:pathLst>
                <a:path w="290829" h="290829">
                  <a:moveTo>
                    <a:pt x="161098" y="0"/>
                  </a:moveTo>
                  <a:lnTo>
                    <a:pt x="115974" y="2090"/>
                  </a:lnTo>
                  <a:lnTo>
                    <a:pt x="72239" y="18735"/>
                  </a:lnTo>
                  <a:lnTo>
                    <a:pt x="35955" y="48286"/>
                  </a:lnTo>
                  <a:lnTo>
                    <a:pt x="11581" y="86318"/>
                  </a:lnTo>
                  <a:lnTo>
                    <a:pt x="0" y="129539"/>
                  </a:lnTo>
                  <a:lnTo>
                    <a:pt x="2090" y="174663"/>
                  </a:lnTo>
                  <a:lnTo>
                    <a:pt x="18735" y="218399"/>
                  </a:lnTo>
                  <a:lnTo>
                    <a:pt x="48286" y="254683"/>
                  </a:lnTo>
                  <a:lnTo>
                    <a:pt x="86318" y="279056"/>
                  </a:lnTo>
                  <a:lnTo>
                    <a:pt x="129539" y="290638"/>
                  </a:lnTo>
                  <a:lnTo>
                    <a:pt x="174663" y="288547"/>
                  </a:lnTo>
                  <a:lnTo>
                    <a:pt x="218399" y="271902"/>
                  </a:lnTo>
                  <a:lnTo>
                    <a:pt x="254683" y="242346"/>
                  </a:lnTo>
                  <a:lnTo>
                    <a:pt x="279056" y="204314"/>
                  </a:lnTo>
                  <a:lnTo>
                    <a:pt x="290638" y="161094"/>
                  </a:lnTo>
                  <a:lnTo>
                    <a:pt x="288547" y="115973"/>
                  </a:lnTo>
                  <a:lnTo>
                    <a:pt x="271902" y="72239"/>
                  </a:lnTo>
                  <a:lnTo>
                    <a:pt x="242351" y="35955"/>
                  </a:lnTo>
                  <a:lnTo>
                    <a:pt x="204320" y="11581"/>
                  </a:lnTo>
                  <a:lnTo>
                    <a:pt x="161098" y="0"/>
                  </a:lnTo>
                  <a:close/>
                </a:path>
              </a:pathLst>
            </a:custGeom>
            <a:solidFill>
              <a:srgbClr val="FFFFFF"/>
            </a:solidFill>
          </p:spPr>
          <p:txBody>
            <a:bodyPr wrap="square" lIns="0" tIns="0" rIns="0" bIns="0" rtlCol="0"/>
            <a:lstStyle/>
            <a:p>
              <a:endParaRPr sz="1092"/>
            </a:p>
          </p:txBody>
        </p:sp>
        <p:sp>
          <p:nvSpPr>
            <p:cNvPr id="5662" name="object 501">
              <a:extLst>
                <a:ext uri="{FF2B5EF4-FFF2-40B4-BE49-F238E27FC236}">
                  <a16:creationId xmlns:a16="http://schemas.microsoft.com/office/drawing/2014/main" id="{03EEAC39-BECC-D92C-165A-87AC65CBEC4F}"/>
                </a:ext>
              </a:extLst>
            </p:cNvPr>
            <p:cNvSpPr/>
            <p:nvPr/>
          </p:nvSpPr>
          <p:spPr>
            <a:xfrm>
              <a:off x="4267193" y="5778360"/>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663" name="object 502">
              <a:extLst>
                <a:ext uri="{FF2B5EF4-FFF2-40B4-BE49-F238E27FC236}">
                  <a16:creationId xmlns:a16="http://schemas.microsoft.com/office/drawing/2014/main" id="{28982433-5D2F-8C4A-FCB2-E5F427E34209}"/>
                </a:ext>
              </a:extLst>
            </p:cNvPr>
            <p:cNvPicPr/>
            <p:nvPr/>
          </p:nvPicPr>
          <p:blipFill>
            <a:blip r:embed="rId14" cstate="print"/>
            <a:stretch>
              <a:fillRect/>
            </a:stretch>
          </p:blipFill>
          <p:spPr>
            <a:xfrm>
              <a:off x="4326156" y="5841838"/>
              <a:ext cx="169066" cy="43960"/>
            </a:xfrm>
            <a:prstGeom prst="rect">
              <a:avLst/>
            </a:prstGeom>
          </p:spPr>
        </p:pic>
        <p:sp>
          <p:nvSpPr>
            <p:cNvPr id="5664" name="object 503">
              <a:extLst>
                <a:ext uri="{FF2B5EF4-FFF2-40B4-BE49-F238E27FC236}">
                  <a16:creationId xmlns:a16="http://schemas.microsoft.com/office/drawing/2014/main" id="{63A104BE-52D5-3398-A727-67092237D44F}"/>
                </a:ext>
              </a:extLst>
            </p:cNvPr>
            <p:cNvSpPr/>
            <p:nvPr/>
          </p:nvSpPr>
          <p:spPr>
            <a:xfrm>
              <a:off x="4326146" y="5841836"/>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665" name="object 504">
              <a:extLst>
                <a:ext uri="{FF2B5EF4-FFF2-40B4-BE49-F238E27FC236}">
                  <a16:creationId xmlns:a16="http://schemas.microsoft.com/office/drawing/2014/main" id="{C21AE2DD-E31B-92DB-9E93-9C2FF61B448A}"/>
                </a:ext>
              </a:extLst>
            </p:cNvPr>
            <p:cNvPicPr/>
            <p:nvPr/>
          </p:nvPicPr>
          <p:blipFill>
            <a:blip r:embed="rId21" cstate="print"/>
            <a:stretch>
              <a:fillRect/>
            </a:stretch>
          </p:blipFill>
          <p:spPr>
            <a:xfrm>
              <a:off x="4326156" y="5895523"/>
              <a:ext cx="169066" cy="43962"/>
            </a:xfrm>
            <a:prstGeom prst="rect">
              <a:avLst/>
            </a:prstGeom>
          </p:spPr>
        </p:pic>
        <p:sp>
          <p:nvSpPr>
            <p:cNvPr id="5666" name="object 505">
              <a:extLst>
                <a:ext uri="{FF2B5EF4-FFF2-40B4-BE49-F238E27FC236}">
                  <a16:creationId xmlns:a16="http://schemas.microsoft.com/office/drawing/2014/main" id="{2630DCA8-8FD1-FAA1-5980-783170469321}"/>
                </a:ext>
              </a:extLst>
            </p:cNvPr>
            <p:cNvSpPr/>
            <p:nvPr/>
          </p:nvSpPr>
          <p:spPr>
            <a:xfrm>
              <a:off x="4326146" y="589551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667" name="object 506">
              <a:extLst>
                <a:ext uri="{FF2B5EF4-FFF2-40B4-BE49-F238E27FC236}">
                  <a16:creationId xmlns:a16="http://schemas.microsoft.com/office/drawing/2014/main" id="{A415FF13-237D-B652-A161-314E01180223}"/>
                </a:ext>
              </a:extLst>
            </p:cNvPr>
            <p:cNvPicPr/>
            <p:nvPr/>
          </p:nvPicPr>
          <p:blipFill>
            <a:blip r:embed="rId15" cstate="print"/>
            <a:stretch>
              <a:fillRect/>
            </a:stretch>
          </p:blipFill>
          <p:spPr>
            <a:xfrm>
              <a:off x="4326156" y="5950402"/>
              <a:ext cx="169066" cy="43962"/>
            </a:xfrm>
            <a:prstGeom prst="rect">
              <a:avLst/>
            </a:prstGeom>
          </p:spPr>
        </p:pic>
        <p:sp>
          <p:nvSpPr>
            <p:cNvPr id="5668" name="object 507">
              <a:extLst>
                <a:ext uri="{FF2B5EF4-FFF2-40B4-BE49-F238E27FC236}">
                  <a16:creationId xmlns:a16="http://schemas.microsoft.com/office/drawing/2014/main" id="{ACD020B5-5DAE-FE49-F826-7EAA9E88A2A0}"/>
                </a:ext>
              </a:extLst>
            </p:cNvPr>
            <p:cNvSpPr/>
            <p:nvPr/>
          </p:nvSpPr>
          <p:spPr>
            <a:xfrm>
              <a:off x="4326146" y="5950396"/>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669" name="object 508">
              <a:extLst>
                <a:ext uri="{FF2B5EF4-FFF2-40B4-BE49-F238E27FC236}">
                  <a16:creationId xmlns:a16="http://schemas.microsoft.com/office/drawing/2014/main" id="{8ABC318D-0415-F09F-BAD5-18C326272024}"/>
                </a:ext>
              </a:extLst>
            </p:cNvPr>
            <p:cNvPicPr/>
            <p:nvPr/>
          </p:nvPicPr>
          <p:blipFill>
            <a:blip r:embed="rId11" cstate="print"/>
            <a:stretch>
              <a:fillRect/>
            </a:stretch>
          </p:blipFill>
          <p:spPr>
            <a:xfrm>
              <a:off x="4346444" y="5885798"/>
              <a:ext cx="128488" cy="9724"/>
            </a:xfrm>
            <a:prstGeom prst="rect">
              <a:avLst/>
            </a:prstGeom>
          </p:spPr>
        </p:pic>
        <p:sp>
          <p:nvSpPr>
            <p:cNvPr id="5670" name="object 509">
              <a:extLst>
                <a:ext uri="{FF2B5EF4-FFF2-40B4-BE49-F238E27FC236}">
                  <a16:creationId xmlns:a16="http://schemas.microsoft.com/office/drawing/2014/main" id="{8D2F2B73-3F6D-7154-3B66-B9E3D82503C6}"/>
                </a:ext>
              </a:extLst>
            </p:cNvPr>
            <p:cNvSpPr/>
            <p:nvPr/>
          </p:nvSpPr>
          <p:spPr>
            <a:xfrm>
              <a:off x="4346433" y="5885798"/>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671" name="object 510">
              <a:extLst>
                <a:ext uri="{FF2B5EF4-FFF2-40B4-BE49-F238E27FC236}">
                  <a16:creationId xmlns:a16="http://schemas.microsoft.com/office/drawing/2014/main" id="{35962EFF-FFE0-B5EF-D35A-7324F9B7377D}"/>
                </a:ext>
              </a:extLst>
            </p:cNvPr>
            <p:cNvSpPr/>
            <p:nvPr/>
          </p:nvSpPr>
          <p:spPr>
            <a:xfrm>
              <a:off x="4346422" y="5885808"/>
              <a:ext cx="128905" cy="57785"/>
            </a:xfrm>
            <a:custGeom>
              <a:avLst/>
              <a:gdLst/>
              <a:ahLst/>
              <a:cxnLst/>
              <a:rect l="l" t="t" r="r" b="b"/>
              <a:pathLst>
                <a:path w="128904" h="57785">
                  <a:moveTo>
                    <a:pt x="128498" y="53936"/>
                  </a:moveTo>
                  <a:lnTo>
                    <a:pt x="0" y="53936"/>
                  </a:lnTo>
                  <a:lnTo>
                    <a:pt x="0" y="57683"/>
                  </a:lnTo>
                  <a:lnTo>
                    <a:pt x="128498" y="57683"/>
                  </a:lnTo>
                  <a:lnTo>
                    <a:pt x="128498" y="53936"/>
                  </a:lnTo>
                  <a:close/>
                </a:path>
                <a:path w="128904" h="57785">
                  <a:moveTo>
                    <a:pt x="128498" y="0"/>
                  </a:moveTo>
                  <a:lnTo>
                    <a:pt x="0" y="0"/>
                  </a:lnTo>
                  <a:lnTo>
                    <a:pt x="0" y="3746"/>
                  </a:lnTo>
                  <a:lnTo>
                    <a:pt x="128498" y="3746"/>
                  </a:lnTo>
                  <a:lnTo>
                    <a:pt x="128498" y="0"/>
                  </a:lnTo>
                  <a:close/>
                </a:path>
              </a:pathLst>
            </a:custGeom>
            <a:solidFill>
              <a:srgbClr val="DDE7FD"/>
            </a:solidFill>
          </p:spPr>
          <p:txBody>
            <a:bodyPr wrap="square" lIns="0" tIns="0" rIns="0" bIns="0" rtlCol="0"/>
            <a:lstStyle/>
            <a:p>
              <a:endParaRPr sz="1092"/>
            </a:p>
          </p:txBody>
        </p:sp>
        <p:sp>
          <p:nvSpPr>
            <p:cNvPr id="5672" name="object 511">
              <a:extLst>
                <a:ext uri="{FF2B5EF4-FFF2-40B4-BE49-F238E27FC236}">
                  <a16:creationId xmlns:a16="http://schemas.microsoft.com/office/drawing/2014/main" id="{E6E13E04-A139-56AB-3DFF-F66E34D18F8C}"/>
                </a:ext>
              </a:extLst>
            </p:cNvPr>
            <p:cNvSpPr/>
            <p:nvPr/>
          </p:nvSpPr>
          <p:spPr>
            <a:xfrm>
              <a:off x="4346432" y="5885799"/>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673" name="object 512">
              <a:extLst>
                <a:ext uri="{FF2B5EF4-FFF2-40B4-BE49-F238E27FC236}">
                  <a16:creationId xmlns:a16="http://schemas.microsoft.com/office/drawing/2014/main" id="{F3C5FAD4-5D17-12E3-BC12-2D1343963808}"/>
                </a:ext>
              </a:extLst>
            </p:cNvPr>
            <p:cNvSpPr/>
            <p:nvPr/>
          </p:nvSpPr>
          <p:spPr>
            <a:xfrm>
              <a:off x="4374143" y="5970124"/>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674" name="object 513">
              <a:extLst>
                <a:ext uri="{FF2B5EF4-FFF2-40B4-BE49-F238E27FC236}">
                  <a16:creationId xmlns:a16="http://schemas.microsoft.com/office/drawing/2014/main" id="{8F2B4A3E-32A0-C0A8-535F-B4ADDE3B35B1}"/>
                </a:ext>
              </a:extLst>
            </p:cNvPr>
            <p:cNvSpPr/>
            <p:nvPr/>
          </p:nvSpPr>
          <p:spPr>
            <a:xfrm>
              <a:off x="4416196" y="5974635"/>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675" name="object 514">
              <a:extLst>
                <a:ext uri="{FF2B5EF4-FFF2-40B4-BE49-F238E27FC236}">
                  <a16:creationId xmlns:a16="http://schemas.microsoft.com/office/drawing/2014/main" id="{87EC2875-BF4F-D30D-5C8C-1BEB659BFA66}"/>
                </a:ext>
              </a:extLst>
            </p:cNvPr>
            <p:cNvSpPr/>
            <p:nvPr/>
          </p:nvSpPr>
          <p:spPr>
            <a:xfrm>
              <a:off x="4346092" y="5968523"/>
              <a:ext cx="128905" cy="37465"/>
            </a:xfrm>
            <a:custGeom>
              <a:avLst/>
              <a:gdLst/>
              <a:ahLst/>
              <a:cxnLst/>
              <a:rect l="l" t="t" r="r" b="b"/>
              <a:pathLst>
                <a:path w="128904" h="37464">
                  <a:moveTo>
                    <a:pt x="9271" y="1727"/>
                  </a:moveTo>
                  <a:lnTo>
                    <a:pt x="7543" y="0"/>
                  </a:lnTo>
                  <a:lnTo>
                    <a:pt x="3289" y="0"/>
                  </a:lnTo>
                  <a:lnTo>
                    <a:pt x="1549" y="1727"/>
                  </a:lnTo>
                  <a:lnTo>
                    <a:pt x="1549" y="5994"/>
                  </a:lnTo>
                  <a:lnTo>
                    <a:pt x="3289" y="7721"/>
                  </a:lnTo>
                  <a:lnTo>
                    <a:pt x="7543" y="7721"/>
                  </a:lnTo>
                  <a:lnTo>
                    <a:pt x="9271" y="5994"/>
                  </a:lnTo>
                  <a:lnTo>
                    <a:pt x="9271" y="3860"/>
                  </a:lnTo>
                  <a:lnTo>
                    <a:pt x="9271" y="1727"/>
                  </a:lnTo>
                  <a:close/>
                </a:path>
                <a:path w="128904" h="37464">
                  <a:moveTo>
                    <a:pt x="15557" y="25844"/>
                  </a:moveTo>
                  <a:lnTo>
                    <a:pt x="0" y="25844"/>
                  </a:lnTo>
                  <a:lnTo>
                    <a:pt x="0" y="35725"/>
                  </a:lnTo>
                  <a:lnTo>
                    <a:pt x="939" y="36664"/>
                  </a:lnTo>
                  <a:lnTo>
                    <a:pt x="13474" y="36664"/>
                  </a:lnTo>
                  <a:lnTo>
                    <a:pt x="14617" y="36664"/>
                  </a:lnTo>
                  <a:lnTo>
                    <a:pt x="15557" y="35725"/>
                  </a:lnTo>
                  <a:lnTo>
                    <a:pt x="15557" y="25844"/>
                  </a:lnTo>
                  <a:close/>
                </a:path>
                <a:path w="128904" h="37464">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676" name="object 515">
              <a:extLst>
                <a:ext uri="{FF2B5EF4-FFF2-40B4-BE49-F238E27FC236}">
                  <a16:creationId xmlns:a16="http://schemas.microsoft.com/office/drawing/2014/main" id="{58E1A950-E212-9661-049D-87401406F809}"/>
                </a:ext>
              </a:extLst>
            </p:cNvPr>
            <p:cNvSpPr/>
            <p:nvPr/>
          </p:nvSpPr>
          <p:spPr>
            <a:xfrm>
              <a:off x="4374143" y="5861564"/>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677" name="object 516">
              <a:extLst>
                <a:ext uri="{FF2B5EF4-FFF2-40B4-BE49-F238E27FC236}">
                  <a16:creationId xmlns:a16="http://schemas.microsoft.com/office/drawing/2014/main" id="{6F1FCCD0-DD59-CA68-B411-CC39FD6B9450}"/>
                </a:ext>
              </a:extLst>
            </p:cNvPr>
            <p:cNvSpPr/>
            <p:nvPr/>
          </p:nvSpPr>
          <p:spPr>
            <a:xfrm>
              <a:off x="4416196" y="5866074"/>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678" name="object 517">
              <a:extLst>
                <a:ext uri="{FF2B5EF4-FFF2-40B4-BE49-F238E27FC236}">
                  <a16:creationId xmlns:a16="http://schemas.microsoft.com/office/drawing/2014/main" id="{59BF9212-A382-521B-5C32-6021993D91CE}"/>
                </a:ext>
              </a:extLst>
            </p:cNvPr>
            <p:cNvSpPr/>
            <p:nvPr/>
          </p:nvSpPr>
          <p:spPr>
            <a:xfrm>
              <a:off x="4347652" y="5859961"/>
              <a:ext cx="8255" cy="8255"/>
            </a:xfrm>
            <a:custGeom>
              <a:avLst/>
              <a:gdLst/>
              <a:ahLst/>
              <a:cxnLst/>
              <a:rect l="l" t="t" r="r" b="b"/>
              <a:pathLst>
                <a:path w="8254" h="8254">
                  <a:moveTo>
                    <a:pt x="5988" y="0"/>
                  </a:moveTo>
                  <a:lnTo>
                    <a:pt x="1728" y="0"/>
                  </a:lnTo>
                  <a:lnTo>
                    <a:pt x="0" y="1728"/>
                  </a:lnTo>
                  <a:lnTo>
                    <a:pt x="0" y="5988"/>
                  </a:lnTo>
                  <a:lnTo>
                    <a:pt x="1728" y="7717"/>
                  </a:lnTo>
                  <a:lnTo>
                    <a:pt x="5988" y="7717"/>
                  </a:lnTo>
                  <a:lnTo>
                    <a:pt x="7717" y="5988"/>
                  </a:lnTo>
                  <a:lnTo>
                    <a:pt x="7717" y="3858"/>
                  </a:lnTo>
                  <a:lnTo>
                    <a:pt x="7717" y="1728"/>
                  </a:lnTo>
                  <a:lnTo>
                    <a:pt x="5988" y="0"/>
                  </a:lnTo>
                  <a:close/>
                </a:path>
              </a:pathLst>
            </a:custGeom>
            <a:solidFill>
              <a:srgbClr val="2A5CDA"/>
            </a:solidFill>
          </p:spPr>
          <p:txBody>
            <a:bodyPr wrap="square" lIns="0" tIns="0" rIns="0" bIns="0" rtlCol="0"/>
            <a:lstStyle/>
            <a:p>
              <a:endParaRPr sz="1092"/>
            </a:p>
          </p:txBody>
        </p:sp>
        <p:sp>
          <p:nvSpPr>
            <p:cNvPr id="5679" name="object 518">
              <a:extLst>
                <a:ext uri="{FF2B5EF4-FFF2-40B4-BE49-F238E27FC236}">
                  <a16:creationId xmlns:a16="http://schemas.microsoft.com/office/drawing/2014/main" id="{F5C14D2E-0B42-B821-5B4C-87F07EE5CF0B}"/>
                </a:ext>
              </a:extLst>
            </p:cNvPr>
            <p:cNvSpPr/>
            <p:nvPr/>
          </p:nvSpPr>
          <p:spPr>
            <a:xfrm>
              <a:off x="4374143" y="5915246"/>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680" name="object 519">
              <a:extLst>
                <a:ext uri="{FF2B5EF4-FFF2-40B4-BE49-F238E27FC236}">
                  <a16:creationId xmlns:a16="http://schemas.microsoft.com/office/drawing/2014/main" id="{9E070EA4-AF32-F03D-3E92-AE96A34A3575}"/>
                </a:ext>
              </a:extLst>
            </p:cNvPr>
            <p:cNvSpPr/>
            <p:nvPr/>
          </p:nvSpPr>
          <p:spPr>
            <a:xfrm>
              <a:off x="4416196" y="5919757"/>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681" name="object 520">
              <a:extLst>
                <a:ext uri="{FF2B5EF4-FFF2-40B4-BE49-F238E27FC236}">
                  <a16:creationId xmlns:a16="http://schemas.microsoft.com/office/drawing/2014/main" id="{8340E020-483C-C12D-348A-F1E2397EFBC2}"/>
                </a:ext>
              </a:extLst>
            </p:cNvPr>
            <p:cNvSpPr/>
            <p:nvPr/>
          </p:nvSpPr>
          <p:spPr>
            <a:xfrm>
              <a:off x="4347652" y="5913644"/>
              <a:ext cx="8255" cy="8255"/>
            </a:xfrm>
            <a:custGeom>
              <a:avLst/>
              <a:gdLst/>
              <a:ahLst/>
              <a:cxnLst/>
              <a:rect l="l" t="t" r="r" b="b"/>
              <a:pathLst>
                <a:path w="8254" h="8254">
                  <a:moveTo>
                    <a:pt x="5988" y="0"/>
                  </a:moveTo>
                  <a:lnTo>
                    <a:pt x="1728" y="0"/>
                  </a:lnTo>
                  <a:lnTo>
                    <a:pt x="0" y="1727"/>
                  </a:lnTo>
                  <a:lnTo>
                    <a:pt x="0" y="5987"/>
                  </a:lnTo>
                  <a:lnTo>
                    <a:pt x="1728" y="7715"/>
                  </a:lnTo>
                  <a:lnTo>
                    <a:pt x="5988" y="7715"/>
                  </a:lnTo>
                  <a:lnTo>
                    <a:pt x="7717" y="5987"/>
                  </a:lnTo>
                  <a:lnTo>
                    <a:pt x="7717" y="3857"/>
                  </a:lnTo>
                  <a:lnTo>
                    <a:pt x="7717" y="1727"/>
                  </a:lnTo>
                  <a:lnTo>
                    <a:pt x="5988" y="0"/>
                  </a:lnTo>
                  <a:close/>
                </a:path>
              </a:pathLst>
            </a:custGeom>
            <a:solidFill>
              <a:srgbClr val="2A5CDA"/>
            </a:solidFill>
          </p:spPr>
          <p:txBody>
            <a:bodyPr wrap="square" lIns="0" tIns="0" rIns="0" bIns="0" rtlCol="0"/>
            <a:lstStyle/>
            <a:p>
              <a:endParaRPr sz="1092"/>
            </a:p>
          </p:txBody>
        </p:sp>
        <p:sp>
          <p:nvSpPr>
            <p:cNvPr id="5682" name="object 521">
              <a:extLst>
                <a:ext uri="{FF2B5EF4-FFF2-40B4-BE49-F238E27FC236}">
                  <a16:creationId xmlns:a16="http://schemas.microsoft.com/office/drawing/2014/main" id="{9976B6D7-D036-CFB4-3854-E0970259F793}"/>
                </a:ext>
              </a:extLst>
            </p:cNvPr>
            <p:cNvSpPr/>
            <p:nvPr/>
          </p:nvSpPr>
          <p:spPr>
            <a:xfrm>
              <a:off x="4316737" y="6005177"/>
              <a:ext cx="187960" cy="0"/>
            </a:xfrm>
            <a:custGeom>
              <a:avLst/>
              <a:gdLst/>
              <a:ahLst/>
              <a:cxnLst/>
              <a:rect l="l" t="t" r="r" b="b"/>
              <a:pathLst>
                <a:path w="187960">
                  <a:moveTo>
                    <a:pt x="0" y="0"/>
                  </a:moveTo>
                  <a:lnTo>
                    <a:pt x="187882" y="0"/>
                  </a:lnTo>
                </a:path>
              </a:pathLst>
            </a:custGeom>
            <a:ln w="10406">
              <a:solidFill>
                <a:srgbClr val="2A5CDA"/>
              </a:solidFill>
            </a:ln>
          </p:spPr>
          <p:txBody>
            <a:bodyPr wrap="square" lIns="0" tIns="0" rIns="0" bIns="0" rtlCol="0"/>
            <a:lstStyle/>
            <a:p>
              <a:endParaRPr sz="1092"/>
            </a:p>
          </p:txBody>
        </p:sp>
        <p:sp>
          <p:nvSpPr>
            <p:cNvPr id="5683" name="object 522">
              <a:extLst>
                <a:ext uri="{FF2B5EF4-FFF2-40B4-BE49-F238E27FC236}">
                  <a16:creationId xmlns:a16="http://schemas.microsoft.com/office/drawing/2014/main" id="{5A46479B-82E7-7264-40C7-9B0E6572CCAB}"/>
                </a:ext>
              </a:extLst>
            </p:cNvPr>
            <p:cNvSpPr/>
            <p:nvPr/>
          </p:nvSpPr>
          <p:spPr>
            <a:xfrm>
              <a:off x="3147755" y="5778360"/>
              <a:ext cx="290830" cy="290830"/>
            </a:xfrm>
            <a:custGeom>
              <a:avLst/>
              <a:gdLst/>
              <a:ahLst/>
              <a:cxnLst/>
              <a:rect l="l" t="t" r="r" b="b"/>
              <a:pathLst>
                <a:path w="290829" h="290829">
                  <a:moveTo>
                    <a:pt x="161098" y="0"/>
                  </a:moveTo>
                  <a:lnTo>
                    <a:pt x="115974" y="2090"/>
                  </a:lnTo>
                  <a:lnTo>
                    <a:pt x="72238" y="18735"/>
                  </a:lnTo>
                  <a:lnTo>
                    <a:pt x="35955" y="48286"/>
                  </a:lnTo>
                  <a:lnTo>
                    <a:pt x="11581" y="86318"/>
                  </a:lnTo>
                  <a:lnTo>
                    <a:pt x="0" y="129539"/>
                  </a:lnTo>
                  <a:lnTo>
                    <a:pt x="2090" y="174663"/>
                  </a:lnTo>
                  <a:lnTo>
                    <a:pt x="18735" y="218399"/>
                  </a:lnTo>
                  <a:lnTo>
                    <a:pt x="48287" y="254683"/>
                  </a:lnTo>
                  <a:lnTo>
                    <a:pt x="86318" y="279056"/>
                  </a:lnTo>
                  <a:lnTo>
                    <a:pt x="129540" y="290638"/>
                  </a:lnTo>
                  <a:lnTo>
                    <a:pt x="174663" y="288547"/>
                  </a:lnTo>
                  <a:lnTo>
                    <a:pt x="218399" y="271902"/>
                  </a:lnTo>
                  <a:lnTo>
                    <a:pt x="254684" y="242346"/>
                  </a:lnTo>
                  <a:lnTo>
                    <a:pt x="279057" y="204314"/>
                  </a:lnTo>
                  <a:lnTo>
                    <a:pt x="290638" y="161094"/>
                  </a:lnTo>
                  <a:lnTo>
                    <a:pt x="288547" y="115973"/>
                  </a:lnTo>
                  <a:lnTo>
                    <a:pt x="271902" y="72239"/>
                  </a:lnTo>
                  <a:lnTo>
                    <a:pt x="242351" y="35955"/>
                  </a:lnTo>
                  <a:lnTo>
                    <a:pt x="204320" y="11581"/>
                  </a:lnTo>
                  <a:lnTo>
                    <a:pt x="161098" y="0"/>
                  </a:lnTo>
                  <a:close/>
                </a:path>
              </a:pathLst>
            </a:custGeom>
            <a:solidFill>
              <a:srgbClr val="FFFFFF"/>
            </a:solidFill>
          </p:spPr>
          <p:txBody>
            <a:bodyPr wrap="square" lIns="0" tIns="0" rIns="0" bIns="0" rtlCol="0"/>
            <a:lstStyle/>
            <a:p>
              <a:endParaRPr sz="1092"/>
            </a:p>
          </p:txBody>
        </p:sp>
        <p:sp>
          <p:nvSpPr>
            <p:cNvPr id="5684" name="object 523">
              <a:extLst>
                <a:ext uri="{FF2B5EF4-FFF2-40B4-BE49-F238E27FC236}">
                  <a16:creationId xmlns:a16="http://schemas.microsoft.com/office/drawing/2014/main" id="{6FB0B421-A80E-3A4A-4606-55D5F36789C5}"/>
                </a:ext>
              </a:extLst>
            </p:cNvPr>
            <p:cNvSpPr/>
            <p:nvPr/>
          </p:nvSpPr>
          <p:spPr>
            <a:xfrm>
              <a:off x="3147754" y="5778360"/>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685" name="object 524">
              <a:extLst>
                <a:ext uri="{FF2B5EF4-FFF2-40B4-BE49-F238E27FC236}">
                  <a16:creationId xmlns:a16="http://schemas.microsoft.com/office/drawing/2014/main" id="{02789702-AA6B-8CA3-E949-6E6057559B2E}"/>
                </a:ext>
              </a:extLst>
            </p:cNvPr>
            <p:cNvPicPr/>
            <p:nvPr/>
          </p:nvPicPr>
          <p:blipFill>
            <a:blip r:embed="rId22" cstate="print"/>
            <a:stretch>
              <a:fillRect/>
            </a:stretch>
          </p:blipFill>
          <p:spPr>
            <a:xfrm>
              <a:off x="3206723" y="5841838"/>
              <a:ext cx="169054" cy="43960"/>
            </a:xfrm>
            <a:prstGeom prst="rect">
              <a:avLst/>
            </a:prstGeom>
          </p:spPr>
        </p:pic>
        <p:sp>
          <p:nvSpPr>
            <p:cNvPr id="5686" name="object 525">
              <a:extLst>
                <a:ext uri="{FF2B5EF4-FFF2-40B4-BE49-F238E27FC236}">
                  <a16:creationId xmlns:a16="http://schemas.microsoft.com/office/drawing/2014/main" id="{012D03A8-8D17-032C-3DD5-93F110FC82B3}"/>
                </a:ext>
              </a:extLst>
            </p:cNvPr>
            <p:cNvSpPr/>
            <p:nvPr/>
          </p:nvSpPr>
          <p:spPr>
            <a:xfrm>
              <a:off x="3206708" y="5841836"/>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687" name="object 526">
              <a:extLst>
                <a:ext uri="{FF2B5EF4-FFF2-40B4-BE49-F238E27FC236}">
                  <a16:creationId xmlns:a16="http://schemas.microsoft.com/office/drawing/2014/main" id="{D235A69A-ED60-7995-5B5F-A0C110977893}"/>
                </a:ext>
              </a:extLst>
            </p:cNvPr>
            <p:cNvPicPr/>
            <p:nvPr/>
          </p:nvPicPr>
          <p:blipFill>
            <a:blip r:embed="rId23" cstate="print"/>
            <a:stretch>
              <a:fillRect/>
            </a:stretch>
          </p:blipFill>
          <p:spPr>
            <a:xfrm>
              <a:off x="3206723" y="5895523"/>
              <a:ext cx="169054" cy="43962"/>
            </a:xfrm>
            <a:prstGeom prst="rect">
              <a:avLst/>
            </a:prstGeom>
          </p:spPr>
        </p:pic>
        <p:sp>
          <p:nvSpPr>
            <p:cNvPr id="5688" name="object 527">
              <a:extLst>
                <a:ext uri="{FF2B5EF4-FFF2-40B4-BE49-F238E27FC236}">
                  <a16:creationId xmlns:a16="http://schemas.microsoft.com/office/drawing/2014/main" id="{EA5A391B-13D0-96BE-14BC-F1998A51A2C0}"/>
                </a:ext>
              </a:extLst>
            </p:cNvPr>
            <p:cNvSpPr/>
            <p:nvPr/>
          </p:nvSpPr>
          <p:spPr>
            <a:xfrm>
              <a:off x="3206708" y="589551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689" name="object 528">
              <a:extLst>
                <a:ext uri="{FF2B5EF4-FFF2-40B4-BE49-F238E27FC236}">
                  <a16:creationId xmlns:a16="http://schemas.microsoft.com/office/drawing/2014/main" id="{E054DD00-91B1-6D5A-A8DC-236010E8764C}"/>
                </a:ext>
              </a:extLst>
            </p:cNvPr>
            <p:cNvPicPr/>
            <p:nvPr/>
          </p:nvPicPr>
          <p:blipFill>
            <a:blip r:embed="rId24" cstate="print"/>
            <a:stretch>
              <a:fillRect/>
            </a:stretch>
          </p:blipFill>
          <p:spPr>
            <a:xfrm>
              <a:off x="3206723" y="5950402"/>
              <a:ext cx="169054" cy="43962"/>
            </a:xfrm>
            <a:prstGeom prst="rect">
              <a:avLst/>
            </a:prstGeom>
          </p:spPr>
        </p:pic>
        <p:sp>
          <p:nvSpPr>
            <p:cNvPr id="5690" name="object 529">
              <a:extLst>
                <a:ext uri="{FF2B5EF4-FFF2-40B4-BE49-F238E27FC236}">
                  <a16:creationId xmlns:a16="http://schemas.microsoft.com/office/drawing/2014/main" id="{0960F805-56F0-02E0-4487-C391419D104A}"/>
                </a:ext>
              </a:extLst>
            </p:cNvPr>
            <p:cNvSpPr/>
            <p:nvPr/>
          </p:nvSpPr>
          <p:spPr>
            <a:xfrm>
              <a:off x="3206708" y="5950396"/>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691" name="object 530">
              <a:extLst>
                <a:ext uri="{FF2B5EF4-FFF2-40B4-BE49-F238E27FC236}">
                  <a16:creationId xmlns:a16="http://schemas.microsoft.com/office/drawing/2014/main" id="{EDB2E42B-5A83-B597-5E6A-A08BC1546886}"/>
                </a:ext>
              </a:extLst>
            </p:cNvPr>
            <p:cNvPicPr/>
            <p:nvPr/>
          </p:nvPicPr>
          <p:blipFill>
            <a:blip r:embed="rId11" cstate="print"/>
            <a:stretch>
              <a:fillRect/>
            </a:stretch>
          </p:blipFill>
          <p:spPr>
            <a:xfrm>
              <a:off x="3227000" y="5885798"/>
              <a:ext cx="128488" cy="9724"/>
            </a:xfrm>
            <a:prstGeom prst="rect">
              <a:avLst/>
            </a:prstGeom>
          </p:spPr>
        </p:pic>
        <p:sp>
          <p:nvSpPr>
            <p:cNvPr id="5692" name="object 531">
              <a:extLst>
                <a:ext uri="{FF2B5EF4-FFF2-40B4-BE49-F238E27FC236}">
                  <a16:creationId xmlns:a16="http://schemas.microsoft.com/office/drawing/2014/main" id="{C1428712-CD1C-2A05-5940-B92D8E52F52B}"/>
                </a:ext>
              </a:extLst>
            </p:cNvPr>
            <p:cNvSpPr/>
            <p:nvPr/>
          </p:nvSpPr>
          <p:spPr>
            <a:xfrm>
              <a:off x="3227000" y="5885798"/>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693" name="object 532">
              <a:extLst>
                <a:ext uri="{FF2B5EF4-FFF2-40B4-BE49-F238E27FC236}">
                  <a16:creationId xmlns:a16="http://schemas.microsoft.com/office/drawing/2014/main" id="{CDD359A7-89E7-0F6D-7A24-290C8A1FFEB1}"/>
                </a:ext>
              </a:extLst>
            </p:cNvPr>
            <p:cNvSpPr/>
            <p:nvPr/>
          </p:nvSpPr>
          <p:spPr>
            <a:xfrm>
              <a:off x="3226993" y="5885808"/>
              <a:ext cx="128905" cy="57785"/>
            </a:xfrm>
            <a:custGeom>
              <a:avLst/>
              <a:gdLst/>
              <a:ahLst/>
              <a:cxnLst/>
              <a:rect l="l" t="t" r="r" b="b"/>
              <a:pathLst>
                <a:path w="128904" h="57785">
                  <a:moveTo>
                    <a:pt x="128485" y="53936"/>
                  </a:moveTo>
                  <a:lnTo>
                    <a:pt x="0" y="53936"/>
                  </a:lnTo>
                  <a:lnTo>
                    <a:pt x="0" y="57683"/>
                  </a:lnTo>
                  <a:lnTo>
                    <a:pt x="128485" y="57683"/>
                  </a:lnTo>
                  <a:lnTo>
                    <a:pt x="128485" y="53936"/>
                  </a:lnTo>
                  <a:close/>
                </a:path>
                <a:path w="128904" h="57785">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694" name="object 533">
              <a:extLst>
                <a:ext uri="{FF2B5EF4-FFF2-40B4-BE49-F238E27FC236}">
                  <a16:creationId xmlns:a16="http://schemas.microsoft.com/office/drawing/2014/main" id="{A1262D78-BC79-CB77-800C-2FF844E0DD59}"/>
                </a:ext>
              </a:extLst>
            </p:cNvPr>
            <p:cNvSpPr/>
            <p:nvPr/>
          </p:nvSpPr>
          <p:spPr>
            <a:xfrm>
              <a:off x="3227000" y="5885799"/>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695" name="object 534">
              <a:extLst>
                <a:ext uri="{FF2B5EF4-FFF2-40B4-BE49-F238E27FC236}">
                  <a16:creationId xmlns:a16="http://schemas.microsoft.com/office/drawing/2014/main" id="{E2AD10D5-BB39-D8C6-43B9-2374D0F1ADD3}"/>
                </a:ext>
              </a:extLst>
            </p:cNvPr>
            <p:cNvSpPr/>
            <p:nvPr/>
          </p:nvSpPr>
          <p:spPr>
            <a:xfrm>
              <a:off x="3254706" y="5970124"/>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696" name="object 535">
              <a:extLst>
                <a:ext uri="{FF2B5EF4-FFF2-40B4-BE49-F238E27FC236}">
                  <a16:creationId xmlns:a16="http://schemas.microsoft.com/office/drawing/2014/main" id="{05A49EAE-1699-1776-6520-E166588E86BE}"/>
                </a:ext>
              </a:extLst>
            </p:cNvPr>
            <p:cNvSpPr/>
            <p:nvPr/>
          </p:nvSpPr>
          <p:spPr>
            <a:xfrm>
              <a:off x="3296759" y="5974635"/>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697" name="object 536">
              <a:extLst>
                <a:ext uri="{FF2B5EF4-FFF2-40B4-BE49-F238E27FC236}">
                  <a16:creationId xmlns:a16="http://schemas.microsoft.com/office/drawing/2014/main" id="{F0DCE8BB-3122-E61C-91F9-97F11C07EE51}"/>
                </a:ext>
              </a:extLst>
            </p:cNvPr>
            <p:cNvSpPr/>
            <p:nvPr/>
          </p:nvSpPr>
          <p:spPr>
            <a:xfrm>
              <a:off x="3226651" y="5968523"/>
              <a:ext cx="128905" cy="37465"/>
            </a:xfrm>
            <a:custGeom>
              <a:avLst/>
              <a:gdLst/>
              <a:ahLst/>
              <a:cxnLst/>
              <a:rect l="l" t="t" r="r" b="b"/>
              <a:pathLst>
                <a:path w="128904" h="37464">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4" h="37464">
                  <a:moveTo>
                    <a:pt x="15557" y="25844"/>
                  </a:moveTo>
                  <a:lnTo>
                    <a:pt x="0" y="25844"/>
                  </a:lnTo>
                  <a:lnTo>
                    <a:pt x="0" y="35725"/>
                  </a:lnTo>
                  <a:lnTo>
                    <a:pt x="939" y="36664"/>
                  </a:lnTo>
                  <a:lnTo>
                    <a:pt x="13474" y="36664"/>
                  </a:lnTo>
                  <a:lnTo>
                    <a:pt x="14617" y="36664"/>
                  </a:lnTo>
                  <a:lnTo>
                    <a:pt x="15557" y="35725"/>
                  </a:lnTo>
                  <a:lnTo>
                    <a:pt x="15557" y="25844"/>
                  </a:lnTo>
                  <a:close/>
                </a:path>
                <a:path w="128904" h="37464">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698" name="object 537">
              <a:extLst>
                <a:ext uri="{FF2B5EF4-FFF2-40B4-BE49-F238E27FC236}">
                  <a16:creationId xmlns:a16="http://schemas.microsoft.com/office/drawing/2014/main" id="{C5D92867-F7E2-BD82-4E70-8286155AB16F}"/>
                </a:ext>
              </a:extLst>
            </p:cNvPr>
            <p:cNvSpPr/>
            <p:nvPr/>
          </p:nvSpPr>
          <p:spPr>
            <a:xfrm>
              <a:off x="3254706" y="5861564"/>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699" name="object 538">
              <a:extLst>
                <a:ext uri="{FF2B5EF4-FFF2-40B4-BE49-F238E27FC236}">
                  <a16:creationId xmlns:a16="http://schemas.microsoft.com/office/drawing/2014/main" id="{E2E2BF58-A5AA-E30A-E2B6-0D00F7E8C49A}"/>
                </a:ext>
              </a:extLst>
            </p:cNvPr>
            <p:cNvSpPr/>
            <p:nvPr/>
          </p:nvSpPr>
          <p:spPr>
            <a:xfrm>
              <a:off x="3296759" y="5866074"/>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700" name="object 539">
              <a:extLst>
                <a:ext uri="{FF2B5EF4-FFF2-40B4-BE49-F238E27FC236}">
                  <a16:creationId xmlns:a16="http://schemas.microsoft.com/office/drawing/2014/main" id="{793E68C7-4429-9195-DE20-C10DE335127A}"/>
                </a:ext>
              </a:extLst>
            </p:cNvPr>
            <p:cNvSpPr/>
            <p:nvPr/>
          </p:nvSpPr>
          <p:spPr>
            <a:xfrm>
              <a:off x="3228215" y="5859961"/>
              <a:ext cx="8255" cy="8255"/>
            </a:xfrm>
            <a:custGeom>
              <a:avLst/>
              <a:gdLst/>
              <a:ahLst/>
              <a:cxnLst/>
              <a:rect l="l" t="t" r="r" b="b"/>
              <a:pathLst>
                <a:path w="8255" h="8254">
                  <a:moveTo>
                    <a:pt x="5988" y="0"/>
                  </a:moveTo>
                  <a:lnTo>
                    <a:pt x="1728" y="0"/>
                  </a:lnTo>
                  <a:lnTo>
                    <a:pt x="0" y="1728"/>
                  </a:lnTo>
                  <a:lnTo>
                    <a:pt x="0" y="5988"/>
                  </a:lnTo>
                  <a:lnTo>
                    <a:pt x="1728" y="7717"/>
                  </a:lnTo>
                  <a:lnTo>
                    <a:pt x="5988" y="7717"/>
                  </a:lnTo>
                  <a:lnTo>
                    <a:pt x="7717" y="5988"/>
                  </a:lnTo>
                  <a:lnTo>
                    <a:pt x="7717" y="3858"/>
                  </a:lnTo>
                  <a:lnTo>
                    <a:pt x="7717" y="1728"/>
                  </a:lnTo>
                  <a:lnTo>
                    <a:pt x="5988" y="0"/>
                  </a:lnTo>
                  <a:close/>
                </a:path>
              </a:pathLst>
            </a:custGeom>
            <a:solidFill>
              <a:srgbClr val="2A5CDA"/>
            </a:solidFill>
          </p:spPr>
          <p:txBody>
            <a:bodyPr wrap="square" lIns="0" tIns="0" rIns="0" bIns="0" rtlCol="0"/>
            <a:lstStyle/>
            <a:p>
              <a:endParaRPr sz="1092"/>
            </a:p>
          </p:txBody>
        </p:sp>
        <p:sp>
          <p:nvSpPr>
            <p:cNvPr id="5701" name="object 540">
              <a:extLst>
                <a:ext uri="{FF2B5EF4-FFF2-40B4-BE49-F238E27FC236}">
                  <a16:creationId xmlns:a16="http://schemas.microsoft.com/office/drawing/2014/main" id="{97F5F66E-9387-3A91-F7EB-173F26012FC3}"/>
                </a:ext>
              </a:extLst>
            </p:cNvPr>
            <p:cNvSpPr/>
            <p:nvPr/>
          </p:nvSpPr>
          <p:spPr>
            <a:xfrm>
              <a:off x="3254706" y="5915246"/>
              <a:ext cx="97790" cy="0"/>
            </a:xfrm>
            <a:custGeom>
              <a:avLst/>
              <a:gdLst/>
              <a:ahLst/>
              <a:cxnLst/>
              <a:rect l="l" t="t" r="r" b="b"/>
              <a:pathLst>
                <a:path w="97789">
                  <a:moveTo>
                    <a:pt x="0" y="0"/>
                  </a:moveTo>
                  <a:lnTo>
                    <a:pt x="97221" y="0"/>
                  </a:lnTo>
                </a:path>
              </a:pathLst>
            </a:custGeom>
            <a:ln w="10406">
              <a:solidFill>
                <a:srgbClr val="DDE7FD"/>
              </a:solidFill>
            </a:ln>
          </p:spPr>
          <p:txBody>
            <a:bodyPr wrap="square" lIns="0" tIns="0" rIns="0" bIns="0" rtlCol="0"/>
            <a:lstStyle/>
            <a:p>
              <a:endParaRPr sz="1092"/>
            </a:p>
          </p:txBody>
        </p:sp>
        <p:sp>
          <p:nvSpPr>
            <p:cNvPr id="5702" name="object 541">
              <a:extLst>
                <a:ext uri="{FF2B5EF4-FFF2-40B4-BE49-F238E27FC236}">
                  <a16:creationId xmlns:a16="http://schemas.microsoft.com/office/drawing/2014/main" id="{9DE4BE75-035F-4DFB-9B89-B36354AC9358}"/>
                </a:ext>
              </a:extLst>
            </p:cNvPr>
            <p:cNvSpPr/>
            <p:nvPr/>
          </p:nvSpPr>
          <p:spPr>
            <a:xfrm>
              <a:off x="3296759" y="5919757"/>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703" name="object 542">
              <a:extLst>
                <a:ext uri="{FF2B5EF4-FFF2-40B4-BE49-F238E27FC236}">
                  <a16:creationId xmlns:a16="http://schemas.microsoft.com/office/drawing/2014/main" id="{1846D561-301A-4CB3-B7C6-FE7AD3F6146D}"/>
                </a:ext>
              </a:extLst>
            </p:cNvPr>
            <p:cNvSpPr/>
            <p:nvPr/>
          </p:nvSpPr>
          <p:spPr>
            <a:xfrm>
              <a:off x="3228215" y="5913644"/>
              <a:ext cx="8255" cy="8255"/>
            </a:xfrm>
            <a:custGeom>
              <a:avLst/>
              <a:gdLst/>
              <a:ahLst/>
              <a:cxnLst/>
              <a:rect l="l" t="t" r="r" b="b"/>
              <a:pathLst>
                <a:path w="8255" h="8254">
                  <a:moveTo>
                    <a:pt x="5988" y="0"/>
                  </a:moveTo>
                  <a:lnTo>
                    <a:pt x="1728" y="0"/>
                  </a:lnTo>
                  <a:lnTo>
                    <a:pt x="0" y="1727"/>
                  </a:lnTo>
                  <a:lnTo>
                    <a:pt x="0" y="5987"/>
                  </a:lnTo>
                  <a:lnTo>
                    <a:pt x="1728" y="7715"/>
                  </a:lnTo>
                  <a:lnTo>
                    <a:pt x="5988" y="7715"/>
                  </a:lnTo>
                  <a:lnTo>
                    <a:pt x="7717" y="5987"/>
                  </a:lnTo>
                  <a:lnTo>
                    <a:pt x="7717" y="3857"/>
                  </a:lnTo>
                  <a:lnTo>
                    <a:pt x="7717" y="1727"/>
                  </a:lnTo>
                  <a:lnTo>
                    <a:pt x="5988" y="0"/>
                  </a:lnTo>
                  <a:close/>
                </a:path>
              </a:pathLst>
            </a:custGeom>
            <a:solidFill>
              <a:srgbClr val="2A5CDA"/>
            </a:solidFill>
          </p:spPr>
          <p:txBody>
            <a:bodyPr wrap="square" lIns="0" tIns="0" rIns="0" bIns="0" rtlCol="0"/>
            <a:lstStyle/>
            <a:p>
              <a:endParaRPr sz="1092"/>
            </a:p>
          </p:txBody>
        </p:sp>
        <p:sp>
          <p:nvSpPr>
            <p:cNvPr id="5704" name="object 543">
              <a:extLst>
                <a:ext uri="{FF2B5EF4-FFF2-40B4-BE49-F238E27FC236}">
                  <a16:creationId xmlns:a16="http://schemas.microsoft.com/office/drawing/2014/main" id="{79896196-43F9-2DD9-B3C4-F33ECB83AA18}"/>
                </a:ext>
              </a:extLst>
            </p:cNvPr>
            <p:cNvSpPr/>
            <p:nvPr/>
          </p:nvSpPr>
          <p:spPr>
            <a:xfrm>
              <a:off x="3197300" y="6005177"/>
              <a:ext cx="187960" cy="0"/>
            </a:xfrm>
            <a:custGeom>
              <a:avLst/>
              <a:gdLst/>
              <a:ahLst/>
              <a:cxnLst/>
              <a:rect l="l" t="t" r="r" b="b"/>
              <a:pathLst>
                <a:path w="187960">
                  <a:moveTo>
                    <a:pt x="0" y="0"/>
                  </a:moveTo>
                  <a:lnTo>
                    <a:pt x="187882" y="0"/>
                  </a:lnTo>
                </a:path>
              </a:pathLst>
            </a:custGeom>
            <a:ln w="10406">
              <a:solidFill>
                <a:srgbClr val="2A5CDA"/>
              </a:solidFill>
            </a:ln>
          </p:spPr>
          <p:txBody>
            <a:bodyPr wrap="square" lIns="0" tIns="0" rIns="0" bIns="0" rtlCol="0"/>
            <a:lstStyle/>
            <a:p>
              <a:endParaRPr sz="1092"/>
            </a:p>
          </p:txBody>
        </p:sp>
        <p:pic>
          <p:nvPicPr>
            <p:cNvPr id="5705" name="object 544">
              <a:extLst>
                <a:ext uri="{FF2B5EF4-FFF2-40B4-BE49-F238E27FC236}">
                  <a16:creationId xmlns:a16="http://schemas.microsoft.com/office/drawing/2014/main" id="{A5862D5E-BA47-1C22-585B-EB3DA9908CE1}"/>
                </a:ext>
              </a:extLst>
            </p:cNvPr>
            <p:cNvPicPr/>
            <p:nvPr/>
          </p:nvPicPr>
          <p:blipFill>
            <a:blip r:embed="rId25" cstate="print"/>
            <a:stretch>
              <a:fillRect/>
            </a:stretch>
          </p:blipFill>
          <p:spPr>
            <a:xfrm>
              <a:off x="3184243" y="8490826"/>
              <a:ext cx="1347784" cy="1556307"/>
            </a:xfrm>
            <a:prstGeom prst="rect">
              <a:avLst/>
            </a:prstGeom>
          </p:spPr>
        </p:pic>
        <p:sp>
          <p:nvSpPr>
            <p:cNvPr id="5706" name="object 545">
              <a:extLst>
                <a:ext uri="{FF2B5EF4-FFF2-40B4-BE49-F238E27FC236}">
                  <a16:creationId xmlns:a16="http://schemas.microsoft.com/office/drawing/2014/main" id="{0AA49A94-AAA6-6FD9-8919-B7607A2C6228}"/>
                </a:ext>
              </a:extLst>
            </p:cNvPr>
            <p:cNvSpPr/>
            <p:nvPr/>
          </p:nvSpPr>
          <p:spPr>
            <a:xfrm>
              <a:off x="3269621" y="8589421"/>
              <a:ext cx="1177290" cy="1359535"/>
            </a:xfrm>
            <a:custGeom>
              <a:avLst/>
              <a:gdLst/>
              <a:ahLst/>
              <a:cxnLst/>
              <a:rect l="l" t="t" r="r" b="b"/>
              <a:pathLst>
                <a:path w="1177289" h="1359534">
                  <a:moveTo>
                    <a:pt x="1177025" y="1019338"/>
                  </a:moveTo>
                  <a:lnTo>
                    <a:pt x="1177025" y="339787"/>
                  </a:lnTo>
                  <a:lnTo>
                    <a:pt x="588512" y="0"/>
                  </a:lnTo>
                  <a:lnTo>
                    <a:pt x="0" y="339787"/>
                  </a:lnTo>
                  <a:lnTo>
                    <a:pt x="0" y="1019338"/>
                  </a:lnTo>
                  <a:lnTo>
                    <a:pt x="588512" y="1359114"/>
                  </a:lnTo>
                  <a:lnTo>
                    <a:pt x="1177025" y="1019338"/>
                  </a:lnTo>
                  <a:close/>
                </a:path>
              </a:pathLst>
            </a:custGeom>
            <a:ln w="10406">
              <a:solidFill>
                <a:srgbClr val="FFFFFF"/>
              </a:solidFill>
            </a:ln>
          </p:spPr>
          <p:txBody>
            <a:bodyPr wrap="square" lIns="0" tIns="0" rIns="0" bIns="0" rtlCol="0"/>
            <a:lstStyle/>
            <a:p>
              <a:endParaRPr sz="1092"/>
            </a:p>
          </p:txBody>
        </p:sp>
      </p:grpSp>
      <p:sp>
        <p:nvSpPr>
          <p:cNvPr id="5707" name="object 546">
            <a:extLst>
              <a:ext uri="{FF2B5EF4-FFF2-40B4-BE49-F238E27FC236}">
                <a16:creationId xmlns:a16="http://schemas.microsoft.com/office/drawing/2014/main" id="{A78BFEE1-208A-1CC1-7C3C-EECB29DA258D}"/>
              </a:ext>
            </a:extLst>
          </p:cNvPr>
          <p:cNvSpPr txBox="1"/>
          <p:nvPr/>
        </p:nvSpPr>
        <p:spPr>
          <a:xfrm>
            <a:off x="7458898" y="5242612"/>
            <a:ext cx="503664" cy="250860"/>
          </a:xfrm>
          <a:prstGeom prst="rect">
            <a:avLst/>
          </a:prstGeom>
        </p:spPr>
        <p:txBody>
          <a:bodyPr vert="horz" wrap="square" lIns="0" tIns="8086" rIns="0" bIns="0" rtlCol="0">
            <a:spAutoFit/>
          </a:bodyPr>
          <a:lstStyle/>
          <a:p>
            <a:pPr marL="7701">
              <a:spcBef>
                <a:spcPts val="64"/>
              </a:spcBef>
            </a:pPr>
            <a:r>
              <a:rPr sz="1577" b="1" spc="143" dirty="0">
                <a:solidFill>
                  <a:srgbClr val="FFFFFF"/>
                </a:solidFill>
                <a:latin typeface="Tahoma"/>
                <a:cs typeface="Tahoma"/>
              </a:rPr>
              <a:t>C</a:t>
            </a:r>
            <a:r>
              <a:rPr sz="1577" b="1" spc="-69" dirty="0">
                <a:solidFill>
                  <a:srgbClr val="FFFFFF"/>
                </a:solidFill>
                <a:latin typeface="Tahoma"/>
                <a:cs typeface="Tahoma"/>
              </a:rPr>
              <a:t>CIP</a:t>
            </a:r>
            <a:endParaRPr sz="1577">
              <a:latin typeface="Tahoma"/>
              <a:cs typeface="Tahoma"/>
            </a:endParaRPr>
          </a:p>
        </p:txBody>
      </p:sp>
      <p:grpSp>
        <p:nvGrpSpPr>
          <p:cNvPr id="5708" name="object 547">
            <a:extLst>
              <a:ext uri="{FF2B5EF4-FFF2-40B4-BE49-F238E27FC236}">
                <a16:creationId xmlns:a16="http://schemas.microsoft.com/office/drawing/2014/main" id="{D48687B2-ACFF-A413-02B0-608CE85B26F1}"/>
              </a:ext>
            </a:extLst>
          </p:cNvPr>
          <p:cNvGrpSpPr/>
          <p:nvPr/>
        </p:nvGrpSpPr>
        <p:grpSpPr>
          <a:xfrm>
            <a:off x="7301882" y="1097116"/>
            <a:ext cx="817492" cy="943793"/>
            <a:chOff x="3184243" y="2188626"/>
            <a:chExt cx="1348105" cy="1556385"/>
          </a:xfrm>
        </p:grpSpPr>
        <p:pic>
          <p:nvPicPr>
            <p:cNvPr id="5709" name="object 548">
              <a:extLst>
                <a:ext uri="{FF2B5EF4-FFF2-40B4-BE49-F238E27FC236}">
                  <a16:creationId xmlns:a16="http://schemas.microsoft.com/office/drawing/2014/main" id="{9909AC7A-50EB-0788-F2D4-8C6C11F01C7E}"/>
                </a:ext>
              </a:extLst>
            </p:cNvPr>
            <p:cNvPicPr/>
            <p:nvPr/>
          </p:nvPicPr>
          <p:blipFill>
            <a:blip r:embed="rId25" cstate="print"/>
            <a:stretch>
              <a:fillRect/>
            </a:stretch>
          </p:blipFill>
          <p:spPr>
            <a:xfrm>
              <a:off x="3184243" y="2188626"/>
              <a:ext cx="1347784" cy="1556307"/>
            </a:xfrm>
            <a:prstGeom prst="rect">
              <a:avLst/>
            </a:prstGeom>
          </p:spPr>
        </p:pic>
        <p:sp>
          <p:nvSpPr>
            <p:cNvPr id="5710" name="object 549">
              <a:extLst>
                <a:ext uri="{FF2B5EF4-FFF2-40B4-BE49-F238E27FC236}">
                  <a16:creationId xmlns:a16="http://schemas.microsoft.com/office/drawing/2014/main" id="{875CF9CE-CE96-CA77-5B13-7FDA6EDC65BD}"/>
                </a:ext>
              </a:extLst>
            </p:cNvPr>
            <p:cNvSpPr/>
            <p:nvPr/>
          </p:nvSpPr>
          <p:spPr>
            <a:xfrm>
              <a:off x="3269621" y="2287222"/>
              <a:ext cx="1177290" cy="1359535"/>
            </a:xfrm>
            <a:custGeom>
              <a:avLst/>
              <a:gdLst/>
              <a:ahLst/>
              <a:cxnLst/>
              <a:rect l="l" t="t" r="r" b="b"/>
              <a:pathLst>
                <a:path w="1177289" h="1359535">
                  <a:moveTo>
                    <a:pt x="1177025" y="1019338"/>
                  </a:moveTo>
                  <a:lnTo>
                    <a:pt x="1177025" y="339787"/>
                  </a:lnTo>
                  <a:lnTo>
                    <a:pt x="588512" y="0"/>
                  </a:lnTo>
                  <a:lnTo>
                    <a:pt x="0" y="339787"/>
                  </a:lnTo>
                  <a:lnTo>
                    <a:pt x="0" y="1019338"/>
                  </a:lnTo>
                  <a:lnTo>
                    <a:pt x="588512" y="1359114"/>
                  </a:lnTo>
                  <a:lnTo>
                    <a:pt x="1177025" y="1019338"/>
                  </a:lnTo>
                  <a:close/>
                </a:path>
              </a:pathLst>
            </a:custGeom>
            <a:ln w="10406">
              <a:solidFill>
                <a:srgbClr val="FFFFFF"/>
              </a:solidFill>
            </a:ln>
          </p:spPr>
          <p:txBody>
            <a:bodyPr wrap="square" lIns="0" tIns="0" rIns="0" bIns="0" rtlCol="0"/>
            <a:lstStyle/>
            <a:p>
              <a:endParaRPr sz="1092"/>
            </a:p>
          </p:txBody>
        </p:sp>
      </p:grpSp>
      <p:sp>
        <p:nvSpPr>
          <p:cNvPr id="5711" name="object 550">
            <a:extLst>
              <a:ext uri="{FF2B5EF4-FFF2-40B4-BE49-F238E27FC236}">
                <a16:creationId xmlns:a16="http://schemas.microsoft.com/office/drawing/2014/main" id="{4AF386F1-8976-9E74-8579-D563D2EDAA1E}"/>
              </a:ext>
            </a:extLst>
          </p:cNvPr>
          <p:cNvSpPr txBox="1"/>
          <p:nvPr/>
        </p:nvSpPr>
        <p:spPr>
          <a:xfrm>
            <a:off x="7458898" y="1420956"/>
            <a:ext cx="503664" cy="250860"/>
          </a:xfrm>
          <a:prstGeom prst="rect">
            <a:avLst/>
          </a:prstGeom>
        </p:spPr>
        <p:txBody>
          <a:bodyPr vert="horz" wrap="square" lIns="0" tIns="8086" rIns="0" bIns="0" rtlCol="0">
            <a:spAutoFit/>
          </a:bodyPr>
          <a:lstStyle/>
          <a:p>
            <a:pPr marL="7701">
              <a:spcBef>
                <a:spcPts val="64"/>
              </a:spcBef>
            </a:pPr>
            <a:r>
              <a:rPr sz="1577" b="1" spc="143" dirty="0">
                <a:solidFill>
                  <a:srgbClr val="FFFFFF"/>
                </a:solidFill>
                <a:latin typeface="Tahoma"/>
                <a:cs typeface="Tahoma"/>
              </a:rPr>
              <a:t>C</a:t>
            </a:r>
            <a:r>
              <a:rPr sz="1577" b="1" spc="-69" dirty="0">
                <a:solidFill>
                  <a:srgbClr val="FFFFFF"/>
                </a:solidFill>
                <a:latin typeface="Tahoma"/>
                <a:cs typeface="Tahoma"/>
              </a:rPr>
              <a:t>CIP</a:t>
            </a:r>
            <a:endParaRPr sz="1577">
              <a:latin typeface="Tahoma"/>
              <a:cs typeface="Tahoma"/>
            </a:endParaRPr>
          </a:p>
        </p:txBody>
      </p:sp>
      <p:grpSp>
        <p:nvGrpSpPr>
          <p:cNvPr id="5712" name="object 551">
            <a:extLst>
              <a:ext uri="{FF2B5EF4-FFF2-40B4-BE49-F238E27FC236}">
                <a16:creationId xmlns:a16="http://schemas.microsoft.com/office/drawing/2014/main" id="{5C847BD9-24AD-5028-CEC7-DB938820C3B4}"/>
              </a:ext>
            </a:extLst>
          </p:cNvPr>
          <p:cNvGrpSpPr/>
          <p:nvPr/>
        </p:nvGrpSpPr>
        <p:grpSpPr>
          <a:xfrm>
            <a:off x="12886193" y="3048546"/>
            <a:ext cx="817492" cy="943793"/>
            <a:chOff x="12392480" y="5406678"/>
            <a:chExt cx="1348105" cy="1556385"/>
          </a:xfrm>
        </p:grpSpPr>
        <p:pic>
          <p:nvPicPr>
            <p:cNvPr id="5713" name="object 552">
              <a:extLst>
                <a:ext uri="{FF2B5EF4-FFF2-40B4-BE49-F238E27FC236}">
                  <a16:creationId xmlns:a16="http://schemas.microsoft.com/office/drawing/2014/main" id="{018346D0-53EB-B812-42A5-B542BAF72AE4}"/>
                </a:ext>
              </a:extLst>
            </p:cNvPr>
            <p:cNvPicPr/>
            <p:nvPr/>
          </p:nvPicPr>
          <p:blipFill>
            <a:blip r:embed="rId26" cstate="print"/>
            <a:stretch>
              <a:fillRect/>
            </a:stretch>
          </p:blipFill>
          <p:spPr>
            <a:xfrm>
              <a:off x="12392480" y="5406678"/>
              <a:ext cx="1347791" cy="1556296"/>
            </a:xfrm>
            <a:prstGeom prst="rect">
              <a:avLst/>
            </a:prstGeom>
          </p:spPr>
        </p:pic>
        <p:sp>
          <p:nvSpPr>
            <p:cNvPr id="5714" name="object 553">
              <a:extLst>
                <a:ext uri="{FF2B5EF4-FFF2-40B4-BE49-F238E27FC236}">
                  <a16:creationId xmlns:a16="http://schemas.microsoft.com/office/drawing/2014/main" id="{943A4EB9-1499-F383-D2C2-A4CF026CCF65}"/>
                </a:ext>
              </a:extLst>
            </p:cNvPr>
            <p:cNvSpPr/>
            <p:nvPr/>
          </p:nvSpPr>
          <p:spPr>
            <a:xfrm>
              <a:off x="12477867" y="5505262"/>
              <a:ext cx="1177290" cy="1359535"/>
            </a:xfrm>
            <a:custGeom>
              <a:avLst/>
              <a:gdLst/>
              <a:ahLst/>
              <a:cxnLst/>
              <a:rect l="l" t="t" r="r" b="b"/>
              <a:pathLst>
                <a:path w="1177290" h="1359534">
                  <a:moveTo>
                    <a:pt x="1177025" y="1019338"/>
                  </a:moveTo>
                  <a:lnTo>
                    <a:pt x="1177025" y="339787"/>
                  </a:lnTo>
                  <a:lnTo>
                    <a:pt x="588512" y="0"/>
                  </a:lnTo>
                  <a:lnTo>
                    <a:pt x="0" y="339787"/>
                  </a:lnTo>
                  <a:lnTo>
                    <a:pt x="0" y="1019338"/>
                  </a:lnTo>
                  <a:lnTo>
                    <a:pt x="588512" y="1359114"/>
                  </a:lnTo>
                  <a:lnTo>
                    <a:pt x="1177025" y="1019338"/>
                  </a:lnTo>
                  <a:close/>
                </a:path>
              </a:pathLst>
            </a:custGeom>
            <a:ln w="10406">
              <a:solidFill>
                <a:srgbClr val="FFFFFF"/>
              </a:solidFill>
            </a:ln>
          </p:spPr>
          <p:txBody>
            <a:bodyPr wrap="square" lIns="0" tIns="0" rIns="0" bIns="0" rtlCol="0"/>
            <a:lstStyle/>
            <a:p>
              <a:endParaRPr sz="1092"/>
            </a:p>
          </p:txBody>
        </p:sp>
      </p:grpSp>
      <p:sp>
        <p:nvSpPr>
          <p:cNvPr id="5715" name="object 554">
            <a:extLst>
              <a:ext uri="{FF2B5EF4-FFF2-40B4-BE49-F238E27FC236}">
                <a16:creationId xmlns:a16="http://schemas.microsoft.com/office/drawing/2014/main" id="{E9773A66-3779-F998-B427-D7CD53F56326}"/>
              </a:ext>
            </a:extLst>
          </p:cNvPr>
          <p:cNvSpPr txBox="1"/>
          <p:nvPr/>
        </p:nvSpPr>
        <p:spPr>
          <a:xfrm>
            <a:off x="13043213" y="3372373"/>
            <a:ext cx="503664" cy="250860"/>
          </a:xfrm>
          <a:prstGeom prst="rect">
            <a:avLst/>
          </a:prstGeom>
        </p:spPr>
        <p:txBody>
          <a:bodyPr vert="horz" wrap="square" lIns="0" tIns="8086" rIns="0" bIns="0" rtlCol="0">
            <a:spAutoFit/>
          </a:bodyPr>
          <a:lstStyle/>
          <a:p>
            <a:pPr marL="7701">
              <a:spcBef>
                <a:spcPts val="64"/>
              </a:spcBef>
            </a:pPr>
            <a:r>
              <a:rPr sz="1577" b="1" spc="143" dirty="0">
                <a:solidFill>
                  <a:srgbClr val="FFFFFF"/>
                </a:solidFill>
                <a:latin typeface="Tahoma"/>
                <a:cs typeface="Tahoma"/>
              </a:rPr>
              <a:t>C</a:t>
            </a:r>
            <a:r>
              <a:rPr sz="1577" b="1" spc="-69" dirty="0">
                <a:solidFill>
                  <a:srgbClr val="FFFFFF"/>
                </a:solidFill>
                <a:latin typeface="Tahoma"/>
                <a:cs typeface="Tahoma"/>
              </a:rPr>
              <a:t>CIP</a:t>
            </a:r>
            <a:endParaRPr sz="1577">
              <a:latin typeface="Tahoma"/>
              <a:cs typeface="Tahoma"/>
            </a:endParaRPr>
          </a:p>
        </p:txBody>
      </p:sp>
      <p:grpSp>
        <p:nvGrpSpPr>
          <p:cNvPr id="5716" name="object 555">
            <a:extLst>
              <a:ext uri="{FF2B5EF4-FFF2-40B4-BE49-F238E27FC236}">
                <a16:creationId xmlns:a16="http://schemas.microsoft.com/office/drawing/2014/main" id="{4CE51214-54A1-5ED1-8C58-AD93FE23CF9B}"/>
              </a:ext>
            </a:extLst>
          </p:cNvPr>
          <p:cNvGrpSpPr/>
          <p:nvPr/>
        </p:nvGrpSpPr>
        <p:grpSpPr>
          <a:xfrm>
            <a:off x="12632236" y="889987"/>
            <a:ext cx="1325392" cy="1357738"/>
            <a:chOff x="11973687" y="1847056"/>
            <a:chExt cx="2185670" cy="2239010"/>
          </a:xfrm>
        </p:grpSpPr>
        <p:sp>
          <p:nvSpPr>
            <p:cNvPr id="5717" name="object 556">
              <a:extLst>
                <a:ext uri="{FF2B5EF4-FFF2-40B4-BE49-F238E27FC236}">
                  <a16:creationId xmlns:a16="http://schemas.microsoft.com/office/drawing/2014/main" id="{E73D8756-5B2D-BCF3-0FE5-A526190A1017}"/>
                </a:ext>
              </a:extLst>
            </p:cNvPr>
            <p:cNvSpPr/>
            <p:nvPr/>
          </p:nvSpPr>
          <p:spPr>
            <a:xfrm>
              <a:off x="11978891" y="1852295"/>
              <a:ext cx="2175510" cy="2229485"/>
            </a:xfrm>
            <a:custGeom>
              <a:avLst/>
              <a:gdLst/>
              <a:ahLst/>
              <a:cxnLst/>
              <a:rect l="l" t="t" r="r" b="b"/>
              <a:pathLst>
                <a:path w="2175509" h="2229485">
                  <a:moveTo>
                    <a:pt x="2174967" y="0"/>
                  </a:moveTo>
                  <a:lnTo>
                    <a:pt x="0" y="0"/>
                  </a:lnTo>
                  <a:lnTo>
                    <a:pt x="0" y="2228993"/>
                  </a:lnTo>
                  <a:lnTo>
                    <a:pt x="2174967" y="2228993"/>
                  </a:lnTo>
                  <a:lnTo>
                    <a:pt x="2174967" y="0"/>
                  </a:lnTo>
                  <a:close/>
                </a:path>
              </a:pathLst>
            </a:custGeom>
            <a:solidFill>
              <a:srgbClr val="F5F7FE"/>
            </a:solidFill>
          </p:spPr>
          <p:txBody>
            <a:bodyPr wrap="square" lIns="0" tIns="0" rIns="0" bIns="0" rtlCol="0"/>
            <a:lstStyle/>
            <a:p>
              <a:endParaRPr sz="1092"/>
            </a:p>
          </p:txBody>
        </p:sp>
        <p:sp>
          <p:nvSpPr>
            <p:cNvPr id="5718" name="object 557">
              <a:extLst>
                <a:ext uri="{FF2B5EF4-FFF2-40B4-BE49-F238E27FC236}">
                  <a16:creationId xmlns:a16="http://schemas.microsoft.com/office/drawing/2014/main" id="{B5F8AD6D-186C-B0F7-ACCF-7A1B0C1DFE3E}"/>
                </a:ext>
              </a:extLst>
            </p:cNvPr>
            <p:cNvSpPr/>
            <p:nvPr/>
          </p:nvSpPr>
          <p:spPr>
            <a:xfrm>
              <a:off x="11973687" y="1847055"/>
              <a:ext cx="2185670" cy="2239010"/>
            </a:xfrm>
            <a:custGeom>
              <a:avLst/>
              <a:gdLst/>
              <a:ahLst/>
              <a:cxnLst/>
              <a:rect l="l" t="t" r="r" b="b"/>
              <a:pathLst>
                <a:path w="2185669" h="2239010">
                  <a:moveTo>
                    <a:pt x="2185378" y="0"/>
                  </a:moveTo>
                  <a:lnTo>
                    <a:pt x="0" y="0"/>
                  </a:lnTo>
                  <a:lnTo>
                    <a:pt x="0" y="10160"/>
                  </a:lnTo>
                  <a:lnTo>
                    <a:pt x="0" y="2228850"/>
                  </a:lnTo>
                  <a:lnTo>
                    <a:pt x="0" y="2239010"/>
                  </a:lnTo>
                  <a:lnTo>
                    <a:pt x="2185378" y="2239010"/>
                  </a:lnTo>
                  <a:lnTo>
                    <a:pt x="2185378" y="2229027"/>
                  </a:lnTo>
                  <a:lnTo>
                    <a:pt x="2185378" y="2228850"/>
                  </a:lnTo>
                  <a:lnTo>
                    <a:pt x="2185378" y="10426"/>
                  </a:lnTo>
                  <a:lnTo>
                    <a:pt x="2174976" y="10426"/>
                  </a:lnTo>
                  <a:lnTo>
                    <a:pt x="2174976" y="2228850"/>
                  </a:lnTo>
                  <a:lnTo>
                    <a:pt x="10401" y="2228850"/>
                  </a:lnTo>
                  <a:lnTo>
                    <a:pt x="10401" y="10160"/>
                  </a:lnTo>
                  <a:lnTo>
                    <a:pt x="2185378" y="10160"/>
                  </a:lnTo>
                  <a:lnTo>
                    <a:pt x="2185378" y="0"/>
                  </a:lnTo>
                  <a:close/>
                </a:path>
              </a:pathLst>
            </a:custGeom>
            <a:solidFill>
              <a:srgbClr val="2A5CDA"/>
            </a:solidFill>
          </p:spPr>
          <p:txBody>
            <a:bodyPr wrap="square" lIns="0" tIns="0" rIns="0" bIns="0" rtlCol="0"/>
            <a:lstStyle/>
            <a:p>
              <a:endParaRPr sz="1092"/>
            </a:p>
          </p:txBody>
        </p:sp>
      </p:grpSp>
      <p:sp>
        <p:nvSpPr>
          <p:cNvPr id="5719" name="object 558">
            <a:extLst>
              <a:ext uri="{FF2B5EF4-FFF2-40B4-BE49-F238E27FC236}">
                <a16:creationId xmlns:a16="http://schemas.microsoft.com/office/drawing/2014/main" id="{08308307-DF35-DFC2-03F7-CD3B0E9C2A15}"/>
              </a:ext>
            </a:extLst>
          </p:cNvPr>
          <p:cNvSpPr txBox="1"/>
          <p:nvPr/>
        </p:nvSpPr>
        <p:spPr>
          <a:xfrm>
            <a:off x="12953541" y="966479"/>
            <a:ext cx="673863" cy="98335"/>
          </a:xfrm>
          <a:prstGeom prst="rect">
            <a:avLst/>
          </a:prstGeom>
        </p:spPr>
        <p:txBody>
          <a:bodyPr vert="horz" wrap="square" lIns="0" tIns="9627" rIns="0" bIns="0" rtlCol="0">
            <a:spAutoFit/>
          </a:bodyPr>
          <a:lstStyle/>
          <a:p>
            <a:pPr marL="7701">
              <a:spcBef>
                <a:spcPts val="76"/>
              </a:spcBef>
            </a:pPr>
            <a:r>
              <a:rPr sz="576" spc="64" dirty="0">
                <a:solidFill>
                  <a:srgbClr val="142C6F"/>
                </a:solidFill>
                <a:latin typeface="Verdana"/>
                <a:cs typeface="Verdana"/>
              </a:rPr>
              <a:t>BLOCKCHAIN</a:t>
            </a:r>
            <a:r>
              <a:rPr sz="576" spc="49" dirty="0">
                <a:solidFill>
                  <a:srgbClr val="142C6F"/>
                </a:solidFill>
                <a:latin typeface="Verdana"/>
                <a:cs typeface="Verdana"/>
              </a:rPr>
              <a:t> </a:t>
            </a:r>
            <a:r>
              <a:rPr sz="576" spc="-36" dirty="0">
                <a:solidFill>
                  <a:srgbClr val="142C6F"/>
                </a:solidFill>
                <a:latin typeface="Verdana"/>
                <a:cs typeface="Verdana"/>
              </a:rPr>
              <a:t>B</a:t>
            </a:r>
            <a:endParaRPr sz="576">
              <a:latin typeface="Verdana"/>
              <a:cs typeface="Verdana"/>
            </a:endParaRPr>
          </a:p>
        </p:txBody>
      </p:sp>
      <p:grpSp>
        <p:nvGrpSpPr>
          <p:cNvPr id="5720" name="object 559">
            <a:extLst>
              <a:ext uri="{FF2B5EF4-FFF2-40B4-BE49-F238E27FC236}">
                <a16:creationId xmlns:a16="http://schemas.microsoft.com/office/drawing/2014/main" id="{70571B83-AE26-9DE0-54FF-F21C9DEF5B89}"/>
              </a:ext>
            </a:extLst>
          </p:cNvPr>
          <p:cNvGrpSpPr/>
          <p:nvPr/>
        </p:nvGrpSpPr>
        <p:grpSpPr>
          <a:xfrm>
            <a:off x="12632236" y="1123708"/>
            <a:ext cx="1325392" cy="4946539"/>
            <a:chOff x="11973687" y="2232479"/>
            <a:chExt cx="2185670" cy="8157209"/>
          </a:xfrm>
        </p:grpSpPr>
        <p:sp>
          <p:nvSpPr>
            <p:cNvPr id="5721" name="object 560">
              <a:extLst>
                <a:ext uri="{FF2B5EF4-FFF2-40B4-BE49-F238E27FC236}">
                  <a16:creationId xmlns:a16="http://schemas.microsoft.com/office/drawing/2014/main" id="{4FFE53D9-AC91-5DEC-6C9B-4D3FF1A1ADBB}"/>
                </a:ext>
              </a:extLst>
            </p:cNvPr>
            <p:cNvSpPr/>
            <p:nvPr/>
          </p:nvSpPr>
          <p:spPr>
            <a:xfrm>
              <a:off x="12501320" y="2383194"/>
              <a:ext cx="1122680" cy="970915"/>
            </a:xfrm>
            <a:custGeom>
              <a:avLst/>
              <a:gdLst/>
              <a:ahLst/>
              <a:cxnLst/>
              <a:rect l="l" t="t" r="r" b="b"/>
              <a:pathLst>
                <a:path w="1122680" h="970914">
                  <a:moveTo>
                    <a:pt x="559716" y="0"/>
                  </a:moveTo>
                  <a:lnTo>
                    <a:pt x="0" y="967344"/>
                  </a:lnTo>
                </a:path>
                <a:path w="1122680" h="970914">
                  <a:moveTo>
                    <a:pt x="559716" y="0"/>
                  </a:moveTo>
                  <a:lnTo>
                    <a:pt x="1116389" y="970387"/>
                  </a:lnTo>
                </a:path>
                <a:path w="1122680" h="970914">
                  <a:moveTo>
                    <a:pt x="559716" y="0"/>
                  </a:moveTo>
                  <a:lnTo>
                    <a:pt x="1122475" y="325486"/>
                  </a:lnTo>
                </a:path>
              </a:pathLst>
            </a:custGeom>
            <a:ln w="10406">
              <a:solidFill>
                <a:srgbClr val="2A5CDA"/>
              </a:solidFill>
            </a:ln>
          </p:spPr>
          <p:txBody>
            <a:bodyPr wrap="square" lIns="0" tIns="0" rIns="0" bIns="0" rtlCol="0"/>
            <a:lstStyle/>
            <a:p>
              <a:endParaRPr sz="1092"/>
            </a:p>
          </p:txBody>
        </p:sp>
        <p:sp>
          <p:nvSpPr>
            <p:cNvPr id="5722" name="object 561">
              <a:extLst>
                <a:ext uri="{FF2B5EF4-FFF2-40B4-BE49-F238E27FC236}">
                  <a16:creationId xmlns:a16="http://schemas.microsoft.com/office/drawing/2014/main" id="{ACD40E49-0DF8-12CF-7347-0136E79D890A}"/>
                </a:ext>
              </a:extLst>
            </p:cNvPr>
            <p:cNvSpPr/>
            <p:nvPr/>
          </p:nvSpPr>
          <p:spPr>
            <a:xfrm>
              <a:off x="13058003" y="2708678"/>
              <a:ext cx="566420" cy="967740"/>
            </a:xfrm>
            <a:custGeom>
              <a:avLst/>
              <a:gdLst/>
              <a:ahLst/>
              <a:cxnLst/>
              <a:rect l="l" t="t" r="r" b="b"/>
              <a:pathLst>
                <a:path w="566419" h="967739">
                  <a:moveTo>
                    <a:pt x="565801" y="647943"/>
                  </a:moveTo>
                  <a:lnTo>
                    <a:pt x="565801" y="0"/>
                  </a:lnTo>
                </a:path>
                <a:path w="566419" h="967739">
                  <a:moveTo>
                    <a:pt x="565801" y="647943"/>
                  </a:moveTo>
                  <a:lnTo>
                    <a:pt x="0" y="967344"/>
                  </a:lnTo>
                </a:path>
              </a:pathLst>
            </a:custGeom>
            <a:ln w="10406">
              <a:solidFill>
                <a:srgbClr val="2A5CDA"/>
              </a:solidFill>
            </a:ln>
          </p:spPr>
          <p:txBody>
            <a:bodyPr wrap="square" lIns="0" tIns="0" rIns="0" bIns="0" rtlCol="0"/>
            <a:lstStyle/>
            <a:p>
              <a:endParaRPr sz="1092"/>
            </a:p>
          </p:txBody>
        </p:sp>
        <p:sp>
          <p:nvSpPr>
            <p:cNvPr id="5723" name="object 562">
              <a:extLst>
                <a:ext uri="{FF2B5EF4-FFF2-40B4-BE49-F238E27FC236}">
                  <a16:creationId xmlns:a16="http://schemas.microsoft.com/office/drawing/2014/main" id="{6EC37A60-25AE-58F1-9822-D3A4BAB0A6A4}"/>
                </a:ext>
              </a:extLst>
            </p:cNvPr>
            <p:cNvSpPr/>
            <p:nvPr/>
          </p:nvSpPr>
          <p:spPr>
            <a:xfrm>
              <a:off x="12504362" y="2711721"/>
              <a:ext cx="553720" cy="964565"/>
            </a:xfrm>
            <a:custGeom>
              <a:avLst/>
              <a:gdLst/>
              <a:ahLst/>
              <a:cxnLst/>
              <a:rect l="l" t="t" r="r" b="b"/>
              <a:pathLst>
                <a:path w="553719" h="964564">
                  <a:moveTo>
                    <a:pt x="0" y="641857"/>
                  </a:moveTo>
                  <a:lnTo>
                    <a:pt x="553630" y="964301"/>
                  </a:lnTo>
                </a:path>
                <a:path w="553719" h="964564">
                  <a:moveTo>
                    <a:pt x="0" y="641857"/>
                  </a:moveTo>
                  <a:lnTo>
                    <a:pt x="0" y="0"/>
                  </a:lnTo>
                </a:path>
              </a:pathLst>
            </a:custGeom>
            <a:ln w="10406">
              <a:solidFill>
                <a:srgbClr val="2A5CDA"/>
              </a:solidFill>
            </a:ln>
          </p:spPr>
          <p:txBody>
            <a:bodyPr wrap="square" lIns="0" tIns="0" rIns="0" bIns="0" rtlCol="0"/>
            <a:lstStyle/>
            <a:p>
              <a:endParaRPr sz="1092"/>
            </a:p>
          </p:txBody>
        </p:sp>
        <p:sp>
          <p:nvSpPr>
            <p:cNvPr id="5724" name="object 563">
              <a:extLst>
                <a:ext uri="{FF2B5EF4-FFF2-40B4-BE49-F238E27FC236}">
                  <a16:creationId xmlns:a16="http://schemas.microsoft.com/office/drawing/2014/main" id="{F7E1999B-673C-B698-FB89-C98FA3EDE984}"/>
                </a:ext>
              </a:extLst>
            </p:cNvPr>
            <p:cNvSpPr/>
            <p:nvPr/>
          </p:nvSpPr>
          <p:spPr>
            <a:xfrm>
              <a:off x="12504367" y="2386236"/>
              <a:ext cx="560070" cy="325755"/>
            </a:xfrm>
            <a:custGeom>
              <a:avLst/>
              <a:gdLst/>
              <a:ahLst/>
              <a:cxnLst/>
              <a:rect l="l" t="t" r="r" b="b"/>
              <a:pathLst>
                <a:path w="560069" h="325755">
                  <a:moveTo>
                    <a:pt x="559716" y="0"/>
                  </a:moveTo>
                  <a:lnTo>
                    <a:pt x="0" y="325486"/>
                  </a:lnTo>
                </a:path>
              </a:pathLst>
            </a:custGeom>
            <a:ln w="10406">
              <a:solidFill>
                <a:srgbClr val="2A5CDA"/>
              </a:solidFill>
            </a:ln>
          </p:spPr>
          <p:txBody>
            <a:bodyPr wrap="square" lIns="0" tIns="0" rIns="0" bIns="0" rtlCol="0"/>
            <a:lstStyle/>
            <a:p>
              <a:endParaRPr sz="1092"/>
            </a:p>
          </p:txBody>
        </p:sp>
        <p:sp>
          <p:nvSpPr>
            <p:cNvPr id="5725" name="object 564">
              <a:extLst>
                <a:ext uri="{FF2B5EF4-FFF2-40B4-BE49-F238E27FC236}">
                  <a16:creationId xmlns:a16="http://schemas.microsoft.com/office/drawing/2014/main" id="{FB97F3D7-97C7-9587-18AA-55E2DE4D9D46}"/>
                </a:ext>
              </a:extLst>
            </p:cNvPr>
            <p:cNvSpPr/>
            <p:nvPr/>
          </p:nvSpPr>
          <p:spPr>
            <a:xfrm>
              <a:off x="13061036" y="2383194"/>
              <a:ext cx="3175" cy="1296035"/>
            </a:xfrm>
            <a:custGeom>
              <a:avLst/>
              <a:gdLst/>
              <a:ahLst/>
              <a:cxnLst/>
              <a:rect l="l" t="t" r="r" b="b"/>
              <a:pathLst>
                <a:path w="3175" h="1296035">
                  <a:moveTo>
                    <a:pt x="0" y="0"/>
                  </a:moveTo>
                  <a:lnTo>
                    <a:pt x="3042" y="1295874"/>
                  </a:lnTo>
                </a:path>
              </a:pathLst>
            </a:custGeom>
            <a:ln w="10406">
              <a:solidFill>
                <a:srgbClr val="2A5CDA"/>
              </a:solidFill>
            </a:ln>
          </p:spPr>
          <p:txBody>
            <a:bodyPr wrap="square" lIns="0" tIns="0" rIns="0" bIns="0" rtlCol="0"/>
            <a:lstStyle/>
            <a:p>
              <a:endParaRPr sz="1092"/>
            </a:p>
          </p:txBody>
        </p:sp>
        <p:sp>
          <p:nvSpPr>
            <p:cNvPr id="5726" name="object 565">
              <a:extLst>
                <a:ext uri="{FF2B5EF4-FFF2-40B4-BE49-F238E27FC236}">
                  <a16:creationId xmlns:a16="http://schemas.microsoft.com/office/drawing/2014/main" id="{F26F4885-5AD3-1DD2-C395-AB56B6AFE492}"/>
                </a:ext>
              </a:extLst>
            </p:cNvPr>
            <p:cNvSpPr/>
            <p:nvPr/>
          </p:nvSpPr>
          <p:spPr>
            <a:xfrm>
              <a:off x="13064090" y="2708683"/>
              <a:ext cx="553720" cy="970915"/>
            </a:xfrm>
            <a:custGeom>
              <a:avLst/>
              <a:gdLst/>
              <a:ahLst/>
              <a:cxnLst/>
              <a:rect l="l" t="t" r="r" b="b"/>
              <a:pathLst>
                <a:path w="553719" h="970914">
                  <a:moveTo>
                    <a:pt x="553630" y="0"/>
                  </a:moveTo>
                  <a:lnTo>
                    <a:pt x="0" y="970387"/>
                  </a:lnTo>
                </a:path>
              </a:pathLst>
            </a:custGeom>
            <a:ln w="10406">
              <a:solidFill>
                <a:srgbClr val="2A5CDA"/>
              </a:solidFill>
            </a:ln>
          </p:spPr>
          <p:txBody>
            <a:bodyPr wrap="square" lIns="0" tIns="0" rIns="0" bIns="0" rtlCol="0"/>
            <a:lstStyle/>
            <a:p>
              <a:endParaRPr sz="1092"/>
            </a:p>
          </p:txBody>
        </p:sp>
        <p:sp>
          <p:nvSpPr>
            <p:cNvPr id="5727" name="object 566">
              <a:extLst>
                <a:ext uri="{FF2B5EF4-FFF2-40B4-BE49-F238E27FC236}">
                  <a16:creationId xmlns:a16="http://schemas.microsoft.com/office/drawing/2014/main" id="{9F11FBD3-39CC-7BD1-EAC7-E06D8861BDF3}"/>
                </a:ext>
              </a:extLst>
            </p:cNvPr>
            <p:cNvSpPr/>
            <p:nvPr/>
          </p:nvSpPr>
          <p:spPr>
            <a:xfrm>
              <a:off x="12504362" y="2708683"/>
              <a:ext cx="1116965" cy="970915"/>
            </a:xfrm>
            <a:custGeom>
              <a:avLst/>
              <a:gdLst/>
              <a:ahLst/>
              <a:cxnLst/>
              <a:rect l="l" t="t" r="r" b="b"/>
              <a:pathLst>
                <a:path w="1116965" h="970914">
                  <a:moveTo>
                    <a:pt x="0" y="0"/>
                  </a:moveTo>
                  <a:lnTo>
                    <a:pt x="559716" y="970387"/>
                  </a:lnTo>
                </a:path>
                <a:path w="1116965" h="970914">
                  <a:moveTo>
                    <a:pt x="0" y="0"/>
                  </a:moveTo>
                  <a:lnTo>
                    <a:pt x="1116401" y="0"/>
                  </a:lnTo>
                </a:path>
              </a:pathLst>
            </a:custGeom>
            <a:ln w="10406">
              <a:solidFill>
                <a:srgbClr val="2A5CDA"/>
              </a:solidFill>
            </a:ln>
          </p:spPr>
          <p:txBody>
            <a:bodyPr wrap="square" lIns="0" tIns="0" rIns="0" bIns="0" rtlCol="0"/>
            <a:lstStyle/>
            <a:p>
              <a:endParaRPr sz="1092"/>
            </a:p>
          </p:txBody>
        </p:sp>
        <p:sp>
          <p:nvSpPr>
            <p:cNvPr id="5728" name="object 567">
              <a:extLst>
                <a:ext uri="{FF2B5EF4-FFF2-40B4-BE49-F238E27FC236}">
                  <a16:creationId xmlns:a16="http://schemas.microsoft.com/office/drawing/2014/main" id="{BCF513FD-8C22-2ADB-0DB7-39623F960F87}"/>
                </a:ext>
              </a:extLst>
            </p:cNvPr>
            <p:cNvSpPr/>
            <p:nvPr/>
          </p:nvSpPr>
          <p:spPr>
            <a:xfrm>
              <a:off x="12504362" y="2708679"/>
              <a:ext cx="1116965" cy="645160"/>
            </a:xfrm>
            <a:custGeom>
              <a:avLst/>
              <a:gdLst/>
              <a:ahLst/>
              <a:cxnLst/>
              <a:rect l="l" t="t" r="r" b="b"/>
              <a:pathLst>
                <a:path w="1116965" h="645160">
                  <a:moveTo>
                    <a:pt x="0" y="644900"/>
                  </a:moveTo>
                  <a:lnTo>
                    <a:pt x="1116401" y="0"/>
                  </a:lnTo>
                </a:path>
                <a:path w="1116965" h="645160">
                  <a:moveTo>
                    <a:pt x="0" y="644900"/>
                  </a:moveTo>
                  <a:lnTo>
                    <a:pt x="1116401" y="644900"/>
                  </a:lnTo>
                </a:path>
              </a:pathLst>
            </a:custGeom>
            <a:ln w="10406">
              <a:solidFill>
                <a:srgbClr val="2A5CDA"/>
              </a:solidFill>
            </a:ln>
          </p:spPr>
          <p:txBody>
            <a:bodyPr wrap="square" lIns="0" tIns="0" rIns="0" bIns="0" rtlCol="0"/>
            <a:lstStyle/>
            <a:p>
              <a:endParaRPr sz="1092"/>
            </a:p>
          </p:txBody>
        </p:sp>
        <p:sp>
          <p:nvSpPr>
            <p:cNvPr id="5729" name="object 568">
              <a:extLst>
                <a:ext uri="{FF2B5EF4-FFF2-40B4-BE49-F238E27FC236}">
                  <a16:creationId xmlns:a16="http://schemas.microsoft.com/office/drawing/2014/main" id="{E5E02AE5-C406-C2D4-28A6-E59744FB6AE3}"/>
                </a:ext>
              </a:extLst>
            </p:cNvPr>
            <p:cNvSpPr/>
            <p:nvPr/>
          </p:nvSpPr>
          <p:spPr>
            <a:xfrm>
              <a:off x="12504362" y="2708683"/>
              <a:ext cx="1113790" cy="645160"/>
            </a:xfrm>
            <a:custGeom>
              <a:avLst/>
              <a:gdLst/>
              <a:ahLst/>
              <a:cxnLst/>
              <a:rect l="l" t="t" r="r" b="b"/>
              <a:pathLst>
                <a:path w="1113790" h="645160">
                  <a:moveTo>
                    <a:pt x="0" y="0"/>
                  </a:moveTo>
                  <a:lnTo>
                    <a:pt x="1113358" y="644900"/>
                  </a:lnTo>
                </a:path>
                <a:path w="1113790" h="645160">
                  <a:moveTo>
                    <a:pt x="0" y="0"/>
                  </a:moveTo>
                  <a:lnTo>
                    <a:pt x="1113358" y="644900"/>
                  </a:lnTo>
                </a:path>
              </a:pathLst>
            </a:custGeom>
            <a:ln w="10406">
              <a:solidFill>
                <a:srgbClr val="2A5CDA"/>
              </a:solidFill>
            </a:ln>
          </p:spPr>
          <p:txBody>
            <a:bodyPr wrap="square" lIns="0" tIns="0" rIns="0" bIns="0" rtlCol="0"/>
            <a:lstStyle/>
            <a:p>
              <a:endParaRPr sz="1092"/>
            </a:p>
          </p:txBody>
        </p:sp>
        <p:sp>
          <p:nvSpPr>
            <p:cNvPr id="5730" name="object 569">
              <a:extLst>
                <a:ext uri="{FF2B5EF4-FFF2-40B4-BE49-F238E27FC236}">
                  <a16:creationId xmlns:a16="http://schemas.microsoft.com/office/drawing/2014/main" id="{EF591246-2F7A-B283-2288-4613BF94649A}"/>
                </a:ext>
              </a:extLst>
            </p:cNvPr>
            <p:cNvSpPr/>
            <p:nvPr/>
          </p:nvSpPr>
          <p:spPr>
            <a:xfrm>
              <a:off x="12357219" y="3205215"/>
              <a:ext cx="290830" cy="290830"/>
            </a:xfrm>
            <a:custGeom>
              <a:avLst/>
              <a:gdLst/>
              <a:ahLst/>
              <a:cxnLst/>
              <a:rect l="l" t="t" r="r" b="b"/>
              <a:pathLst>
                <a:path w="290829" h="290829">
                  <a:moveTo>
                    <a:pt x="161101" y="0"/>
                  </a:moveTo>
                  <a:lnTo>
                    <a:pt x="115978" y="2091"/>
                  </a:lnTo>
                  <a:lnTo>
                    <a:pt x="72245" y="18736"/>
                  </a:lnTo>
                  <a:lnTo>
                    <a:pt x="35958" y="48287"/>
                  </a:lnTo>
                  <a:lnTo>
                    <a:pt x="11582" y="86318"/>
                  </a:lnTo>
                  <a:lnTo>
                    <a:pt x="0" y="129540"/>
                  </a:lnTo>
                  <a:lnTo>
                    <a:pt x="2091" y="174664"/>
                  </a:lnTo>
                  <a:lnTo>
                    <a:pt x="18738" y="218400"/>
                  </a:lnTo>
                  <a:lnTo>
                    <a:pt x="48288" y="254683"/>
                  </a:lnTo>
                  <a:lnTo>
                    <a:pt x="86319" y="279057"/>
                  </a:lnTo>
                  <a:lnTo>
                    <a:pt x="129541" y="290638"/>
                  </a:lnTo>
                  <a:lnTo>
                    <a:pt x="174664" y="288547"/>
                  </a:lnTo>
                  <a:lnTo>
                    <a:pt x="218397" y="271903"/>
                  </a:lnTo>
                  <a:lnTo>
                    <a:pt x="254683" y="242346"/>
                  </a:lnTo>
                  <a:lnTo>
                    <a:pt x="279056" y="204315"/>
                  </a:lnTo>
                  <a:lnTo>
                    <a:pt x="290638" y="161094"/>
                  </a:lnTo>
                  <a:lnTo>
                    <a:pt x="288547" y="115973"/>
                  </a:lnTo>
                  <a:lnTo>
                    <a:pt x="271903" y="72239"/>
                  </a:lnTo>
                  <a:lnTo>
                    <a:pt x="242353" y="35954"/>
                  </a:lnTo>
                  <a:lnTo>
                    <a:pt x="204322" y="11581"/>
                  </a:lnTo>
                  <a:lnTo>
                    <a:pt x="161101" y="0"/>
                  </a:lnTo>
                  <a:close/>
                </a:path>
              </a:pathLst>
            </a:custGeom>
            <a:solidFill>
              <a:srgbClr val="FFFFFF"/>
            </a:solidFill>
          </p:spPr>
          <p:txBody>
            <a:bodyPr wrap="square" lIns="0" tIns="0" rIns="0" bIns="0" rtlCol="0"/>
            <a:lstStyle/>
            <a:p>
              <a:endParaRPr sz="1092"/>
            </a:p>
          </p:txBody>
        </p:sp>
        <p:sp>
          <p:nvSpPr>
            <p:cNvPr id="5731" name="object 570">
              <a:extLst>
                <a:ext uri="{FF2B5EF4-FFF2-40B4-BE49-F238E27FC236}">
                  <a16:creationId xmlns:a16="http://schemas.microsoft.com/office/drawing/2014/main" id="{ECFE76F6-ABC6-3583-DE18-BEC516C65B9E}"/>
                </a:ext>
              </a:extLst>
            </p:cNvPr>
            <p:cNvSpPr/>
            <p:nvPr/>
          </p:nvSpPr>
          <p:spPr>
            <a:xfrm>
              <a:off x="12357225" y="3205215"/>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732" name="object 571">
              <a:extLst>
                <a:ext uri="{FF2B5EF4-FFF2-40B4-BE49-F238E27FC236}">
                  <a16:creationId xmlns:a16="http://schemas.microsoft.com/office/drawing/2014/main" id="{06FEE397-70B8-6DA2-9D1D-29D95B4B57C7}"/>
                </a:ext>
              </a:extLst>
            </p:cNvPr>
            <p:cNvPicPr/>
            <p:nvPr/>
          </p:nvPicPr>
          <p:blipFill>
            <a:blip r:embed="rId14" cstate="print"/>
            <a:stretch>
              <a:fillRect/>
            </a:stretch>
          </p:blipFill>
          <p:spPr>
            <a:xfrm>
              <a:off x="12416177" y="3268698"/>
              <a:ext cx="169062" cy="43960"/>
            </a:xfrm>
            <a:prstGeom prst="rect">
              <a:avLst/>
            </a:prstGeom>
          </p:spPr>
        </p:pic>
        <p:sp>
          <p:nvSpPr>
            <p:cNvPr id="5733" name="object 572">
              <a:extLst>
                <a:ext uri="{FF2B5EF4-FFF2-40B4-BE49-F238E27FC236}">
                  <a16:creationId xmlns:a16="http://schemas.microsoft.com/office/drawing/2014/main" id="{6EF13F63-B7B7-60D1-D955-F14CE5286819}"/>
                </a:ext>
              </a:extLst>
            </p:cNvPr>
            <p:cNvSpPr/>
            <p:nvPr/>
          </p:nvSpPr>
          <p:spPr>
            <a:xfrm>
              <a:off x="12416176" y="3268692"/>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734" name="object 573">
              <a:extLst>
                <a:ext uri="{FF2B5EF4-FFF2-40B4-BE49-F238E27FC236}">
                  <a16:creationId xmlns:a16="http://schemas.microsoft.com/office/drawing/2014/main" id="{2BEDC462-1C0B-0B79-8CDE-C1E5BD83C8F7}"/>
                </a:ext>
              </a:extLst>
            </p:cNvPr>
            <p:cNvPicPr/>
            <p:nvPr/>
          </p:nvPicPr>
          <p:blipFill>
            <a:blip r:embed="rId15" cstate="print"/>
            <a:stretch>
              <a:fillRect/>
            </a:stretch>
          </p:blipFill>
          <p:spPr>
            <a:xfrm>
              <a:off x="12416177" y="3322384"/>
              <a:ext cx="169062" cy="43948"/>
            </a:xfrm>
            <a:prstGeom prst="rect">
              <a:avLst/>
            </a:prstGeom>
          </p:spPr>
        </p:pic>
        <p:sp>
          <p:nvSpPr>
            <p:cNvPr id="5735" name="object 574">
              <a:extLst>
                <a:ext uri="{FF2B5EF4-FFF2-40B4-BE49-F238E27FC236}">
                  <a16:creationId xmlns:a16="http://schemas.microsoft.com/office/drawing/2014/main" id="{888BD6FD-38D6-292C-D9D8-34CC2BE691A3}"/>
                </a:ext>
              </a:extLst>
            </p:cNvPr>
            <p:cNvSpPr/>
            <p:nvPr/>
          </p:nvSpPr>
          <p:spPr>
            <a:xfrm>
              <a:off x="12416176" y="3322371"/>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736" name="object 575">
              <a:extLst>
                <a:ext uri="{FF2B5EF4-FFF2-40B4-BE49-F238E27FC236}">
                  <a16:creationId xmlns:a16="http://schemas.microsoft.com/office/drawing/2014/main" id="{47B99CE4-21C3-263D-C302-7FF1C349142C}"/>
                </a:ext>
              </a:extLst>
            </p:cNvPr>
            <p:cNvPicPr/>
            <p:nvPr/>
          </p:nvPicPr>
          <p:blipFill>
            <a:blip r:embed="rId15" cstate="print"/>
            <a:stretch>
              <a:fillRect/>
            </a:stretch>
          </p:blipFill>
          <p:spPr>
            <a:xfrm>
              <a:off x="12416177" y="3377251"/>
              <a:ext cx="169062" cy="43960"/>
            </a:xfrm>
            <a:prstGeom prst="rect">
              <a:avLst/>
            </a:prstGeom>
          </p:spPr>
        </p:pic>
        <p:sp>
          <p:nvSpPr>
            <p:cNvPr id="5737" name="object 576">
              <a:extLst>
                <a:ext uri="{FF2B5EF4-FFF2-40B4-BE49-F238E27FC236}">
                  <a16:creationId xmlns:a16="http://schemas.microsoft.com/office/drawing/2014/main" id="{D634E40E-B23E-7909-605D-0C62BDBCE6A4}"/>
                </a:ext>
              </a:extLst>
            </p:cNvPr>
            <p:cNvSpPr/>
            <p:nvPr/>
          </p:nvSpPr>
          <p:spPr>
            <a:xfrm>
              <a:off x="12416176" y="337725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738" name="object 577">
              <a:extLst>
                <a:ext uri="{FF2B5EF4-FFF2-40B4-BE49-F238E27FC236}">
                  <a16:creationId xmlns:a16="http://schemas.microsoft.com/office/drawing/2014/main" id="{9CAFD4F3-7B4F-9CF4-B542-0930E4A1C41D}"/>
                </a:ext>
              </a:extLst>
            </p:cNvPr>
            <p:cNvPicPr/>
            <p:nvPr/>
          </p:nvPicPr>
          <p:blipFill>
            <a:blip r:embed="rId11" cstate="print"/>
            <a:stretch>
              <a:fillRect/>
            </a:stretch>
          </p:blipFill>
          <p:spPr>
            <a:xfrm>
              <a:off x="12436469" y="3312660"/>
              <a:ext cx="128488" cy="9724"/>
            </a:xfrm>
            <a:prstGeom prst="rect">
              <a:avLst/>
            </a:prstGeom>
          </p:spPr>
        </p:pic>
        <p:sp>
          <p:nvSpPr>
            <p:cNvPr id="5739" name="object 578">
              <a:extLst>
                <a:ext uri="{FF2B5EF4-FFF2-40B4-BE49-F238E27FC236}">
                  <a16:creationId xmlns:a16="http://schemas.microsoft.com/office/drawing/2014/main" id="{2168ECDF-DAFA-D6E0-F408-CE4869994CF1}"/>
                </a:ext>
              </a:extLst>
            </p:cNvPr>
            <p:cNvSpPr/>
            <p:nvPr/>
          </p:nvSpPr>
          <p:spPr>
            <a:xfrm>
              <a:off x="12436469" y="3312647"/>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740" name="object 579">
              <a:extLst>
                <a:ext uri="{FF2B5EF4-FFF2-40B4-BE49-F238E27FC236}">
                  <a16:creationId xmlns:a16="http://schemas.microsoft.com/office/drawing/2014/main" id="{49F48593-5B9A-AF24-51CF-AD9CEA844EBE}"/>
                </a:ext>
              </a:extLst>
            </p:cNvPr>
            <p:cNvSpPr/>
            <p:nvPr/>
          </p:nvSpPr>
          <p:spPr>
            <a:xfrm>
              <a:off x="12436462" y="3312661"/>
              <a:ext cx="128905" cy="57785"/>
            </a:xfrm>
            <a:custGeom>
              <a:avLst/>
              <a:gdLst/>
              <a:ahLst/>
              <a:cxnLst/>
              <a:rect l="l" t="t" r="r" b="b"/>
              <a:pathLst>
                <a:path w="128904" h="57785">
                  <a:moveTo>
                    <a:pt x="128485" y="53949"/>
                  </a:moveTo>
                  <a:lnTo>
                    <a:pt x="0" y="53949"/>
                  </a:lnTo>
                  <a:lnTo>
                    <a:pt x="0" y="57696"/>
                  </a:lnTo>
                  <a:lnTo>
                    <a:pt x="128485" y="57696"/>
                  </a:lnTo>
                  <a:lnTo>
                    <a:pt x="128485" y="53949"/>
                  </a:lnTo>
                  <a:close/>
                </a:path>
                <a:path w="128904" h="57785">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741" name="object 580">
              <a:extLst>
                <a:ext uri="{FF2B5EF4-FFF2-40B4-BE49-F238E27FC236}">
                  <a16:creationId xmlns:a16="http://schemas.microsoft.com/office/drawing/2014/main" id="{31A0077D-BE75-B7AE-BA7F-9C1165EC69B5}"/>
                </a:ext>
              </a:extLst>
            </p:cNvPr>
            <p:cNvSpPr/>
            <p:nvPr/>
          </p:nvSpPr>
          <p:spPr>
            <a:xfrm>
              <a:off x="12436465" y="3312648"/>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742" name="object 581">
              <a:extLst>
                <a:ext uri="{FF2B5EF4-FFF2-40B4-BE49-F238E27FC236}">
                  <a16:creationId xmlns:a16="http://schemas.microsoft.com/office/drawing/2014/main" id="{32951BF0-476B-0D2F-CA58-F254CA57E245}"/>
                </a:ext>
              </a:extLst>
            </p:cNvPr>
            <p:cNvSpPr/>
            <p:nvPr/>
          </p:nvSpPr>
          <p:spPr>
            <a:xfrm>
              <a:off x="12464175" y="339697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743" name="object 582">
              <a:extLst>
                <a:ext uri="{FF2B5EF4-FFF2-40B4-BE49-F238E27FC236}">
                  <a16:creationId xmlns:a16="http://schemas.microsoft.com/office/drawing/2014/main" id="{44972E7A-A3AC-C12F-5BC2-443BFF652F62}"/>
                </a:ext>
              </a:extLst>
            </p:cNvPr>
            <p:cNvSpPr/>
            <p:nvPr/>
          </p:nvSpPr>
          <p:spPr>
            <a:xfrm>
              <a:off x="12506226" y="340148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744" name="object 583">
              <a:extLst>
                <a:ext uri="{FF2B5EF4-FFF2-40B4-BE49-F238E27FC236}">
                  <a16:creationId xmlns:a16="http://schemas.microsoft.com/office/drawing/2014/main" id="{8F90B270-617E-427B-AFE5-FFCF74C42F6E}"/>
                </a:ext>
              </a:extLst>
            </p:cNvPr>
            <p:cNvSpPr/>
            <p:nvPr/>
          </p:nvSpPr>
          <p:spPr>
            <a:xfrm>
              <a:off x="12436119" y="3395376"/>
              <a:ext cx="128905" cy="37465"/>
            </a:xfrm>
            <a:custGeom>
              <a:avLst/>
              <a:gdLst/>
              <a:ahLst/>
              <a:cxnLst/>
              <a:rect l="l" t="t" r="r" b="b"/>
              <a:pathLst>
                <a:path w="128904" h="37464">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4" h="37464">
                  <a:moveTo>
                    <a:pt x="15557" y="25844"/>
                  </a:moveTo>
                  <a:lnTo>
                    <a:pt x="0" y="25844"/>
                  </a:lnTo>
                  <a:lnTo>
                    <a:pt x="0" y="35725"/>
                  </a:lnTo>
                  <a:lnTo>
                    <a:pt x="939" y="36664"/>
                  </a:lnTo>
                  <a:lnTo>
                    <a:pt x="13474" y="36664"/>
                  </a:lnTo>
                  <a:lnTo>
                    <a:pt x="14617" y="36664"/>
                  </a:lnTo>
                  <a:lnTo>
                    <a:pt x="15557" y="35725"/>
                  </a:lnTo>
                  <a:lnTo>
                    <a:pt x="15557" y="25844"/>
                  </a:lnTo>
                  <a:close/>
                </a:path>
                <a:path w="128904" h="37464">
                  <a:moveTo>
                    <a:pt x="128828" y="26174"/>
                  </a:moveTo>
                  <a:lnTo>
                    <a:pt x="113271" y="26174"/>
                  </a:lnTo>
                  <a:lnTo>
                    <a:pt x="113271" y="36068"/>
                  </a:lnTo>
                  <a:lnTo>
                    <a:pt x="114211" y="36995"/>
                  </a:lnTo>
                  <a:lnTo>
                    <a:pt x="126746" y="36995"/>
                  </a:lnTo>
                  <a:lnTo>
                    <a:pt x="127889" y="36995"/>
                  </a:lnTo>
                  <a:lnTo>
                    <a:pt x="128828" y="36068"/>
                  </a:lnTo>
                  <a:lnTo>
                    <a:pt x="128828" y="26174"/>
                  </a:lnTo>
                  <a:close/>
                </a:path>
              </a:pathLst>
            </a:custGeom>
            <a:solidFill>
              <a:srgbClr val="2A5CDA"/>
            </a:solidFill>
          </p:spPr>
          <p:txBody>
            <a:bodyPr wrap="square" lIns="0" tIns="0" rIns="0" bIns="0" rtlCol="0"/>
            <a:lstStyle/>
            <a:p>
              <a:endParaRPr sz="1092"/>
            </a:p>
          </p:txBody>
        </p:sp>
        <p:sp>
          <p:nvSpPr>
            <p:cNvPr id="5745" name="object 584">
              <a:extLst>
                <a:ext uri="{FF2B5EF4-FFF2-40B4-BE49-F238E27FC236}">
                  <a16:creationId xmlns:a16="http://schemas.microsoft.com/office/drawing/2014/main" id="{987BD997-7A12-293C-202C-7E0494D2B6F3}"/>
                </a:ext>
              </a:extLst>
            </p:cNvPr>
            <p:cNvSpPr/>
            <p:nvPr/>
          </p:nvSpPr>
          <p:spPr>
            <a:xfrm>
              <a:off x="12464175" y="3288419"/>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746" name="object 585">
              <a:extLst>
                <a:ext uri="{FF2B5EF4-FFF2-40B4-BE49-F238E27FC236}">
                  <a16:creationId xmlns:a16="http://schemas.microsoft.com/office/drawing/2014/main" id="{20B00D48-10D0-ADEA-8A44-C248E04D7916}"/>
                </a:ext>
              </a:extLst>
            </p:cNvPr>
            <p:cNvSpPr/>
            <p:nvPr/>
          </p:nvSpPr>
          <p:spPr>
            <a:xfrm>
              <a:off x="12506226" y="3292931"/>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747" name="object 586">
              <a:extLst>
                <a:ext uri="{FF2B5EF4-FFF2-40B4-BE49-F238E27FC236}">
                  <a16:creationId xmlns:a16="http://schemas.microsoft.com/office/drawing/2014/main" id="{02A70127-9D27-1FA9-9C97-94E156FAE3DF}"/>
                </a:ext>
              </a:extLst>
            </p:cNvPr>
            <p:cNvSpPr/>
            <p:nvPr/>
          </p:nvSpPr>
          <p:spPr>
            <a:xfrm>
              <a:off x="12437684" y="3286816"/>
              <a:ext cx="8255" cy="8255"/>
            </a:xfrm>
            <a:custGeom>
              <a:avLst/>
              <a:gdLst/>
              <a:ahLst/>
              <a:cxnLst/>
              <a:rect l="l" t="t" r="r" b="b"/>
              <a:pathLst>
                <a:path w="8254" h="8254">
                  <a:moveTo>
                    <a:pt x="5989" y="0"/>
                  </a:moveTo>
                  <a:lnTo>
                    <a:pt x="1727" y="0"/>
                  </a:lnTo>
                  <a:lnTo>
                    <a:pt x="0" y="1727"/>
                  </a:lnTo>
                  <a:lnTo>
                    <a:pt x="0" y="5988"/>
                  </a:lnTo>
                  <a:lnTo>
                    <a:pt x="1727" y="7715"/>
                  </a:lnTo>
                  <a:lnTo>
                    <a:pt x="5989" y="7715"/>
                  </a:lnTo>
                  <a:lnTo>
                    <a:pt x="7717" y="5988"/>
                  </a:lnTo>
                  <a:lnTo>
                    <a:pt x="7717" y="3858"/>
                  </a:lnTo>
                  <a:lnTo>
                    <a:pt x="7717" y="1727"/>
                  </a:lnTo>
                  <a:lnTo>
                    <a:pt x="5989" y="0"/>
                  </a:lnTo>
                  <a:close/>
                </a:path>
              </a:pathLst>
            </a:custGeom>
            <a:solidFill>
              <a:srgbClr val="2A5CDA"/>
            </a:solidFill>
          </p:spPr>
          <p:txBody>
            <a:bodyPr wrap="square" lIns="0" tIns="0" rIns="0" bIns="0" rtlCol="0"/>
            <a:lstStyle/>
            <a:p>
              <a:endParaRPr sz="1092"/>
            </a:p>
          </p:txBody>
        </p:sp>
        <p:sp>
          <p:nvSpPr>
            <p:cNvPr id="5748" name="object 587">
              <a:extLst>
                <a:ext uri="{FF2B5EF4-FFF2-40B4-BE49-F238E27FC236}">
                  <a16:creationId xmlns:a16="http://schemas.microsoft.com/office/drawing/2014/main" id="{DDCF2676-0A20-71CA-BA47-E1DE03EB951E}"/>
                </a:ext>
              </a:extLst>
            </p:cNvPr>
            <p:cNvSpPr/>
            <p:nvPr/>
          </p:nvSpPr>
          <p:spPr>
            <a:xfrm>
              <a:off x="12464175" y="3342100"/>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749" name="object 588">
              <a:extLst>
                <a:ext uri="{FF2B5EF4-FFF2-40B4-BE49-F238E27FC236}">
                  <a16:creationId xmlns:a16="http://schemas.microsoft.com/office/drawing/2014/main" id="{2169A729-4F1B-21BC-FCE7-E271D9088B91}"/>
                </a:ext>
              </a:extLst>
            </p:cNvPr>
            <p:cNvSpPr/>
            <p:nvPr/>
          </p:nvSpPr>
          <p:spPr>
            <a:xfrm>
              <a:off x="12506226" y="3346612"/>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750" name="object 589">
              <a:extLst>
                <a:ext uri="{FF2B5EF4-FFF2-40B4-BE49-F238E27FC236}">
                  <a16:creationId xmlns:a16="http://schemas.microsoft.com/office/drawing/2014/main" id="{6A41F2E9-AC89-FB67-74B6-42AE915FC955}"/>
                </a:ext>
              </a:extLst>
            </p:cNvPr>
            <p:cNvSpPr/>
            <p:nvPr/>
          </p:nvSpPr>
          <p:spPr>
            <a:xfrm>
              <a:off x="12437684" y="3340497"/>
              <a:ext cx="8255" cy="8255"/>
            </a:xfrm>
            <a:custGeom>
              <a:avLst/>
              <a:gdLst/>
              <a:ahLst/>
              <a:cxnLst/>
              <a:rect l="l" t="t" r="r" b="b"/>
              <a:pathLst>
                <a:path w="8254" h="8254">
                  <a:moveTo>
                    <a:pt x="5989" y="0"/>
                  </a:moveTo>
                  <a:lnTo>
                    <a:pt x="1727" y="0"/>
                  </a:lnTo>
                  <a:lnTo>
                    <a:pt x="0" y="1727"/>
                  </a:lnTo>
                  <a:lnTo>
                    <a:pt x="0" y="5988"/>
                  </a:lnTo>
                  <a:lnTo>
                    <a:pt x="1727" y="7715"/>
                  </a:lnTo>
                  <a:lnTo>
                    <a:pt x="5989" y="7715"/>
                  </a:lnTo>
                  <a:lnTo>
                    <a:pt x="7717" y="5988"/>
                  </a:lnTo>
                  <a:lnTo>
                    <a:pt x="7717" y="3858"/>
                  </a:lnTo>
                  <a:lnTo>
                    <a:pt x="7717" y="1727"/>
                  </a:lnTo>
                  <a:lnTo>
                    <a:pt x="5989" y="0"/>
                  </a:lnTo>
                  <a:close/>
                </a:path>
              </a:pathLst>
            </a:custGeom>
            <a:solidFill>
              <a:srgbClr val="2A5CDA"/>
            </a:solidFill>
          </p:spPr>
          <p:txBody>
            <a:bodyPr wrap="square" lIns="0" tIns="0" rIns="0" bIns="0" rtlCol="0"/>
            <a:lstStyle/>
            <a:p>
              <a:endParaRPr sz="1092"/>
            </a:p>
          </p:txBody>
        </p:sp>
        <p:sp>
          <p:nvSpPr>
            <p:cNvPr id="5751" name="object 590">
              <a:extLst>
                <a:ext uri="{FF2B5EF4-FFF2-40B4-BE49-F238E27FC236}">
                  <a16:creationId xmlns:a16="http://schemas.microsoft.com/office/drawing/2014/main" id="{8FD78E02-83B5-0DDD-27A8-E32A7D96E25E}"/>
                </a:ext>
              </a:extLst>
            </p:cNvPr>
            <p:cNvSpPr/>
            <p:nvPr/>
          </p:nvSpPr>
          <p:spPr>
            <a:xfrm>
              <a:off x="12406763" y="3432031"/>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752" name="object 591">
              <a:extLst>
                <a:ext uri="{FF2B5EF4-FFF2-40B4-BE49-F238E27FC236}">
                  <a16:creationId xmlns:a16="http://schemas.microsoft.com/office/drawing/2014/main" id="{73AB3706-FEC0-84D8-B66B-0AC2761CA222}"/>
                </a:ext>
              </a:extLst>
            </p:cNvPr>
            <p:cNvSpPr/>
            <p:nvPr/>
          </p:nvSpPr>
          <p:spPr>
            <a:xfrm>
              <a:off x="12915715" y="3527661"/>
              <a:ext cx="290830" cy="290830"/>
            </a:xfrm>
            <a:custGeom>
              <a:avLst/>
              <a:gdLst/>
              <a:ahLst/>
              <a:cxnLst/>
              <a:rect l="l" t="t" r="r" b="b"/>
              <a:pathLst>
                <a:path w="290830" h="290829">
                  <a:moveTo>
                    <a:pt x="161101" y="0"/>
                  </a:moveTo>
                  <a:lnTo>
                    <a:pt x="115978" y="2091"/>
                  </a:lnTo>
                  <a:lnTo>
                    <a:pt x="72245" y="18736"/>
                  </a:lnTo>
                  <a:lnTo>
                    <a:pt x="35958" y="48287"/>
                  </a:lnTo>
                  <a:lnTo>
                    <a:pt x="11582" y="86318"/>
                  </a:lnTo>
                  <a:lnTo>
                    <a:pt x="0" y="129540"/>
                  </a:lnTo>
                  <a:lnTo>
                    <a:pt x="2091" y="174663"/>
                  </a:lnTo>
                  <a:lnTo>
                    <a:pt x="18738" y="218399"/>
                  </a:lnTo>
                  <a:lnTo>
                    <a:pt x="48288" y="254683"/>
                  </a:lnTo>
                  <a:lnTo>
                    <a:pt x="86319" y="279057"/>
                  </a:lnTo>
                  <a:lnTo>
                    <a:pt x="129541" y="290638"/>
                  </a:lnTo>
                  <a:lnTo>
                    <a:pt x="174664" y="288547"/>
                  </a:lnTo>
                  <a:lnTo>
                    <a:pt x="218397" y="271903"/>
                  </a:lnTo>
                  <a:lnTo>
                    <a:pt x="254683" y="242351"/>
                  </a:lnTo>
                  <a:lnTo>
                    <a:pt x="279056" y="204320"/>
                  </a:lnTo>
                  <a:lnTo>
                    <a:pt x="290638" y="161098"/>
                  </a:lnTo>
                  <a:lnTo>
                    <a:pt x="288547" y="115975"/>
                  </a:lnTo>
                  <a:lnTo>
                    <a:pt x="271903" y="72239"/>
                  </a:lnTo>
                  <a:lnTo>
                    <a:pt x="242353" y="35954"/>
                  </a:lnTo>
                  <a:lnTo>
                    <a:pt x="204322" y="11581"/>
                  </a:lnTo>
                  <a:lnTo>
                    <a:pt x="161101" y="0"/>
                  </a:lnTo>
                  <a:close/>
                </a:path>
              </a:pathLst>
            </a:custGeom>
            <a:solidFill>
              <a:srgbClr val="FFFFFF"/>
            </a:solidFill>
          </p:spPr>
          <p:txBody>
            <a:bodyPr wrap="square" lIns="0" tIns="0" rIns="0" bIns="0" rtlCol="0"/>
            <a:lstStyle/>
            <a:p>
              <a:endParaRPr sz="1092"/>
            </a:p>
          </p:txBody>
        </p:sp>
        <p:sp>
          <p:nvSpPr>
            <p:cNvPr id="5753" name="object 592">
              <a:extLst>
                <a:ext uri="{FF2B5EF4-FFF2-40B4-BE49-F238E27FC236}">
                  <a16:creationId xmlns:a16="http://schemas.microsoft.com/office/drawing/2014/main" id="{CAE02402-E692-5147-8FBA-C23A11EC4890}"/>
                </a:ext>
              </a:extLst>
            </p:cNvPr>
            <p:cNvSpPr/>
            <p:nvPr/>
          </p:nvSpPr>
          <p:spPr>
            <a:xfrm>
              <a:off x="12915721" y="3527661"/>
              <a:ext cx="290830" cy="290830"/>
            </a:xfrm>
            <a:custGeom>
              <a:avLst/>
              <a:gdLst/>
              <a:ahLst/>
              <a:cxnLst/>
              <a:rect l="l" t="t" r="r" b="b"/>
              <a:pathLst>
                <a:path w="290830" h="290829">
                  <a:moveTo>
                    <a:pt x="72239" y="18735"/>
                  </a:moveTo>
                  <a:lnTo>
                    <a:pt x="115975" y="2091"/>
                  </a:lnTo>
                  <a:lnTo>
                    <a:pt x="161098" y="0"/>
                  </a:lnTo>
                  <a:lnTo>
                    <a:pt x="204320" y="11581"/>
                  </a:lnTo>
                  <a:lnTo>
                    <a:pt x="242351" y="35955"/>
                  </a:lnTo>
                  <a:lnTo>
                    <a:pt x="271903" y="72239"/>
                  </a:lnTo>
                  <a:lnTo>
                    <a:pt x="288547" y="115975"/>
                  </a:lnTo>
                  <a:lnTo>
                    <a:pt x="290638" y="161098"/>
                  </a:lnTo>
                  <a:lnTo>
                    <a:pt x="279057" y="204320"/>
                  </a:lnTo>
                  <a:lnTo>
                    <a:pt x="254683" y="242351"/>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754" name="object 593">
              <a:extLst>
                <a:ext uri="{FF2B5EF4-FFF2-40B4-BE49-F238E27FC236}">
                  <a16:creationId xmlns:a16="http://schemas.microsoft.com/office/drawing/2014/main" id="{46302E6D-75D1-702C-DC92-42D96E90CDE1}"/>
                </a:ext>
              </a:extLst>
            </p:cNvPr>
            <p:cNvPicPr/>
            <p:nvPr/>
          </p:nvPicPr>
          <p:blipFill>
            <a:blip r:embed="rId15" cstate="print"/>
            <a:stretch>
              <a:fillRect/>
            </a:stretch>
          </p:blipFill>
          <p:spPr>
            <a:xfrm>
              <a:off x="12974673" y="3591142"/>
              <a:ext cx="169062" cy="43960"/>
            </a:xfrm>
            <a:prstGeom prst="rect">
              <a:avLst/>
            </a:prstGeom>
          </p:spPr>
        </p:pic>
        <p:sp>
          <p:nvSpPr>
            <p:cNvPr id="5755" name="object 594">
              <a:extLst>
                <a:ext uri="{FF2B5EF4-FFF2-40B4-BE49-F238E27FC236}">
                  <a16:creationId xmlns:a16="http://schemas.microsoft.com/office/drawing/2014/main" id="{60A8BBEB-BA4A-C3C7-3EB6-90137B1584DD}"/>
                </a:ext>
              </a:extLst>
            </p:cNvPr>
            <p:cNvSpPr/>
            <p:nvPr/>
          </p:nvSpPr>
          <p:spPr>
            <a:xfrm>
              <a:off x="12974672" y="3591137"/>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756" name="object 595">
              <a:extLst>
                <a:ext uri="{FF2B5EF4-FFF2-40B4-BE49-F238E27FC236}">
                  <a16:creationId xmlns:a16="http://schemas.microsoft.com/office/drawing/2014/main" id="{E6B7FEA9-A510-43F0-0082-05409BD7E473}"/>
                </a:ext>
              </a:extLst>
            </p:cNvPr>
            <p:cNvPicPr/>
            <p:nvPr/>
          </p:nvPicPr>
          <p:blipFill>
            <a:blip r:embed="rId14" cstate="print"/>
            <a:stretch>
              <a:fillRect/>
            </a:stretch>
          </p:blipFill>
          <p:spPr>
            <a:xfrm>
              <a:off x="12974673" y="3644816"/>
              <a:ext cx="169062" cy="43960"/>
            </a:xfrm>
            <a:prstGeom prst="rect">
              <a:avLst/>
            </a:prstGeom>
          </p:spPr>
        </p:pic>
        <p:sp>
          <p:nvSpPr>
            <p:cNvPr id="5757" name="object 596">
              <a:extLst>
                <a:ext uri="{FF2B5EF4-FFF2-40B4-BE49-F238E27FC236}">
                  <a16:creationId xmlns:a16="http://schemas.microsoft.com/office/drawing/2014/main" id="{4A0D5D92-BCB4-0B26-1908-D14FAC359EFA}"/>
                </a:ext>
              </a:extLst>
            </p:cNvPr>
            <p:cNvSpPr/>
            <p:nvPr/>
          </p:nvSpPr>
          <p:spPr>
            <a:xfrm>
              <a:off x="12974672" y="3644818"/>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758" name="object 597">
              <a:extLst>
                <a:ext uri="{FF2B5EF4-FFF2-40B4-BE49-F238E27FC236}">
                  <a16:creationId xmlns:a16="http://schemas.microsoft.com/office/drawing/2014/main" id="{65E00BCB-8A64-3F95-A108-9D196DD77236}"/>
                </a:ext>
              </a:extLst>
            </p:cNvPr>
            <p:cNvPicPr/>
            <p:nvPr/>
          </p:nvPicPr>
          <p:blipFill>
            <a:blip r:embed="rId21" cstate="print"/>
            <a:stretch>
              <a:fillRect/>
            </a:stretch>
          </p:blipFill>
          <p:spPr>
            <a:xfrm>
              <a:off x="12974673" y="3699694"/>
              <a:ext cx="169062" cy="43962"/>
            </a:xfrm>
            <a:prstGeom prst="rect">
              <a:avLst/>
            </a:prstGeom>
          </p:spPr>
        </p:pic>
        <p:sp>
          <p:nvSpPr>
            <p:cNvPr id="5759" name="object 598">
              <a:extLst>
                <a:ext uri="{FF2B5EF4-FFF2-40B4-BE49-F238E27FC236}">
                  <a16:creationId xmlns:a16="http://schemas.microsoft.com/office/drawing/2014/main" id="{0CA30647-9E62-1D9E-3BC1-6695FD04811E}"/>
                </a:ext>
              </a:extLst>
            </p:cNvPr>
            <p:cNvSpPr/>
            <p:nvPr/>
          </p:nvSpPr>
          <p:spPr>
            <a:xfrm>
              <a:off x="12974672" y="3699697"/>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760" name="object 599">
              <a:extLst>
                <a:ext uri="{FF2B5EF4-FFF2-40B4-BE49-F238E27FC236}">
                  <a16:creationId xmlns:a16="http://schemas.microsoft.com/office/drawing/2014/main" id="{3674BC91-3DFD-6549-D65B-FF8524D6B0BB}"/>
                </a:ext>
              </a:extLst>
            </p:cNvPr>
            <p:cNvPicPr/>
            <p:nvPr/>
          </p:nvPicPr>
          <p:blipFill>
            <a:blip r:embed="rId11" cstate="print"/>
            <a:stretch>
              <a:fillRect/>
            </a:stretch>
          </p:blipFill>
          <p:spPr>
            <a:xfrm>
              <a:off x="12994954" y="3635104"/>
              <a:ext cx="128488" cy="9712"/>
            </a:xfrm>
            <a:prstGeom prst="rect">
              <a:avLst/>
            </a:prstGeom>
          </p:spPr>
        </p:pic>
        <p:sp>
          <p:nvSpPr>
            <p:cNvPr id="5761" name="object 600">
              <a:extLst>
                <a:ext uri="{FF2B5EF4-FFF2-40B4-BE49-F238E27FC236}">
                  <a16:creationId xmlns:a16="http://schemas.microsoft.com/office/drawing/2014/main" id="{1C971449-A3B4-1057-CE7A-F69964B0F8CD}"/>
                </a:ext>
              </a:extLst>
            </p:cNvPr>
            <p:cNvSpPr/>
            <p:nvPr/>
          </p:nvSpPr>
          <p:spPr>
            <a:xfrm>
              <a:off x="12994965" y="3635103"/>
              <a:ext cx="128905" cy="10160"/>
            </a:xfrm>
            <a:custGeom>
              <a:avLst/>
              <a:gdLst/>
              <a:ahLst/>
              <a:cxnLst/>
              <a:rect l="l" t="t" r="r" b="b"/>
              <a:pathLst>
                <a:path w="128905"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762" name="object 601">
              <a:extLst>
                <a:ext uri="{FF2B5EF4-FFF2-40B4-BE49-F238E27FC236}">
                  <a16:creationId xmlns:a16="http://schemas.microsoft.com/office/drawing/2014/main" id="{6FBED740-671B-4DBA-4E84-B7BE7A96C4C1}"/>
                </a:ext>
              </a:extLst>
            </p:cNvPr>
            <p:cNvSpPr/>
            <p:nvPr/>
          </p:nvSpPr>
          <p:spPr>
            <a:xfrm>
              <a:off x="12994958" y="3635114"/>
              <a:ext cx="128905" cy="57785"/>
            </a:xfrm>
            <a:custGeom>
              <a:avLst/>
              <a:gdLst/>
              <a:ahLst/>
              <a:cxnLst/>
              <a:rect l="l" t="t" r="r" b="b"/>
              <a:pathLst>
                <a:path w="128905" h="57785">
                  <a:moveTo>
                    <a:pt x="128485" y="53936"/>
                  </a:moveTo>
                  <a:lnTo>
                    <a:pt x="0" y="53936"/>
                  </a:lnTo>
                  <a:lnTo>
                    <a:pt x="0" y="57683"/>
                  </a:lnTo>
                  <a:lnTo>
                    <a:pt x="128485" y="57683"/>
                  </a:lnTo>
                  <a:lnTo>
                    <a:pt x="128485" y="53936"/>
                  </a:lnTo>
                  <a:close/>
                </a:path>
                <a:path w="128905" h="57785">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763" name="object 602">
              <a:extLst>
                <a:ext uri="{FF2B5EF4-FFF2-40B4-BE49-F238E27FC236}">
                  <a16:creationId xmlns:a16="http://schemas.microsoft.com/office/drawing/2014/main" id="{11E585CA-EE56-63C0-BD84-33C37CFCB40D}"/>
                </a:ext>
              </a:extLst>
            </p:cNvPr>
            <p:cNvSpPr/>
            <p:nvPr/>
          </p:nvSpPr>
          <p:spPr>
            <a:xfrm>
              <a:off x="12994964" y="3635105"/>
              <a:ext cx="128905" cy="64769"/>
            </a:xfrm>
            <a:custGeom>
              <a:avLst/>
              <a:gdLst/>
              <a:ahLst/>
              <a:cxnLst/>
              <a:rect l="l" t="t" r="r" b="b"/>
              <a:pathLst>
                <a:path w="128905" h="64770">
                  <a:moveTo>
                    <a:pt x="0" y="9724"/>
                  </a:moveTo>
                  <a:lnTo>
                    <a:pt x="128488" y="9724"/>
                  </a:lnTo>
                  <a:lnTo>
                    <a:pt x="128488" y="0"/>
                  </a:lnTo>
                  <a:lnTo>
                    <a:pt x="0" y="0"/>
                  </a:lnTo>
                  <a:lnTo>
                    <a:pt x="0" y="9724"/>
                  </a:lnTo>
                  <a:close/>
                </a:path>
                <a:path w="128905"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764" name="object 603">
              <a:extLst>
                <a:ext uri="{FF2B5EF4-FFF2-40B4-BE49-F238E27FC236}">
                  <a16:creationId xmlns:a16="http://schemas.microsoft.com/office/drawing/2014/main" id="{D9EC6B7E-71EF-1684-8371-CD68B5086C23}"/>
                </a:ext>
              </a:extLst>
            </p:cNvPr>
            <p:cNvSpPr/>
            <p:nvPr/>
          </p:nvSpPr>
          <p:spPr>
            <a:xfrm>
              <a:off x="13022671" y="371942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765" name="object 604">
              <a:extLst>
                <a:ext uri="{FF2B5EF4-FFF2-40B4-BE49-F238E27FC236}">
                  <a16:creationId xmlns:a16="http://schemas.microsoft.com/office/drawing/2014/main" id="{4AD1787E-A711-886C-333F-2659CBCA9082}"/>
                </a:ext>
              </a:extLst>
            </p:cNvPr>
            <p:cNvSpPr/>
            <p:nvPr/>
          </p:nvSpPr>
          <p:spPr>
            <a:xfrm>
              <a:off x="13064722" y="3723935"/>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766" name="object 605">
              <a:extLst>
                <a:ext uri="{FF2B5EF4-FFF2-40B4-BE49-F238E27FC236}">
                  <a16:creationId xmlns:a16="http://schemas.microsoft.com/office/drawing/2014/main" id="{B0309593-FD55-1674-8485-572A8C5EE803}"/>
                </a:ext>
              </a:extLst>
            </p:cNvPr>
            <p:cNvSpPr/>
            <p:nvPr/>
          </p:nvSpPr>
          <p:spPr>
            <a:xfrm>
              <a:off x="12994615" y="3717829"/>
              <a:ext cx="128905" cy="37465"/>
            </a:xfrm>
            <a:custGeom>
              <a:avLst/>
              <a:gdLst/>
              <a:ahLst/>
              <a:cxnLst/>
              <a:rect l="l" t="t" r="r" b="b"/>
              <a:pathLst>
                <a:path w="128905" h="37464">
                  <a:moveTo>
                    <a:pt x="9271" y="1727"/>
                  </a:moveTo>
                  <a:lnTo>
                    <a:pt x="7543" y="0"/>
                  </a:lnTo>
                  <a:lnTo>
                    <a:pt x="3289" y="0"/>
                  </a:lnTo>
                  <a:lnTo>
                    <a:pt x="1562" y="1727"/>
                  </a:lnTo>
                  <a:lnTo>
                    <a:pt x="1562" y="5981"/>
                  </a:lnTo>
                  <a:lnTo>
                    <a:pt x="3289" y="7721"/>
                  </a:lnTo>
                  <a:lnTo>
                    <a:pt x="7543" y="7721"/>
                  </a:lnTo>
                  <a:lnTo>
                    <a:pt x="9271" y="5981"/>
                  </a:lnTo>
                  <a:lnTo>
                    <a:pt x="9271" y="3860"/>
                  </a:lnTo>
                  <a:lnTo>
                    <a:pt x="9271" y="1727"/>
                  </a:lnTo>
                  <a:close/>
                </a:path>
                <a:path w="128905" h="37464">
                  <a:moveTo>
                    <a:pt x="15557" y="25831"/>
                  </a:moveTo>
                  <a:lnTo>
                    <a:pt x="0" y="25831"/>
                  </a:lnTo>
                  <a:lnTo>
                    <a:pt x="0" y="35712"/>
                  </a:lnTo>
                  <a:lnTo>
                    <a:pt x="939" y="36652"/>
                  </a:lnTo>
                  <a:lnTo>
                    <a:pt x="13474" y="36652"/>
                  </a:lnTo>
                  <a:lnTo>
                    <a:pt x="14617" y="36652"/>
                  </a:lnTo>
                  <a:lnTo>
                    <a:pt x="15557" y="35712"/>
                  </a:lnTo>
                  <a:lnTo>
                    <a:pt x="15557" y="25831"/>
                  </a:lnTo>
                  <a:close/>
                </a:path>
                <a:path w="128905" h="37464">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767" name="object 606">
              <a:extLst>
                <a:ext uri="{FF2B5EF4-FFF2-40B4-BE49-F238E27FC236}">
                  <a16:creationId xmlns:a16="http://schemas.microsoft.com/office/drawing/2014/main" id="{C96F0F1D-308C-A47D-CD70-2754953109FE}"/>
                </a:ext>
              </a:extLst>
            </p:cNvPr>
            <p:cNvSpPr/>
            <p:nvPr/>
          </p:nvSpPr>
          <p:spPr>
            <a:xfrm>
              <a:off x="13022671" y="3610865"/>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768" name="object 607">
              <a:extLst>
                <a:ext uri="{FF2B5EF4-FFF2-40B4-BE49-F238E27FC236}">
                  <a16:creationId xmlns:a16="http://schemas.microsoft.com/office/drawing/2014/main" id="{D6F93452-CCAB-36E8-7C15-F399FAC38B4B}"/>
                </a:ext>
              </a:extLst>
            </p:cNvPr>
            <p:cNvSpPr/>
            <p:nvPr/>
          </p:nvSpPr>
          <p:spPr>
            <a:xfrm>
              <a:off x="13064722" y="3615375"/>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769" name="object 608">
              <a:extLst>
                <a:ext uri="{FF2B5EF4-FFF2-40B4-BE49-F238E27FC236}">
                  <a16:creationId xmlns:a16="http://schemas.microsoft.com/office/drawing/2014/main" id="{96341D0D-2A00-E865-BB59-753AB7DF5CEE}"/>
                </a:ext>
              </a:extLst>
            </p:cNvPr>
            <p:cNvSpPr/>
            <p:nvPr/>
          </p:nvSpPr>
          <p:spPr>
            <a:xfrm>
              <a:off x="12996180" y="3609262"/>
              <a:ext cx="8255" cy="8255"/>
            </a:xfrm>
            <a:custGeom>
              <a:avLst/>
              <a:gdLst/>
              <a:ahLst/>
              <a:cxnLst/>
              <a:rect l="l" t="t" r="r" b="b"/>
              <a:pathLst>
                <a:path w="8254" h="8254">
                  <a:moveTo>
                    <a:pt x="5989" y="0"/>
                  </a:moveTo>
                  <a:lnTo>
                    <a:pt x="1727" y="0"/>
                  </a:lnTo>
                  <a:lnTo>
                    <a:pt x="0" y="1727"/>
                  </a:lnTo>
                  <a:lnTo>
                    <a:pt x="0" y="5988"/>
                  </a:lnTo>
                  <a:lnTo>
                    <a:pt x="1727" y="7715"/>
                  </a:lnTo>
                  <a:lnTo>
                    <a:pt x="5989" y="7715"/>
                  </a:lnTo>
                  <a:lnTo>
                    <a:pt x="7717" y="5988"/>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5770" name="object 609">
              <a:extLst>
                <a:ext uri="{FF2B5EF4-FFF2-40B4-BE49-F238E27FC236}">
                  <a16:creationId xmlns:a16="http://schemas.microsoft.com/office/drawing/2014/main" id="{753CAE33-E5F1-7FB6-2E29-07F3296E33ED}"/>
                </a:ext>
              </a:extLst>
            </p:cNvPr>
            <p:cNvSpPr/>
            <p:nvPr/>
          </p:nvSpPr>
          <p:spPr>
            <a:xfrm>
              <a:off x="13022671" y="3664547"/>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771" name="object 610">
              <a:extLst>
                <a:ext uri="{FF2B5EF4-FFF2-40B4-BE49-F238E27FC236}">
                  <a16:creationId xmlns:a16="http://schemas.microsoft.com/office/drawing/2014/main" id="{35BF98E5-6167-DA4F-B41B-6DE508B814B8}"/>
                </a:ext>
              </a:extLst>
            </p:cNvPr>
            <p:cNvSpPr/>
            <p:nvPr/>
          </p:nvSpPr>
          <p:spPr>
            <a:xfrm>
              <a:off x="13064722" y="3669057"/>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772" name="object 611">
              <a:extLst>
                <a:ext uri="{FF2B5EF4-FFF2-40B4-BE49-F238E27FC236}">
                  <a16:creationId xmlns:a16="http://schemas.microsoft.com/office/drawing/2014/main" id="{92C3BA31-26EA-1B5D-C25D-7C6BB7CC1306}"/>
                </a:ext>
              </a:extLst>
            </p:cNvPr>
            <p:cNvSpPr/>
            <p:nvPr/>
          </p:nvSpPr>
          <p:spPr>
            <a:xfrm>
              <a:off x="12996180" y="3662943"/>
              <a:ext cx="8255" cy="8255"/>
            </a:xfrm>
            <a:custGeom>
              <a:avLst/>
              <a:gdLst/>
              <a:ahLst/>
              <a:cxnLst/>
              <a:rect l="l" t="t" r="r" b="b"/>
              <a:pathLst>
                <a:path w="8254" h="8254">
                  <a:moveTo>
                    <a:pt x="5989" y="0"/>
                  </a:moveTo>
                  <a:lnTo>
                    <a:pt x="1727" y="0"/>
                  </a:lnTo>
                  <a:lnTo>
                    <a:pt x="0" y="1727"/>
                  </a:lnTo>
                  <a:lnTo>
                    <a:pt x="0" y="5988"/>
                  </a:lnTo>
                  <a:lnTo>
                    <a:pt x="1727" y="7715"/>
                  </a:lnTo>
                  <a:lnTo>
                    <a:pt x="5989" y="7715"/>
                  </a:lnTo>
                  <a:lnTo>
                    <a:pt x="7717" y="5988"/>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5773" name="object 612">
              <a:extLst>
                <a:ext uri="{FF2B5EF4-FFF2-40B4-BE49-F238E27FC236}">
                  <a16:creationId xmlns:a16="http://schemas.microsoft.com/office/drawing/2014/main" id="{606A9D21-4B77-4474-017F-334D7CAF0689}"/>
                </a:ext>
              </a:extLst>
            </p:cNvPr>
            <p:cNvSpPr/>
            <p:nvPr/>
          </p:nvSpPr>
          <p:spPr>
            <a:xfrm>
              <a:off x="12965259" y="3754478"/>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774" name="object 613">
              <a:extLst>
                <a:ext uri="{FF2B5EF4-FFF2-40B4-BE49-F238E27FC236}">
                  <a16:creationId xmlns:a16="http://schemas.microsoft.com/office/drawing/2014/main" id="{8FAF55D5-0097-06FC-8030-E70AB1C2EAC7}"/>
                </a:ext>
              </a:extLst>
            </p:cNvPr>
            <p:cNvSpPr/>
            <p:nvPr/>
          </p:nvSpPr>
          <p:spPr>
            <a:xfrm>
              <a:off x="12915715" y="2237877"/>
              <a:ext cx="290830" cy="290830"/>
            </a:xfrm>
            <a:custGeom>
              <a:avLst/>
              <a:gdLst/>
              <a:ahLst/>
              <a:cxnLst/>
              <a:rect l="l" t="t" r="r" b="b"/>
              <a:pathLst>
                <a:path w="290830" h="290830">
                  <a:moveTo>
                    <a:pt x="161101" y="0"/>
                  </a:moveTo>
                  <a:lnTo>
                    <a:pt x="115978" y="2090"/>
                  </a:lnTo>
                  <a:lnTo>
                    <a:pt x="72245" y="18735"/>
                  </a:lnTo>
                  <a:lnTo>
                    <a:pt x="35958" y="48286"/>
                  </a:lnTo>
                  <a:lnTo>
                    <a:pt x="11582" y="86318"/>
                  </a:lnTo>
                  <a:lnTo>
                    <a:pt x="0" y="129539"/>
                  </a:lnTo>
                  <a:lnTo>
                    <a:pt x="2091" y="174663"/>
                  </a:lnTo>
                  <a:lnTo>
                    <a:pt x="18738" y="218399"/>
                  </a:lnTo>
                  <a:lnTo>
                    <a:pt x="48288" y="254683"/>
                  </a:lnTo>
                  <a:lnTo>
                    <a:pt x="86319" y="279056"/>
                  </a:lnTo>
                  <a:lnTo>
                    <a:pt x="129541" y="290638"/>
                  </a:lnTo>
                  <a:lnTo>
                    <a:pt x="174664" y="288547"/>
                  </a:lnTo>
                  <a:lnTo>
                    <a:pt x="218397" y="271903"/>
                  </a:lnTo>
                  <a:lnTo>
                    <a:pt x="254683" y="242347"/>
                  </a:lnTo>
                  <a:lnTo>
                    <a:pt x="279056" y="204315"/>
                  </a:lnTo>
                  <a:lnTo>
                    <a:pt x="290638" y="161095"/>
                  </a:lnTo>
                  <a:lnTo>
                    <a:pt x="288547" y="115974"/>
                  </a:lnTo>
                  <a:lnTo>
                    <a:pt x="271903" y="72239"/>
                  </a:lnTo>
                  <a:lnTo>
                    <a:pt x="242353" y="35955"/>
                  </a:lnTo>
                  <a:lnTo>
                    <a:pt x="204322" y="11581"/>
                  </a:lnTo>
                  <a:lnTo>
                    <a:pt x="161101" y="0"/>
                  </a:lnTo>
                  <a:close/>
                </a:path>
              </a:pathLst>
            </a:custGeom>
            <a:solidFill>
              <a:srgbClr val="FFFFFF"/>
            </a:solidFill>
          </p:spPr>
          <p:txBody>
            <a:bodyPr wrap="square" lIns="0" tIns="0" rIns="0" bIns="0" rtlCol="0"/>
            <a:lstStyle/>
            <a:p>
              <a:endParaRPr sz="1092"/>
            </a:p>
          </p:txBody>
        </p:sp>
        <p:sp>
          <p:nvSpPr>
            <p:cNvPr id="5775" name="object 614">
              <a:extLst>
                <a:ext uri="{FF2B5EF4-FFF2-40B4-BE49-F238E27FC236}">
                  <a16:creationId xmlns:a16="http://schemas.microsoft.com/office/drawing/2014/main" id="{B22E681C-9CD8-5EDB-60C7-40BCD84D8A41}"/>
                </a:ext>
              </a:extLst>
            </p:cNvPr>
            <p:cNvSpPr/>
            <p:nvPr/>
          </p:nvSpPr>
          <p:spPr>
            <a:xfrm>
              <a:off x="12915721" y="2237877"/>
              <a:ext cx="290830" cy="290830"/>
            </a:xfrm>
            <a:custGeom>
              <a:avLst/>
              <a:gdLst/>
              <a:ahLst/>
              <a:cxnLst/>
              <a:rect l="l" t="t" r="r" b="b"/>
              <a:pathLst>
                <a:path w="290830" h="290830">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776" name="object 615">
              <a:extLst>
                <a:ext uri="{FF2B5EF4-FFF2-40B4-BE49-F238E27FC236}">
                  <a16:creationId xmlns:a16="http://schemas.microsoft.com/office/drawing/2014/main" id="{8D1B5E6A-6328-ECAD-D7FE-A699625D5E2D}"/>
                </a:ext>
              </a:extLst>
            </p:cNvPr>
            <p:cNvPicPr/>
            <p:nvPr/>
          </p:nvPicPr>
          <p:blipFill>
            <a:blip r:embed="rId14" cstate="print"/>
            <a:stretch>
              <a:fillRect/>
            </a:stretch>
          </p:blipFill>
          <p:spPr>
            <a:xfrm>
              <a:off x="12974673" y="2301354"/>
              <a:ext cx="169062" cy="43960"/>
            </a:xfrm>
            <a:prstGeom prst="rect">
              <a:avLst/>
            </a:prstGeom>
          </p:spPr>
        </p:pic>
        <p:sp>
          <p:nvSpPr>
            <p:cNvPr id="5777" name="object 616">
              <a:extLst>
                <a:ext uri="{FF2B5EF4-FFF2-40B4-BE49-F238E27FC236}">
                  <a16:creationId xmlns:a16="http://schemas.microsoft.com/office/drawing/2014/main" id="{BB63BB86-DB8D-B6A6-3B85-A8DC9364E785}"/>
                </a:ext>
              </a:extLst>
            </p:cNvPr>
            <p:cNvSpPr/>
            <p:nvPr/>
          </p:nvSpPr>
          <p:spPr>
            <a:xfrm>
              <a:off x="12974672" y="2301353"/>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778" name="object 617">
              <a:extLst>
                <a:ext uri="{FF2B5EF4-FFF2-40B4-BE49-F238E27FC236}">
                  <a16:creationId xmlns:a16="http://schemas.microsoft.com/office/drawing/2014/main" id="{BDC3D9A3-97D4-985B-938C-BFDE87F0E68E}"/>
                </a:ext>
              </a:extLst>
            </p:cNvPr>
            <p:cNvPicPr/>
            <p:nvPr/>
          </p:nvPicPr>
          <p:blipFill>
            <a:blip r:embed="rId14" cstate="print"/>
            <a:stretch>
              <a:fillRect/>
            </a:stretch>
          </p:blipFill>
          <p:spPr>
            <a:xfrm>
              <a:off x="12974673" y="2355038"/>
              <a:ext cx="169062" cy="43962"/>
            </a:xfrm>
            <a:prstGeom prst="rect">
              <a:avLst/>
            </a:prstGeom>
          </p:spPr>
        </p:pic>
        <p:sp>
          <p:nvSpPr>
            <p:cNvPr id="5779" name="object 618">
              <a:extLst>
                <a:ext uri="{FF2B5EF4-FFF2-40B4-BE49-F238E27FC236}">
                  <a16:creationId xmlns:a16="http://schemas.microsoft.com/office/drawing/2014/main" id="{7DD4C1B4-E289-C94D-B47D-F7B38750F18C}"/>
                </a:ext>
              </a:extLst>
            </p:cNvPr>
            <p:cNvSpPr/>
            <p:nvPr/>
          </p:nvSpPr>
          <p:spPr>
            <a:xfrm>
              <a:off x="12974672" y="2355033"/>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780" name="object 619">
              <a:extLst>
                <a:ext uri="{FF2B5EF4-FFF2-40B4-BE49-F238E27FC236}">
                  <a16:creationId xmlns:a16="http://schemas.microsoft.com/office/drawing/2014/main" id="{816CC086-199C-5514-6EEE-DC3C4E5E5D52}"/>
                </a:ext>
              </a:extLst>
            </p:cNvPr>
            <p:cNvPicPr/>
            <p:nvPr/>
          </p:nvPicPr>
          <p:blipFill>
            <a:blip r:embed="rId15" cstate="print"/>
            <a:stretch>
              <a:fillRect/>
            </a:stretch>
          </p:blipFill>
          <p:spPr>
            <a:xfrm>
              <a:off x="12974673" y="2409918"/>
              <a:ext cx="169062" cy="43960"/>
            </a:xfrm>
            <a:prstGeom prst="rect">
              <a:avLst/>
            </a:prstGeom>
          </p:spPr>
        </p:pic>
        <p:sp>
          <p:nvSpPr>
            <p:cNvPr id="5781" name="object 620">
              <a:extLst>
                <a:ext uri="{FF2B5EF4-FFF2-40B4-BE49-F238E27FC236}">
                  <a16:creationId xmlns:a16="http://schemas.microsoft.com/office/drawing/2014/main" id="{8FDC68D3-AB55-F3A3-2676-808993863BAA}"/>
                </a:ext>
              </a:extLst>
            </p:cNvPr>
            <p:cNvSpPr/>
            <p:nvPr/>
          </p:nvSpPr>
          <p:spPr>
            <a:xfrm>
              <a:off x="12974672" y="2409912"/>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782" name="object 621">
              <a:extLst>
                <a:ext uri="{FF2B5EF4-FFF2-40B4-BE49-F238E27FC236}">
                  <a16:creationId xmlns:a16="http://schemas.microsoft.com/office/drawing/2014/main" id="{27424630-F0BD-D097-F3CB-F765F8AD71D4}"/>
                </a:ext>
              </a:extLst>
            </p:cNvPr>
            <p:cNvPicPr/>
            <p:nvPr/>
          </p:nvPicPr>
          <p:blipFill>
            <a:blip r:embed="rId11" cstate="print"/>
            <a:stretch>
              <a:fillRect/>
            </a:stretch>
          </p:blipFill>
          <p:spPr>
            <a:xfrm>
              <a:off x="12994954" y="2345315"/>
              <a:ext cx="128488" cy="9724"/>
            </a:xfrm>
            <a:prstGeom prst="rect">
              <a:avLst/>
            </a:prstGeom>
          </p:spPr>
        </p:pic>
        <p:sp>
          <p:nvSpPr>
            <p:cNvPr id="5783" name="object 622">
              <a:extLst>
                <a:ext uri="{FF2B5EF4-FFF2-40B4-BE49-F238E27FC236}">
                  <a16:creationId xmlns:a16="http://schemas.microsoft.com/office/drawing/2014/main" id="{B82FBE9C-4B54-7915-D966-FA7AADF92A1D}"/>
                </a:ext>
              </a:extLst>
            </p:cNvPr>
            <p:cNvSpPr/>
            <p:nvPr/>
          </p:nvSpPr>
          <p:spPr>
            <a:xfrm>
              <a:off x="12994965" y="2345314"/>
              <a:ext cx="128905" cy="10160"/>
            </a:xfrm>
            <a:custGeom>
              <a:avLst/>
              <a:gdLst/>
              <a:ahLst/>
              <a:cxnLst/>
              <a:rect l="l" t="t" r="r" b="b"/>
              <a:pathLst>
                <a:path w="128905"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784" name="object 623">
              <a:extLst>
                <a:ext uri="{FF2B5EF4-FFF2-40B4-BE49-F238E27FC236}">
                  <a16:creationId xmlns:a16="http://schemas.microsoft.com/office/drawing/2014/main" id="{3A6C6951-1903-4F41-B5CF-3F01A0CB5712}"/>
                </a:ext>
              </a:extLst>
            </p:cNvPr>
            <p:cNvSpPr/>
            <p:nvPr/>
          </p:nvSpPr>
          <p:spPr>
            <a:xfrm>
              <a:off x="12994958" y="2345314"/>
              <a:ext cx="128905" cy="57785"/>
            </a:xfrm>
            <a:custGeom>
              <a:avLst/>
              <a:gdLst/>
              <a:ahLst/>
              <a:cxnLst/>
              <a:rect l="l" t="t" r="r" b="b"/>
              <a:pathLst>
                <a:path w="128905" h="57785">
                  <a:moveTo>
                    <a:pt x="128485" y="53949"/>
                  </a:moveTo>
                  <a:lnTo>
                    <a:pt x="0" y="53949"/>
                  </a:lnTo>
                  <a:lnTo>
                    <a:pt x="0" y="57696"/>
                  </a:lnTo>
                  <a:lnTo>
                    <a:pt x="128485" y="57696"/>
                  </a:lnTo>
                  <a:lnTo>
                    <a:pt x="128485" y="53949"/>
                  </a:lnTo>
                  <a:close/>
                </a:path>
                <a:path w="128905" h="57785">
                  <a:moveTo>
                    <a:pt x="128485" y="0"/>
                  </a:moveTo>
                  <a:lnTo>
                    <a:pt x="0" y="0"/>
                  </a:lnTo>
                  <a:lnTo>
                    <a:pt x="0" y="3759"/>
                  </a:lnTo>
                  <a:lnTo>
                    <a:pt x="128485" y="3759"/>
                  </a:lnTo>
                  <a:lnTo>
                    <a:pt x="128485" y="0"/>
                  </a:lnTo>
                  <a:close/>
                </a:path>
              </a:pathLst>
            </a:custGeom>
            <a:solidFill>
              <a:srgbClr val="DDE7FD"/>
            </a:solidFill>
          </p:spPr>
          <p:txBody>
            <a:bodyPr wrap="square" lIns="0" tIns="0" rIns="0" bIns="0" rtlCol="0"/>
            <a:lstStyle/>
            <a:p>
              <a:endParaRPr sz="1092"/>
            </a:p>
          </p:txBody>
        </p:sp>
        <p:sp>
          <p:nvSpPr>
            <p:cNvPr id="5785" name="object 624">
              <a:extLst>
                <a:ext uri="{FF2B5EF4-FFF2-40B4-BE49-F238E27FC236}">
                  <a16:creationId xmlns:a16="http://schemas.microsoft.com/office/drawing/2014/main" id="{4D200747-C1E5-A65A-2BDE-383959DFC643}"/>
                </a:ext>
              </a:extLst>
            </p:cNvPr>
            <p:cNvSpPr/>
            <p:nvPr/>
          </p:nvSpPr>
          <p:spPr>
            <a:xfrm>
              <a:off x="12994964" y="2345316"/>
              <a:ext cx="128905" cy="64769"/>
            </a:xfrm>
            <a:custGeom>
              <a:avLst/>
              <a:gdLst/>
              <a:ahLst/>
              <a:cxnLst/>
              <a:rect l="l" t="t" r="r" b="b"/>
              <a:pathLst>
                <a:path w="128905" h="64769">
                  <a:moveTo>
                    <a:pt x="0" y="9724"/>
                  </a:moveTo>
                  <a:lnTo>
                    <a:pt x="128488" y="9724"/>
                  </a:lnTo>
                  <a:lnTo>
                    <a:pt x="128488" y="0"/>
                  </a:lnTo>
                  <a:lnTo>
                    <a:pt x="0" y="0"/>
                  </a:lnTo>
                  <a:lnTo>
                    <a:pt x="0" y="9724"/>
                  </a:lnTo>
                  <a:close/>
                </a:path>
                <a:path w="128905" h="64769">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786" name="object 625">
              <a:extLst>
                <a:ext uri="{FF2B5EF4-FFF2-40B4-BE49-F238E27FC236}">
                  <a16:creationId xmlns:a16="http://schemas.microsoft.com/office/drawing/2014/main" id="{9304CF3E-5CFA-E0BE-8562-A91E39A71745}"/>
                </a:ext>
              </a:extLst>
            </p:cNvPr>
            <p:cNvSpPr/>
            <p:nvPr/>
          </p:nvSpPr>
          <p:spPr>
            <a:xfrm>
              <a:off x="13022671" y="2429640"/>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787" name="object 626">
              <a:extLst>
                <a:ext uri="{FF2B5EF4-FFF2-40B4-BE49-F238E27FC236}">
                  <a16:creationId xmlns:a16="http://schemas.microsoft.com/office/drawing/2014/main" id="{2A488755-C487-E4A9-649E-54363802D1FE}"/>
                </a:ext>
              </a:extLst>
            </p:cNvPr>
            <p:cNvSpPr/>
            <p:nvPr/>
          </p:nvSpPr>
          <p:spPr>
            <a:xfrm>
              <a:off x="13064722" y="2434152"/>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788" name="object 627">
              <a:extLst>
                <a:ext uri="{FF2B5EF4-FFF2-40B4-BE49-F238E27FC236}">
                  <a16:creationId xmlns:a16="http://schemas.microsoft.com/office/drawing/2014/main" id="{34F0A8F0-F869-3869-99E8-D3320A396634}"/>
                </a:ext>
              </a:extLst>
            </p:cNvPr>
            <p:cNvSpPr/>
            <p:nvPr/>
          </p:nvSpPr>
          <p:spPr>
            <a:xfrm>
              <a:off x="12994615" y="2428042"/>
              <a:ext cx="128905" cy="37465"/>
            </a:xfrm>
            <a:custGeom>
              <a:avLst/>
              <a:gdLst/>
              <a:ahLst/>
              <a:cxnLst/>
              <a:rect l="l" t="t" r="r" b="b"/>
              <a:pathLst>
                <a:path w="128905" h="37464">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5" h="37464">
                  <a:moveTo>
                    <a:pt x="15557" y="25831"/>
                  </a:moveTo>
                  <a:lnTo>
                    <a:pt x="0" y="25831"/>
                  </a:lnTo>
                  <a:lnTo>
                    <a:pt x="0" y="35725"/>
                  </a:lnTo>
                  <a:lnTo>
                    <a:pt x="939" y="36652"/>
                  </a:lnTo>
                  <a:lnTo>
                    <a:pt x="13474" y="36652"/>
                  </a:lnTo>
                  <a:lnTo>
                    <a:pt x="14617" y="36652"/>
                  </a:lnTo>
                  <a:lnTo>
                    <a:pt x="15557" y="35725"/>
                  </a:lnTo>
                  <a:lnTo>
                    <a:pt x="15557" y="25831"/>
                  </a:lnTo>
                  <a:close/>
                </a:path>
                <a:path w="128905" h="37464">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789" name="object 628">
              <a:extLst>
                <a:ext uri="{FF2B5EF4-FFF2-40B4-BE49-F238E27FC236}">
                  <a16:creationId xmlns:a16="http://schemas.microsoft.com/office/drawing/2014/main" id="{71022A65-5FFB-4615-BC72-E80C4CEA0A52}"/>
                </a:ext>
              </a:extLst>
            </p:cNvPr>
            <p:cNvSpPr/>
            <p:nvPr/>
          </p:nvSpPr>
          <p:spPr>
            <a:xfrm>
              <a:off x="13022671" y="2321080"/>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790" name="object 629">
              <a:extLst>
                <a:ext uri="{FF2B5EF4-FFF2-40B4-BE49-F238E27FC236}">
                  <a16:creationId xmlns:a16="http://schemas.microsoft.com/office/drawing/2014/main" id="{2411160D-FA71-37A8-B6E9-0E5460F5BBAA}"/>
                </a:ext>
              </a:extLst>
            </p:cNvPr>
            <p:cNvSpPr/>
            <p:nvPr/>
          </p:nvSpPr>
          <p:spPr>
            <a:xfrm>
              <a:off x="13064722" y="2325591"/>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791" name="object 630">
              <a:extLst>
                <a:ext uri="{FF2B5EF4-FFF2-40B4-BE49-F238E27FC236}">
                  <a16:creationId xmlns:a16="http://schemas.microsoft.com/office/drawing/2014/main" id="{6CF913AE-16E5-6BB3-6747-02B00D206415}"/>
                </a:ext>
              </a:extLst>
            </p:cNvPr>
            <p:cNvSpPr/>
            <p:nvPr/>
          </p:nvSpPr>
          <p:spPr>
            <a:xfrm>
              <a:off x="12996180" y="2319477"/>
              <a:ext cx="8255" cy="8255"/>
            </a:xfrm>
            <a:custGeom>
              <a:avLst/>
              <a:gdLst/>
              <a:ahLst/>
              <a:cxnLst/>
              <a:rect l="l" t="t" r="r" b="b"/>
              <a:pathLst>
                <a:path w="8254" h="8255">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5792" name="object 631">
              <a:extLst>
                <a:ext uri="{FF2B5EF4-FFF2-40B4-BE49-F238E27FC236}">
                  <a16:creationId xmlns:a16="http://schemas.microsoft.com/office/drawing/2014/main" id="{E625432C-67E0-70CF-4D96-B10A89E45931}"/>
                </a:ext>
              </a:extLst>
            </p:cNvPr>
            <p:cNvSpPr/>
            <p:nvPr/>
          </p:nvSpPr>
          <p:spPr>
            <a:xfrm>
              <a:off x="13022671" y="2374762"/>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793" name="object 632">
              <a:extLst>
                <a:ext uri="{FF2B5EF4-FFF2-40B4-BE49-F238E27FC236}">
                  <a16:creationId xmlns:a16="http://schemas.microsoft.com/office/drawing/2014/main" id="{F7BA4133-3F39-FB1C-35ED-26C0748D61DB}"/>
                </a:ext>
              </a:extLst>
            </p:cNvPr>
            <p:cNvSpPr/>
            <p:nvPr/>
          </p:nvSpPr>
          <p:spPr>
            <a:xfrm>
              <a:off x="13064722" y="2379273"/>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794" name="object 633">
              <a:extLst>
                <a:ext uri="{FF2B5EF4-FFF2-40B4-BE49-F238E27FC236}">
                  <a16:creationId xmlns:a16="http://schemas.microsoft.com/office/drawing/2014/main" id="{E97984D6-AE31-69B6-6356-80FE7B190C1C}"/>
                </a:ext>
              </a:extLst>
            </p:cNvPr>
            <p:cNvSpPr/>
            <p:nvPr/>
          </p:nvSpPr>
          <p:spPr>
            <a:xfrm>
              <a:off x="12996180" y="2373160"/>
              <a:ext cx="8255" cy="8255"/>
            </a:xfrm>
            <a:custGeom>
              <a:avLst/>
              <a:gdLst/>
              <a:ahLst/>
              <a:cxnLst/>
              <a:rect l="l" t="t" r="r" b="b"/>
              <a:pathLst>
                <a:path w="8254" h="8255">
                  <a:moveTo>
                    <a:pt x="5989" y="0"/>
                  </a:moveTo>
                  <a:lnTo>
                    <a:pt x="1727" y="0"/>
                  </a:lnTo>
                  <a:lnTo>
                    <a:pt x="0" y="1727"/>
                  </a:lnTo>
                  <a:lnTo>
                    <a:pt x="0" y="5987"/>
                  </a:lnTo>
                  <a:lnTo>
                    <a:pt x="1727" y="7715"/>
                  </a:lnTo>
                  <a:lnTo>
                    <a:pt x="5989" y="7715"/>
                  </a:lnTo>
                  <a:lnTo>
                    <a:pt x="7717" y="5987"/>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5795" name="object 634">
              <a:extLst>
                <a:ext uri="{FF2B5EF4-FFF2-40B4-BE49-F238E27FC236}">
                  <a16:creationId xmlns:a16="http://schemas.microsoft.com/office/drawing/2014/main" id="{6B267134-FAA3-EC55-D760-EDE0ECF26357}"/>
                </a:ext>
              </a:extLst>
            </p:cNvPr>
            <p:cNvSpPr/>
            <p:nvPr/>
          </p:nvSpPr>
          <p:spPr>
            <a:xfrm>
              <a:off x="12965259" y="2464694"/>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796" name="object 635">
              <a:extLst>
                <a:ext uri="{FF2B5EF4-FFF2-40B4-BE49-F238E27FC236}">
                  <a16:creationId xmlns:a16="http://schemas.microsoft.com/office/drawing/2014/main" id="{522FA2F6-27D3-C2A2-90A0-57DDFE880600}"/>
                </a:ext>
              </a:extLst>
            </p:cNvPr>
            <p:cNvSpPr/>
            <p:nvPr/>
          </p:nvSpPr>
          <p:spPr>
            <a:xfrm>
              <a:off x="12915715" y="2887334"/>
              <a:ext cx="290830" cy="290830"/>
            </a:xfrm>
            <a:custGeom>
              <a:avLst/>
              <a:gdLst/>
              <a:ahLst/>
              <a:cxnLst/>
              <a:rect l="l" t="t" r="r" b="b"/>
              <a:pathLst>
                <a:path w="290830" h="290830">
                  <a:moveTo>
                    <a:pt x="161101" y="0"/>
                  </a:moveTo>
                  <a:lnTo>
                    <a:pt x="115978" y="2091"/>
                  </a:lnTo>
                  <a:lnTo>
                    <a:pt x="72245" y="18736"/>
                  </a:lnTo>
                  <a:lnTo>
                    <a:pt x="35958" y="48287"/>
                  </a:lnTo>
                  <a:lnTo>
                    <a:pt x="11582" y="86318"/>
                  </a:lnTo>
                  <a:lnTo>
                    <a:pt x="0" y="129540"/>
                  </a:lnTo>
                  <a:lnTo>
                    <a:pt x="2091" y="174664"/>
                  </a:lnTo>
                  <a:lnTo>
                    <a:pt x="18738" y="218400"/>
                  </a:lnTo>
                  <a:lnTo>
                    <a:pt x="48288" y="254684"/>
                  </a:lnTo>
                  <a:lnTo>
                    <a:pt x="86319" y="279057"/>
                  </a:lnTo>
                  <a:lnTo>
                    <a:pt x="129541" y="290639"/>
                  </a:lnTo>
                  <a:lnTo>
                    <a:pt x="174664" y="288548"/>
                  </a:lnTo>
                  <a:lnTo>
                    <a:pt x="218397" y="271903"/>
                  </a:lnTo>
                  <a:lnTo>
                    <a:pt x="254683" y="242347"/>
                  </a:lnTo>
                  <a:lnTo>
                    <a:pt x="279056" y="204315"/>
                  </a:lnTo>
                  <a:lnTo>
                    <a:pt x="290638" y="161095"/>
                  </a:lnTo>
                  <a:lnTo>
                    <a:pt x="288547" y="115974"/>
                  </a:lnTo>
                  <a:lnTo>
                    <a:pt x="271903" y="72239"/>
                  </a:lnTo>
                  <a:lnTo>
                    <a:pt x="242353" y="35954"/>
                  </a:lnTo>
                  <a:lnTo>
                    <a:pt x="204322" y="11581"/>
                  </a:lnTo>
                  <a:lnTo>
                    <a:pt x="161101" y="0"/>
                  </a:lnTo>
                  <a:close/>
                </a:path>
              </a:pathLst>
            </a:custGeom>
            <a:solidFill>
              <a:srgbClr val="FFFFFF"/>
            </a:solidFill>
          </p:spPr>
          <p:txBody>
            <a:bodyPr wrap="square" lIns="0" tIns="0" rIns="0" bIns="0" rtlCol="0"/>
            <a:lstStyle/>
            <a:p>
              <a:endParaRPr sz="1092"/>
            </a:p>
          </p:txBody>
        </p:sp>
        <p:sp>
          <p:nvSpPr>
            <p:cNvPr id="5797" name="object 636">
              <a:extLst>
                <a:ext uri="{FF2B5EF4-FFF2-40B4-BE49-F238E27FC236}">
                  <a16:creationId xmlns:a16="http://schemas.microsoft.com/office/drawing/2014/main" id="{C2B8A1FA-0225-FD0E-590C-EDD6052A581B}"/>
                </a:ext>
              </a:extLst>
            </p:cNvPr>
            <p:cNvSpPr/>
            <p:nvPr/>
          </p:nvSpPr>
          <p:spPr>
            <a:xfrm>
              <a:off x="12915721" y="2887334"/>
              <a:ext cx="290830" cy="290830"/>
            </a:xfrm>
            <a:custGeom>
              <a:avLst/>
              <a:gdLst/>
              <a:ahLst/>
              <a:cxnLst/>
              <a:rect l="l" t="t" r="r" b="b"/>
              <a:pathLst>
                <a:path w="290830" h="290830">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798" name="object 637">
              <a:extLst>
                <a:ext uri="{FF2B5EF4-FFF2-40B4-BE49-F238E27FC236}">
                  <a16:creationId xmlns:a16="http://schemas.microsoft.com/office/drawing/2014/main" id="{D9747E7E-9741-A34A-CF84-353EED36DE01}"/>
                </a:ext>
              </a:extLst>
            </p:cNvPr>
            <p:cNvPicPr/>
            <p:nvPr/>
          </p:nvPicPr>
          <p:blipFill>
            <a:blip r:embed="rId14" cstate="print"/>
            <a:stretch>
              <a:fillRect/>
            </a:stretch>
          </p:blipFill>
          <p:spPr>
            <a:xfrm>
              <a:off x="12974673" y="2950818"/>
              <a:ext cx="169062" cy="43962"/>
            </a:xfrm>
            <a:prstGeom prst="rect">
              <a:avLst/>
            </a:prstGeom>
          </p:spPr>
        </p:pic>
        <p:sp>
          <p:nvSpPr>
            <p:cNvPr id="5799" name="object 638">
              <a:extLst>
                <a:ext uri="{FF2B5EF4-FFF2-40B4-BE49-F238E27FC236}">
                  <a16:creationId xmlns:a16="http://schemas.microsoft.com/office/drawing/2014/main" id="{B558AC77-07D3-850E-B9B7-D2F18C3BD6E2}"/>
                </a:ext>
              </a:extLst>
            </p:cNvPr>
            <p:cNvSpPr/>
            <p:nvPr/>
          </p:nvSpPr>
          <p:spPr>
            <a:xfrm>
              <a:off x="12974672" y="2950810"/>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800" name="object 639">
              <a:extLst>
                <a:ext uri="{FF2B5EF4-FFF2-40B4-BE49-F238E27FC236}">
                  <a16:creationId xmlns:a16="http://schemas.microsoft.com/office/drawing/2014/main" id="{44078A12-CD6E-3308-31BA-A15522AD217B}"/>
                </a:ext>
              </a:extLst>
            </p:cNvPr>
            <p:cNvPicPr/>
            <p:nvPr/>
          </p:nvPicPr>
          <p:blipFill>
            <a:blip r:embed="rId16" cstate="print"/>
            <a:stretch>
              <a:fillRect/>
            </a:stretch>
          </p:blipFill>
          <p:spPr>
            <a:xfrm>
              <a:off x="12974673" y="3004491"/>
              <a:ext cx="169062" cy="43962"/>
            </a:xfrm>
            <a:prstGeom prst="rect">
              <a:avLst/>
            </a:prstGeom>
          </p:spPr>
        </p:pic>
        <p:sp>
          <p:nvSpPr>
            <p:cNvPr id="5801" name="object 640">
              <a:extLst>
                <a:ext uri="{FF2B5EF4-FFF2-40B4-BE49-F238E27FC236}">
                  <a16:creationId xmlns:a16="http://schemas.microsoft.com/office/drawing/2014/main" id="{444B247D-EB24-55C6-7B63-16253B42F16A}"/>
                </a:ext>
              </a:extLst>
            </p:cNvPr>
            <p:cNvSpPr/>
            <p:nvPr/>
          </p:nvSpPr>
          <p:spPr>
            <a:xfrm>
              <a:off x="12974672" y="3004492"/>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802" name="object 641">
              <a:extLst>
                <a:ext uri="{FF2B5EF4-FFF2-40B4-BE49-F238E27FC236}">
                  <a16:creationId xmlns:a16="http://schemas.microsoft.com/office/drawing/2014/main" id="{56C7E644-4C9D-52B7-A1BE-8A568A12B246}"/>
                </a:ext>
              </a:extLst>
            </p:cNvPr>
            <p:cNvPicPr/>
            <p:nvPr/>
          </p:nvPicPr>
          <p:blipFill>
            <a:blip r:embed="rId15" cstate="print"/>
            <a:stretch>
              <a:fillRect/>
            </a:stretch>
          </p:blipFill>
          <p:spPr>
            <a:xfrm>
              <a:off x="12974673" y="3059371"/>
              <a:ext cx="169062" cy="43960"/>
            </a:xfrm>
            <a:prstGeom prst="rect">
              <a:avLst/>
            </a:prstGeom>
          </p:spPr>
        </p:pic>
        <p:sp>
          <p:nvSpPr>
            <p:cNvPr id="5803" name="object 642">
              <a:extLst>
                <a:ext uri="{FF2B5EF4-FFF2-40B4-BE49-F238E27FC236}">
                  <a16:creationId xmlns:a16="http://schemas.microsoft.com/office/drawing/2014/main" id="{9D4527FC-5CBA-6221-A7BC-E1BB861D9AD2}"/>
                </a:ext>
              </a:extLst>
            </p:cNvPr>
            <p:cNvSpPr/>
            <p:nvPr/>
          </p:nvSpPr>
          <p:spPr>
            <a:xfrm>
              <a:off x="12974672" y="3059370"/>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804" name="object 643">
              <a:extLst>
                <a:ext uri="{FF2B5EF4-FFF2-40B4-BE49-F238E27FC236}">
                  <a16:creationId xmlns:a16="http://schemas.microsoft.com/office/drawing/2014/main" id="{FDEA80D8-CE5F-1A84-1993-8894F5B723E8}"/>
                </a:ext>
              </a:extLst>
            </p:cNvPr>
            <p:cNvPicPr/>
            <p:nvPr/>
          </p:nvPicPr>
          <p:blipFill>
            <a:blip r:embed="rId11" cstate="print"/>
            <a:stretch>
              <a:fillRect/>
            </a:stretch>
          </p:blipFill>
          <p:spPr>
            <a:xfrm>
              <a:off x="12994954" y="2994779"/>
              <a:ext cx="128488" cy="9712"/>
            </a:xfrm>
            <a:prstGeom prst="rect">
              <a:avLst/>
            </a:prstGeom>
          </p:spPr>
        </p:pic>
        <p:sp>
          <p:nvSpPr>
            <p:cNvPr id="5805" name="object 644">
              <a:extLst>
                <a:ext uri="{FF2B5EF4-FFF2-40B4-BE49-F238E27FC236}">
                  <a16:creationId xmlns:a16="http://schemas.microsoft.com/office/drawing/2014/main" id="{5A6E54F7-04E8-B501-A8D3-81854885DBEB}"/>
                </a:ext>
              </a:extLst>
            </p:cNvPr>
            <p:cNvSpPr/>
            <p:nvPr/>
          </p:nvSpPr>
          <p:spPr>
            <a:xfrm>
              <a:off x="12994965" y="2994767"/>
              <a:ext cx="128905" cy="10160"/>
            </a:xfrm>
            <a:custGeom>
              <a:avLst/>
              <a:gdLst/>
              <a:ahLst/>
              <a:cxnLst/>
              <a:rect l="l" t="t" r="r" b="b"/>
              <a:pathLst>
                <a:path w="128905"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806" name="object 645">
              <a:extLst>
                <a:ext uri="{FF2B5EF4-FFF2-40B4-BE49-F238E27FC236}">
                  <a16:creationId xmlns:a16="http://schemas.microsoft.com/office/drawing/2014/main" id="{8594F7CD-21BF-8DAC-3555-3931AF9B6CA0}"/>
                </a:ext>
              </a:extLst>
            </p:cNvPr>
            <p:cNvSpPr/>
            <p:nvPr/>
          </p:nvSpPr>
          <p:spPr>
            <a:xfrm>
              <a:off x="12994958" y="2994780"/>
              <a:ext cx="128905" cy="57785"/>
            </a:xfrm>
            <a:custGeom>
              <a:avLst/>
              <a:gdLst/>
              <a:ahLst/>
              <a:cxnLst/>
              <a:rect l="l" t="t" r="r" b="b"/>
              <a:pathLst>
                <a:path w="128905" h="57785">
                  <a:moveTo>
                    <a:pt x="128485" y="53949"/>
                  </a:moveTo>
                  <a:lnTo>
                    <a:pt x="0" y="53949"/>
                  </a:lnTo>
                  <a:lnTo>
                    <a:pt x="0" y="57696"/>
                  </a:lnTo>
                  <a:lnTo>
                    <a:pt x="128485" y="57696"/>
                  </a:lnTo>
                  <a:lnTo>
                    <a:pt x="128485" y="53949"/>
                  </a:lnTo>
                  <a:close/>
                </a:path>
                <a:path w="128905" h="57785">
                  <a:moveTo>
                    <a:pt x="128485" y="0"/>
                  </a:moveTo>
                  <a:lnTo>
                    <a:pt x="0" y="0"/>
                  </a:lnTo>
                  <a:lnTo>
                    <a:pt x="0" y="3759"/>
                  </a:lnTo>
                  <a:lnTo>
                    <a:pt x="128485" y="3759"/>
                  </a:lnTo>
                  <a:lnTo>
                    <a:pt x="128485" y="0"/>
                  </a:lnTo>
                  <a:close/>
                </a:path>
              </a:pathLst>
            </a:custGeom>
            <a:solidFill>
              <a:srgbClr val="DDE7FD"/>
            </a:solidFill>
          </p:spPr>
          <p:txBody>
            <a:bodyPr wrap="square" lIns="0" tIns="0" rIns="0" bIns="0" rtlCol="0"/>
            <a:lstStyle/>
            <a:p>
              <a:endParaRPr sz="1092"/>
            </a:p>
          </p:txBody>
        </p:sp>
        <p:sp>
          <p:nvSpPr>
            <p:cNvPr id="5807" name="object 646">
              <a:extLst>
                <a:ext uri="{FF2B5EF4-FFF2-40B4-BE49-F238E27FC236}">
                  <a16:creationId xmlns:a16="http://schemas.microsoft.com/office/drawing/2014/main" id="{86E004FA-14BD-20B7-2B63-04A0EA27E1EE}"/>
                </a:ext>
              </a:extLst>
            </p:cNvPr>
            <p:cNvSpPr/>
            <p:nvPr/>
          </p:nvSpPr>
          <p:spPr>
            <a:xfrm>
              <a:off x="12994964" y="2994768"/>
              <a:ext cx="128905" cy="64769"/>
            </a:xfrm>
            <a:custGeom>
              <a:avLst/>
              <a:gdLst/>
              <a:ahLst/>
              <a:cxnLst/>
              <a:rect l="l" t="t" r="r" b="b"/>
              <a:pathLst>
                <a:path w="128905" h="64769">
                  <a:moveTo>
                    <a:pt x="0" y="9724"/>
                  </a:moveTo>
                  <a:lnTo>
                    <a:pt x="128488" y="9724"/>
                  </a:lnTo>
                  <a:lnTo>
                    <a:pt x="128488" y="0"/>
                  </a:lnTo>
                  <a:lnTo>
                    <a:pt x="0" y="0"/>
                  </a:lnTo>
                  <a:lnTo>
                    <a:pt x="0" y="9724"/>
                  </a:lnTo>
                  <a:close/>
                </a:path>
                <a:path w="128905" h="64769">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808" name="object 647">
              <a:extLst>
                <a:ext uri="{FF2B5EF4-FFF2-40B4-BE49-F238E27FC236}">
                  <a16:creationId xmlns:a16="http://schemas.microsoft.com/office/drawing/2014/main" id="{9837B52F-26DA-9CC6-B86E-DAAA890EFEBF}"/>
                </a:ext>
              </a:extLst>
            </p:cNvPr>
            <p:cNvSpPr/>
            <p:nvPr/>
          </p:nvSpPr>
          <p:spPr>
            <a:xfrm>
              <a:off x="13022671" y="307909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809" name="object 648">
              <a:extLst>
                <a:ext uri="{FF2B5EF4-FFF2-40B4-BE49-F238E27FC236}">
                  <a16:creationId xmlns:a16="http://schemas.microsoft.com/office/drawing/2014/main" id="{9E4D5FB1-589F-853A-6C6F-460220505D68}"/>
                </a:ext>
              </a:extLst>
            </p:cNvPr>
            <p:cNvSpPr/>
            <p:nvPr/>
          </p:nvSpPr>
          <p:spPr>
            <a:xfrm>
              <a:off x="13064722" y="3083608"/>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810" name="object 649">
              <a:extLst>
                <a:ext uri="{FF2B5EF4-FFF2-40B4-BE49-F238E27FC236}">
                  <a16:creationId xmlns:a16="http://schemas.microsoft.com/office/drawing/2014/main" id="{D48FD672-C122-0A09-93D7-C103A94CFD06}"/>
                </a:ext>
              </a:extLst>
            </p:cNvPr>
            <p:cNvSpPr/>
            <p:nvPr/>
          </p:nvSpPr>
          <p:spPr>
            <a:xfrm>
              <a:off x="12994615" y="3077495"/>
              <a:ext cx="128905" cy="37465"/>
            </a:xfrm>
            <a:custGeom>
              <a:avLst/>
              <a:gdLst/>
              <a:ahLst/>
              <a:cxnLst/>
              <a:rect l="l" t="t" r="r" b="b"/>
              <a:pathLst>
                <a:path w="128905" h="37464">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5" h="37464">
                  <a:moveTo>
                    <a:pt x="15557" y="25844"/>
                  </a:moveTo>
                  <a:lnTo>
                    <a:pt x="0" y="25844"/>
                  </a:lnTo>
                  <a:lnTo>
                    <a:pt x="0" y="35725"/>
                  </a:lnTo>
                  <a:lnTo>
                    <a:pt x="939" y="36664"/>
                  </a:lnTo>
                  <a:lnTo>
                    <a:pt x="13474" y="36664"/>
                  </a:lnTo>
                  <a:lnTo>
                    <a:pt x="14617" y="36664"/>
                  </a:lnTo>
                  <a:lnTo>
                    <a:pt x="15557" y="35725"/>
                  </a:lnTo>
                  <a:lnTo>
                    <a:pt x="15557" y="25844"/>
                  </a:lnTo>
                  <a:close/>
                </a:path>
                <a:path w="128905" h="37464">
                  <a:moveTo>
                    <a:pt x="128828" y="26174"/>
                  </a:moveTo>
                  <a:lnTo>
                    <a:pt x="113271" y="26174"/>
                  </a:lnTo>
                  <a:lnTo>
                    <a:pt x="113271" y="36068"/>
                  </a:lnTo>
                  <a:lnTo>
                    <a:pt x="114211" y="36995"/>
                  </a:lnTo>
                  <a:lnTo>
                    <a:pt x="126746" y="36995"/>
                  </a:lnTo>
                  <a:lnTo>
                    <a:pt x="127889" y="36995"/>
                  </a:lnTo>
                  <a:lnTo>
                    <a:pt x="128828" y="36068"/>
                  </a:lnTo>
                  <a:lnTo>
                    <a:pt x="128828" y="26174"/>
                  </a:lnTo>
                  <a:close/>
                </a:path>
              </a:pathLst>
            </a:custGeom>
            <a:solidFill>
              <a:srgbClr val="2A5CDA"/>
            </a:solidFill>
          </p:spPr>
          <p:txBody>
            <a:bodyPr wrap="square" lIns="0" tIns="0" rIns="0" bIns="0" rtlCol="0"/>
            <a:lstStyle/>
            <a:p>
              <a:endParaRPr sz="1092"/>
            </a:p>
          </p:txBody>
        </p:sp>
        <p:sp>
          <p:nvSpPr>
            <p:cNvPr id="5811" name="object 650">
              <a:extLst>
                <a:ext uri="{FF2B5EF4-FFF2-40B4-BE49-F238E27FC236}">
                  <a16:creationId xmlns:a16="http://schemas.microsoft.com/office/drawing/2014/main" id="{159F7B56-1FBD-9504-8C2E-61B81CDB18D7}"/>
                </a:ext>
              </a:extLst>
            </p:cNvPr>
            <p:cNvSpPr/>
            <p:nvPr/>
          </p:nvSpPr>
          <p:spPr>
            <a:xfrm>
              <a:off x="13022671" y="297053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812" name="object 651">
              <a:extLst>
                <a:ext uri="{FF2B5EF4-FFF2-40B4-BE49-F238E27FC236}">
                  <a16:creationId xmlns:a16="http://schemas.microsoft.com/office/drawing/2014/main" id="{D1DAF9C4-4FC4-21DE-83AC-E1ADCD10DDD9}"/>
                </a:ext>
              </a:extLst>
            </p:cNvPr>
            <p:cNvSpPr/>
            <p:nvPr/>
          </p:nvSpPr>
          <p:spPr>
            <a:xfrm>
              <a:off x="13064722" y="2975049"/>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813" name="object 652">
              <a:extLst>
                <a:ext uri="{FF2B5EF4-FFF2-40B4-BE49-F238E27FC236}">
                  <a16:creationId xmlns:a16="http://schemas.microsoft.com/office/drawing/2014/main" id="{1D71B8D1-397C-082F-FFBC-DA156ED28273}"/>
                </a:ext>
              </a:extLst>
            </p:cNvPr>
            <p:cNvSpPr/>
            <p:nvPr/>
          </p:nvSpPr>
          <p:spPr>
            <a:xfrm>
              <a:off x="12996180" y="2968935"/>
              <a:ext cx="8255" cy="8255"/>
            </a:xfrm>
            <a:custGeom>
              <a:avLst/>
              <a:gdLst/>
              <a:ahLst/>
              <a:cxnLst/>
              <a:rect l="l" t="t" r="r" b="b"/>
              <a:pathLst>
                <a:path w="8254" h="8255">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5814" name="object 653">
              <a:extLst>
                <a:ext uri="{FF2B5EF4-FFF2-40B4-BE49-F238E27FC236}">
                  <a16:creationId xmlns:a16="http://schemas.microsoft.com/office/drawing/2014/main" id="{41BAAFC9-8C49-1B61-F20A-1583953EA265}"/>
                </a:ext>
              </a:extLst>
            </p:cNvPr>
            <p:cNvSpPr/>
            <p:nvPr/>
          </p:nvSpPr>
          <p:spPr>
            <a:xfrm>
              <a:off x="13022671" y="3024219"/>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815" name="object 654">
              <a:extLst>
                <a:ext uri="{FF2B5EF4-FFF2-40B4-BE49-F238E27FC236}">
                  <a16:creationId xmlns:a16="http://schemas.microsoft.com/office/drawing/2014/main" id="{385D76D8-77AD-7D5F-C452-2971B579BEF1}"/>
                </a:ext>
              </a:extLst>
            </p:cNvPr>
            <p:cNvSpPr/>
            <p:nvPr/>
          </p:nvSpPr>
          <p:spPr>
            <a:xfrm>
              <a:off x="13064722" y="3028730"/>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816" name="object 655">
              <a:extLst>
                <a:ext uri="{FF2B5EF4-FFF2-40B4-BE49-F238E27FC236}">
                  <a16:creationId xmlns:a16="http://schemas.microsoft.com/office/drawing/2014/main" id="{B0E51F8F-10DB-0788-7E72-BADE977F8646}"/>
                </a:ext>
              </a:extLst>
            </p:cNvPr>
            <p:cNvSpPr/>
            <p:nvPr/>
          </p:nvSpPr>
          <p:spPr>
            <a:xfrm>
              <a:off x="12996180" y="3022616"/>
              <a:ext cx="8255" cy="8255"/>
            </a:xfrm>
            <a:custGeom>
              <a:avLst/>
              <a:gdLst/>
              <a:ahLst/>
              <a:cxnLst/>
              <a:rect l="l" t="t" r="r" b="b"/>
              <a:pathLst>
                <a:path w="8254" h="8255">
                  <a:moveTo>
                    <a:pt x="5989" y="0"/>
                  </a:moveTo>
                  <a:lnTo>
                    <a:pt x="1727" y="0"/>
                  </a:lnTo>
                  <a:lnTo>
                    <a:pt x="0" y="1728"/>
                  </a:lnTo>
                  <a:lnTo>
                    <a:pt x="0" y="5988"/>
                  </a:lnTo>
                  <a:lnTo>
                    <a:pt x="1727" y="7715"/>
                  </a:lnTo>
                  <a:lnTo>
                    <a:pt x="5989" y="7715"/>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5817" name="object 656">
              <a:extLst>
                <a:ext uri="{FF2B5EF4-FFF2-40B4-BE49-F238E27FC236}">
                  <a16:creationId xmlns:a16="http://schemas.microsoft.com/office/drawing/2014/main" id="{B8E46A1D-728A-A6A1-8E05-D13F83C43675}"/>
                </a:ext>
              </a:extLst>
            </p:cNvPr>
            <p:cNvSpPr/>
            <p:nvPr/>
          </p:nvSpPr>
          <p:spPr>
            <a:xfrm>
              <a:off x="12965259" y="3114151"/>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818" name="object 657">
              <a:extLst>
                <a:ext uri="{FF2B5EF4-FFF2-40B4-BE49-F238E27FC236}">
                  <a16:creationId xmlns:a16="http://schemas.microsoft.com/office/drawing/2014/main" id="{69E43522-CB19-CD0C-A350-999E4036A763}"/>
                </a:ext>
              </a:extLst>
            </p:cNvPr>
            <p:cNvSpPr/>
            <p:nvPr/>
          </p:nvSpPr>
          <p:spPr>
            <a:xfrm>
              <a:off x="13475436" y="3205213"/>
              <a:ext cx="290830" cy="290830"/>
            </a:xfrm>
            <a:custGeom>
              <a:avLst/>
              <a:gdLst/>
              <a:ahLst/>
              <a:cxnLst/>
              <a:rect l="l" t="t" r="r" b="b"/>
              <a:pathLst>
                <a:path w="290830" h="290829">
                  <a:moveTo>
                    <a:pt x="161101" y="0"/>
                  </a:moveTo>
                  <a:lnTo>
                    <a:pt x="115978" y="2091"/>
                  </a:lnTo>
                  <a:lnTo>
                    <a:pt x="72245" y="18736"/>
                  </a:lnTo>
                  <a:lnTo>
                    <a:pt x="35958" y="48287"/>
                  </a:lnTo>
                  <a:lnTo>
                    <a:pt x="11582" y="86318"/>
                  </a:lnTo>
                  <a:lnTo>
                    <a:pt x="0" y="129540"/>
                  </a:lnTo>
                  <a:lnTo>
                    <a:pt x="2091" y="174663"/>
                  </a:lnTo>
                  <a:lnTo>
                    <a:pt x="18738" y="218399"/>
                  </a:lnTo>
                  <a:lnTo>
                    <a:pt x="48288" y="254683"/>
                  </a:lnTo>
                  <a:lnTo>
                    <a:pt x="86319" y="279057"/>
                  </a:lnTo>
                  <a:lnTo>
                    <a:pt x="129541" y="290638"/>
                  </a:lnTo>
                  <a:lnTo>
                    <a:pt x="174664" y="288547"/>
                  </a:lnTo>
                  <a:lnTo>
                    <a:pt x="218397" y="271903"/>
                  </a:lnTo>
                  <a:lnTo>
                    <a:pt x="254683" y="242346"/>
                  </a:lnTo>
                  <a:lnTo>
                    <a:pt x="279056" y="204315"/>
                  </a:lnTo>
                  <a:lnTo>
                    <a:pt x="290638" y="161094"/>
                  </a:lnTo>
                  <a:lnTo>
                    <a:pt x="288547" y="115973"/>
                  </a:lnTo>
                  <a:lnTo>
                    <a:pt x="271903" y="72239"/>
                  </a:lnTo>
                  <a:lnTo>
                    <a:pt x="242353" y="35954"/>
                  </a:lnTo>
                  <a:lnTo>
                    <a:pt x="204322" y="11581"/>
                  </a:lnTo>
                  <a:lnTo>
                    <a:pt x="161101" y="0"/>
                  </a:lnTo>
                  <a:close/>
                </a:path>
              </a:pathLst>
            </a:custGeom>
            <a:solidFill>
              <a:srgbClr val="FFFFFF"/>
            </a:solidFill>
          </p:spPr>
          <p:txBody>
            <a:bodyPr wrap="square" lIns="0" tIns="0" rIns="0" bIns="0" rtlCol="0"/>
            <a:lstStyle/>
            <a:p>
              <a:endParaRPr sz="1092"/>
            </a:p>
          </p:txBody>
        </p:sp>
        <p:sp>
          <p:nvSpPr>
            <p:cNvPr id="5819" name="object 658">
              <a:extLst>
                <a:ext uri="{FF2B5EF4-FFF2-40B4-BE49-F238E27FC236}">
                  <a16:creationId xmlns:a16="http://schemas.microsoft.com/office/drawing/2014/main" id="{F464E48C-8DA5-09D2-0200-0AB66581AAF1}"/>
                </a:ext>
              </a:extLst>
            </p:cNvPr>
            <p:cNvSpPr/>
            <p:nvPr/>
          </p:nvSpPr>
          <p:spPr>
            <a:xfrm>
              <a:off x="13475442" y="3205214"/>
              <a:ext cx="290830" cy="290830"/>
            </a:xfrm>
            <a:custGeom>
              <a:avLst/>
              <a:gdLst/>
              <a:ahLst/>
              <a:cxnLst/>
              <a:rect l="l" t="t" r="r" b="b"/>
              <a:pathLst>
                <a:path w="290830"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820" name="object 659">
              <a:extLst>
                <a:ext uri="{FF2B5EF4-FFF2-40B4-BE49-F238E27FC236}">
                  <a16:creationId xmlns:a16="http://schemas.microsoft.com/office/drawing/2014/main" id="{1CD94DE9-6F0B-52CF-5904-F8CFD6A71897}"/>
                </a:ext>
              </a:extLst>
            </p:cNvPr>
            <p:cNvPicPr/>
            <p:nvPr/>
          </p:nvPicPr>
          <p:blipFill>
            <a:blip r:embed="rId27" cstate="print"/>
            <a:stretch>
              <a:fillRect/>
            </a:stretch>
          </p:blipFill>
          <p:spPr>
            <a:xfrm>
              <a:off x="13534394" y="3268697"/>
              <a:ext cx="169052" cy="43960"/>
            </a:xfrm>
            <a:prstGeom prst="rect">
              <a:avLst/>
            </a:prstGeom>
          </p:spPr>
        </p:pic>
        <p:sp>
          <p:nvSpPr>
            <p:cNvPr id="5821" name="object 660">
              <a:extLst>
                <a:ext uri="{FF2B5EF4-FFF2-40B4-BE49-F238E27FC236}">
                  <a16:creationId xmlns:a16="http://schemas.microsoft.com/office/drawing/2014/main" id="{DE1869D5-46F5-E0D9-CF1C-835ED52C0F37}"/>
                </a:ext>
              </a:extLst>
            </p:cNvPr>
            <p:cNvSpPr/>
            <p:nvPr/>
          </p:nvSpPr>
          <p:spPr>
            <a:xfrm>
              <a:off x="13534393" y="3268689"/>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822" name="object 661">
              <a:extLst>
                <a:ext uri="{FF2B5EF4-FFF2-40B4-BE49-F238E27FC236}">
                  <a16:creationId xmlns:a16="http://schemas.microsoft.com/office/drawing/2014/main" id="{813031AD-D99E-1508-E705-FA3039FFDAFE}"/>
                </a:ext>
              </a:extLst>
            </p:cNvPr>
            <p:cNvPicPr/>
            <p:nvPr/>
          </p:nvPicPr>
          <p:blipFill>
            <a:blip r:embed="rId28" cstate="print"/>
            <a:stretch>
              <a:fillRect/>
            </a:stretch>
          </p:blipFill>
          <p:spPr>
            <a:xfrm>
              <a:off x="13534394" y="3322372"/>
              <a:ext cx="169052" cy="43960"/>
            </a:xfrm>
            <a:prstGeom prst="rect">
              <a:avLst/>
            </a:prstGeom>
          </p:spPr>
        </p:pic>
        <p:sp>
          <p:nvSpPr>
            <p:cNvPr id="5823" name="object 662">
              <a:extLst>
                <a:ext uri="{FF2B5EF4-FFF2-40B4-BE49-F238E27FC236}">
                  <a16:creationId xmlns:a16="http://schemas.microsoft.com/office/drawing/2014/main" id="{7F67EE66-DD12-CF7F-87EB-FADAB4223970}"/>
                </a:ext>
              </a:extLst>
            </p:cNvPr>
            <p:cNvSpPr/>
            <p:nvPr/>
          </p:nvSpPr>
          <p:spPr>
            <a:xfrm>
              <a:off x="13534393" y="3322370"/>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824" name="object 663">
              <a:extLst>
                <a:ext uri="{FF2B5EF4-FFF2-40B4-BE49-F238E27FC236}">
                  <a16:creationId xmlns:a16="http://schemas.microsoft.com/office/drawing/2014/main" id="{E9594CD9-B59F-DBD5-3EE0-1C2DE75567BF}"/>
                </a:ext>
              </a:extLst>
            </p:cNvPr>
            <p:cNvPicPr/>
            <p:nvPr/>
          </p:nvPicPr>
          <p:blipFill>
            <a:blip r:embed="rId28" cstate="print"/>
            <a:stretch>
              <a:fillRect/>
            </a:stretch>
          </p:blipFill>
          <p:spPr>
            <a:xfrm>
              <a:off x="13534394" y="3377250"/>
              <a:ext cx="169052" cy="43960"/>
            </a:xfrm>
            <a:prstGeom prst="rect">
              <a:avLst/>
            </a:prstGeom>
          </p:spPr>
        </p:pic>
        <p:sp>
          <p:nvSpPr>
            <p:cNvPr id="5825" name="object 664">
              <a:extLst>
                <a:ext uri="{FF2B5EF4-FFF2-40B4-BE49-F238E27FC236}">
                  <a16:creationId xmlns:a16="http://schemas.microsoft.com/office/drawing/2014/main" id="{C8C1BDDB-9CA8-24BD-1E5D-73564B467C34}"/>
                </a:ext>
              </a:extLst>
            </p:cNvPr>
            <p:cNvSpPr/>
            <p:nvPr/>
          </p:nvSpPr>
          <p:spPr>
            <a:xfrm>
              <a:off x="13534393" y="3377249"/>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826" name="object 665">
              <a:extLst>
                <a:ext uri="{FF2B5EF4-FFF2-40B4-BE49-F238E27FC236}">
                  <a16:creationId xmlns:a16="http://schemas.microsoft.com/office/drawing/2014/main" id="{522AC0C9-77E4-2591-8C4F-2E1366358590}"/>
                </a:ext>
              </a:extLst>
            </p:cNvPr>
            <p:cNvPicPr/>
            <p:nvPr/>
          </p:nvPicPr>
          <p:blipFill>
            <a:blip r:embed="rId11" cstate="print"/>
            <a:stretch>
              <a:fillRect/>
            </a:stretch>
          </p:blipFill>
          <p:spPr>
            <a:xfrm>
              <a:off x="13554685" y="3312660"/>
              <a:ext cx="128488" cy="9712"/>
            </a:xfrm>
            <a:prstGeom prst="rect">
              <a:avLst/>
            </a:prstGeom>
          </p:spPr>
        </p:pic>
        <p:sp>
          <p:nvSpPr>
            <p:cNvPr id="5827" name="object 666">
              <a:extLst>
                <a:ext uri="{FF2B5EF4-FFF2-40B4-BE49-F238E27FC236}">
                  <a16:creationId xmlns:a16="http://schemas.microsoft.com/office/drawing/2014/main" id="{A117A167-E7A8-20B0-A7F2-406B79304882}"/>
                </a:ext>
              </a:extLst>
            </p:cNvPr>
            <p:cNvSpPr/>
            <p:nvPr/>
          </p:nvSpPr>
          <p:spPr>
            <a:xfrm>
              <a:off x="13554686" y="3312647"/>
              <a:ext cx="128905" cy="10160"/>
            </a:xfrm>
            <a:custGeom>
              <a:avLst/>
              <a:gdLst/>
              <a:ahLst/>
              <a:cxnLst/>
              <a:rect l="l" t="t" r="r" b="b"/>
              <a:pathLst>
                <a:path w="128905"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828" name="object 667">
              <a:extLst>
                <a:ext uri="{FF2B5EF4-FFF2-40B4-BE49-F238E27FC236}">
                  <a16:creationId xmlns:a16="http://schemas.microsoft.com/office/drawing/2014/main" id="{16926D37-712D-C2C7-00CE-50A56B3EE1B0}"/>
                </a:ext>
              </a:extLst>
            </p:cNvPr>
            <p:cNvSpPr/>
            <p:nvPr/>
          </p:nvSpPr>
          <p:spPr>
            <a:xfrm>
              <a:off x="13554685" y="3312661"/>
              <a:ext cx="128905" cy="57785"/>
            </a:xfrm>
            <a:custGeom>
              <a:avLst/>
              <a:gdLst/>
              <a:ahLst/>
              <a:cxnLst/>
              <a:rect l="l" t="t" r="r" b="b"/>
              <a:pathLst>
                <a:path w="128905" h="57785">
                  <a:moveTo>
                    <a:pt x="128485" y="53949"/>
                  </a:moveTo>
                  <a:lnTo>
                    <a:pt x="0" y="53949"/>
                  </a:lnTo>
                  <a:lnTo>
                    <a:pt x="0" y="57696"/>
                  </a:lnTo>
                  <a:lnTo>
                    <a:pt x="128485" y="57696"/>
                  </a:lnTo>
                  <a:lnTo>
                    <a:pt x="128485" y="53949"/>
                  </a:lnTo>
                  <a:close/>
                </a:path>
                <a:path w="128905" h="57785">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829" name="object 668">
              <a:extLst>
                <a:ext uri="{FF2B5EF4-FFF2-40B4-BE49-F238E27FC236}">
                  <a16:creationId xmlns:a16="http://schemas.microsoft.com/office/drawing/2014/main" id="{1E07760D-3F6C-5FF3-9A6E-6792E11D5A39}"/>
                </a:ext>
              </a:extLst>
            </p:cNvPr>
            <p:cNvSpPr/>
            <p:nvPr/>
          </p:nvSpPr>
          <p:spPr>
            <a:xfrm>
              <a:off x="13554680" y="3312648"/>
              <a:ext cx="128905" cy="64769"/>
            </a:xfrm>
            <a:custGeom>
              <a:avLst/>
              <a:gdLst/>
              <a:ahLst/>
              <a:cxnLst/>
              <a:rect l="l" t="t" r="r" b="b"/>
              <a:pathLst>
                <a:path w="128905" h="64770">
                  <a:moveTo>
                    <a:pt x="0" y="9724"/>
                  </a:moveTo>
                  <a:lnTo>
                    <a:pt x="128488" y="9724"/>
                  </a:lnTo>
                  <a:lnTo>
                    <a:pt x="128488" y="0"/>
                  </a:lnTo>
                  <a:lnTo>
                    <a:pt x="0" y="0"/>
                  </a:lnTo>
                  <a:lnTo>
                    <a:pt x="0" y="9724"/>
                  </a:lnTo>
                  <a:close/>
                </a:path>
                <a:path w="128905"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830" name="object 669">
              <a:extLst>
                <a:ext uri="{FF2B5EF4-FFF2-40B4-BE49-F238E27FC236}">
                  <a16:creationId xmlns:a16="http://schemas.microsoft.com/office/drawing/2014/main" id="{74BF3FCF-B14C-3326-DA27-F21F7DD065B5}"/>
                </a:ext>
              </a:extLst>
            </p:cNvPr>
            <p:cNvSpPr/>
            <p:nvPr/>
          </p:nvSpPr>
          <p:spPr>
            <a:xfrm>
              <a:off x="13582392" y="3396977"/>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831" name="object 670">
              <a:extLst>
                <a:ext uri="{FF2B5EF4-FFF2-40B4-BE49-F238E27FC236}">
                  <a16:creationId xmlns:a16="http://schemas.microsoft.com/office/drawing/2014/main" id="{3AC61C90-038B-E5C9-3B54-ADD81AC82A85}"/>
                </a:ext>
              </a:extLst>
            </p:cNvPr>
            <p:cNvSpPr/>
            <p:nvPr/>
          </p:nvSpPr>
          <p:spPr>
            <a:xfrm>
              <a:off x="13624443" y="3401489"/>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832" name="object 671">
              <a:extLst>
                <a:ext uri="{FF2B5EF4-FFF2-40B4-BE49-F238E27FC236}">
                  <a16:creationId xmlns:a16="http://schemas.microsoft.com/office/drawing/2014/main" id="{F9F71DD1-86FB-2AD4-1A6F-B53CE29BD572}"/>
                </a:ext>
              </a:extLst>
            </p:cNvPr>
            <p:cNvSpPr/>
            <p:nvPr/>
          </p:nvSpPr>
          <p:spPr>
            <a:xfrm>
              <a:off x="13554329" y="3395376"/>
              <a:ext cx="128905" cy="37465"/>
            </a:xfrm>
            <a:custGeom>
              <a:avLst/>
              <a:gdLst/>
              <a:ahLst/>
              <a:cxnLst/>
              <a:rect l="l" t="t" r="r" b="b"/>
              <a:pathLst>
                <a:path w="128905" h="37464">
                  <a:moveTo>
                    <a:pt x="9283" y="1727"/>
                  </a:moveTo>
                  <a:lnTo>
                    <a:pt x="7556" y="0"/>
                  </a:lnTo>
                  <a:lnTo>
                    <a:pt x="3289" y="0"/>
                  </a:lnTo>
                  <a:lnTo>
                    <a:pt x="1562" y="1727"/>
                  </a:lnTo>
                  <a:lnTo>
                    <a:pt x="1562" y="5994"/>
                  </a:lnTo>
                  <a:lnTo>
                    <a:pt x="3289" y="7721"/>
                  </a:lnTo>
                  <a:lnTo>
                    <a:pt x="7556" y="7721"/>
                  </a:lnTo>
                  <a:lnTo>
                    <a:pt x="9283" y="5994"/>
                  </a:lnTo>
                  <a:lnTo>
                    <a:pt x="9283" y="3860"/>
                  </a:lnTo>
                  <a:lnTo>
                    <a:pt x="9283" y="1727"/>
                  </a:lnTo>
                  <a:close/>
                </a:path>
                <a:path w="128905" h="37464">
                  <a:moveTo>
                    <a:pt x="15570" y="25844"/>
                  </a:moveTo>
                  <a:lnTo>
                    <a:pt x="0" y="25844"/>
                  </a:lnTo>
                  <a:lnTo>
                    <a:pt x="0" y="35725"/>
                  </a:lnTo>
                  <a:lnTo>
                    <a:pt x="952" y="36664"/>
                  </a:lnTo>
                  <a:lnTo>
                    <a:pt x="13487" y="36664"/>
                  </a:lnTo>
                  <a:lnTo>
                    <a:pt x="14617" y="36664"/>
                  </a:lnTo>
                  <a:lnTo>
                    <a:pt x="15570" y="35725"/>
                  </a:lnTo>
                  <a:lnTo>
                    <a:pt x="15570" y="25844"/>
                  </a:lnTo>
                  <a:close/>
                </a:path>
                <a:path w="128905" h="37464">
                  <a:moveTo>
                    <a:pt x="128828" y="26174"/>
                  </a:moveTo>
                  <a:lnTo>
                    <a:pt x="113284" y="26174"/>
                  </a:lnTo>
                  <a:lnTo>
                    <a:pt x="113284" y="36055"/>
                  </a:lnTo>
                  <a:lnTo>
                    <a:pt x="114211" y="36995"/>
                  </a:lnTo>
                  <a:lnTo>
                    <a:pt x="126758" y="36995"/>
                  </a:lnTo>
                  <a:lnTo>
                    <a:pt x="127901"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833" name="object 672">
              <a:extLst>
                <a:ext uri="{FF2B5EF4-FFF2-40B4-BE49-F238E27FC236}">
                  <a16:creationId xmlns:a16="http://schemas.microsoft.com/office/drawing/2014/main" id="{DBEF397A-4E1B-DFE7-796A-664FB604ABD2}"/>
                </a:ext>
              </a:extLst>
            </p:cNvPr>
            <p:cNvSpPr/>
            <p:nvPr/>
          </p:nvSpPr>
          <p:spPr>
            <a:xfrm>
              <a:off x="13582392" y="328841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834" name="object 673">
              <a:extLst>
                <a:ext uri="{FF2B5EF4-FFF2-40B4-BE49-F238E27FC236}">
                  <a16:creationId xmlns:a16="http://schemas.microsoft.com/office/drawing/2014/main" id="{9BA37F5C-F82E-1102-E572-B39CB4910BBE}"/>
                </a:ext>
              </a:extLst>
            </p:cNvPr>
            <p:cNvSpPr/>
            <p:nvPr/>
          </p:nvSpPr>
          <p:spPr>
            <a:xfrm>
              <a:off x="13624443" y="3292927"/>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835" name="object 674">
              <a:extLst>
                <a:ext uri="{FF2B5EF4-FFF2-40B4-BE49-F238E27FC236}">
                  <a16:creationId xmlns:a16="http://schemas.microsoft.com/office/drawing/2014/main" id="{0FC11037-5014-8632-5526-529C3901D40B}"/>
                </a:ext>
              </a:extLst>
            </p:cNvPr>
            <p:cNvSpPr/>
            <p:nvPr/>
          </p:nvSpPr>
          <p:spPr>
            <a:xfrm>
              <a:off x="13555901" y="3286815"/>
              <a:ext cx="8255" cy="8255"/>
            </a:xfrm>
            <a:custGeom>
              <a:avLst/>
              <a:gdLst/>
              <a:ahLst/>
              <a:cxnLst/>
              <a:rect l="l" t="t" r="r" b="b"/>
              <a:pathLst>
                <a:path w="8255" h="8254">
                  <a:moveTo>
                    <a:pt x="5989" y="0"/>
                  </a:moveTo>
                  <a:lnTo>
                    <a:pt x="1727" y="0"/>
                  </a:lnTo>
                  <a:lnTo>
                    <a:pt x="0" y="1727"/>
                  </a:lnTo>
                  <a:lnTo>
                    <a:pt x="0" y="5988"/>
                  </a:lnTo>
                  <a:lnTo>
                    <a:pt x="1727" y="7715"/>
                  </a:lnTo>
                  <a:lnTo>
                    <a:pt x="5989" y="7715"/>
                  </a:lnTo>
                  <a:lnTo>
                    <a:pt x="7717" y="5988"/>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5836" name="object 675">
              <a:extLst>
                <a:ext uri="{FF2B5EF4-FFF2-40B4-BE49-F238E27FC236}">
                  <a16:creationId xmlns:a16="http://schemas.microsoft.com/office/drawing/2014/main" id="{CB975F3B-5966-D33E-92D0-28BFC56F14C6}"/>
                </a:ext>
              </a:extLst>
            </p:cNvPr>
            <p:cNvSpPr/>
            <p:nvPr/>
          </p:nvSpPr>
          <p:spPr>
            <a:xfrm>
              <a:off x="13582392" y="3342099"/>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837" name="object 676">
              <a:extLst>
                <a:ext uri="{FF2B5EF4-FFF2-40B4-BE49-F238E27FC236}">
                  <a16:creationId xmlns:a16="http://schemas.microsoft.com/office/drawing/2014/main" id="{BD7A1665-2696-0FF5-7572-1B5DB5170E66}"/>
                </a:ext>
              </a:extLst>
            </p:cNvPr>
            <p:cNvSpPr/>
            <p:nvPr/>
          </p:nvSpPr>
          <p:spPr>
            <a:xfrm>
              <a:off x="13624443" y="3346610"/>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838" name="object 677">
              <a:extLst>
                <a:ext uri="{FF2B5EF4-FFF2-40B4-BE49-F238E27FC236}">
                  <a16:creationId xmlns:a16="http://schemas.microsoft.com/office/drawing/2014/main" id="{A5D5F573-D7C9-E47B-20C3-C4FC770B3551}"/>
                </a:ext>
              </a:extLst>
            </p:cNvPr>
            <p:cNvSpPr/>
            <p:nvPr/>
          </p:nvSpPr>
          <p:spPr>
            <a:xfrm>
              <a:off x="13555901" y="3340496"/>
              <a:ext cx="8255" cy="8255"/>
            </a:xfrm>
            <a:custGeom>
              <a:avLst/>
              <a:gdLst/>
              <a:ahLst/>
              <a:cxnLst/>
              <a:rect l="l" t="t" r="r" b="b"/>
              <a:pathLst>
                <a:path w="8255" h="8254">
                  <a:moveTo>
                    <a:pt x="5989" y="0"/>
                  </a:moveTo>
                  <a:lnTo>
                    <a:pt x="1727" y="0"/>
                  </a:lnTo>
                  <a:lnTo>
                    <a:pt x="0" y="1727"/>
                  </a:lnTo>
                  <a:lnTo>
                    <a:pt x="0" y="5987"/>
                  </a:lnTo>
                  <a:lnTo>
                    <a:pt x="1727" y="7715"/>
                  </a:lnTo>
                  <a:lnTo>
                    <a:pt x="5989" y="7715"/>
                  </a:lnTo>
                  <a:lnTo>
                    <a:pt x="7717" y="5987"/>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5839" name="object 678">
              <a:extLst>
                <a:ext uri="{FF2B5EF4-FFF2-40B4-BE49-F238E27FC236}">
                  <a16:creationId xmlns:a16="http://schemas.microsoft.com/office/drawing/2014/main" id="{E269C7F2-BEB2-BE79-E1B5-9B5F4524043E}"/>
                </a:ext>
              </a:extLst>
            </p:cNvPr>
            <p:cNvSpPr/>
            <p:nvPr/>
          </p:nvSpPr>
          <p:spPr>
            <a:xfrm>
              <a:off x="13524980" y="3432030"/>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840" name="object 679">
              <a:extLst>
                <a:ext uri="{FF2B5EF4-FFF2-40B4-BE49-F238E27FC236}">
                  <a16:creationId xmlns:a16="http://schemas.microsoft.com/office/drawing/2014/main" id="{3A64E465-984B-0782-F461-223F221D8BB2}"/>
                </a:ext>
              </a:extLst>
            </p:cNvPr>
            <p:cNvSpPr/>
            <p:nvPr/>
          </p:nvSpPr>
          <p:spPr>
            <a:xfrm>
              <a:off x="13475436" y="2560320"/>
              <a:ext cx="290830" cy="290830"/>
            </a:xfrm>
            <a:custGeom>
              <a:avLst/>
              <a:gdLst/>
              <a:ahLst/>
              <a:cxnLst/>
              <a:rect l="l" t="t" r="r" b="b"/>
              <a:pathLst>
                <a:path w="290830" h="290830">
                  <a:moveTo>
                    <a:pt x="161101" y="0"/>
                  </a:moveTo>
                  <a:lnTo>
                    <a:pt x="115978" y="2091"/>
                  </a:lnTo>
                  <a:lnTo>
                    <a:pt x="72245" y="18736"/>
                  </a:lnTo>
                  <a:lnTo>
                    <a:pt x="35958" y="48287"/>
                  </a:lnTo>
                  <a:lnTo>
                    <a:pt x="11582" y="86318"/>
                  </a:lnTo>
                  <a:lnTo>
                    <a:pt x="0" y="129540"/>
                  </a:lnTo>
                  <a:lnTo>
                    <a:pt x="2091" y="174664"/>
                  </a:lnTo>
                  <a:lnTo>
                    <a:pt x="18738" y="218400"/>
                  </a:lnTo>
                  <a:lnTo>
                    <a:pt x="48288" y="254684"/>
                  </a:lnTo>
                  <a:lnTo>
                    <a:pt x="86319" y="279057"/>
                  </a:lnTo>
                  <a:lnTo>
                    <a:pt x="129541" y="290639"/>
                  </a:lnTo>
                  <a:lnTo>
                    <a:pt x="174664" y="288548"/>
                  </a:lnTo>
                  <a:lnTo>
                    <a:pt x="218397" y="271903"/>
                  </a:lnTo>
                  <a:lnTo>
                    <a:pt x="254683" y="242347"/>
                  </a:lnTo>
                  <a:lnTo>
                    <a:pt x="279056" y="204315"/>
                  </a:lnTo>
                  <a:lnTo>
                    <a:pt x="290638" y="161095"/>
                  </a:lnTo>
                  <a:lnTo>
                    <a:pt x="288547" y="115974"/>
                  </a:lnTo>
                  <a:lnTo>
                    <a:pt x="271903" y="72239"/>
                  </a:lnTo>
                  <a:lnTo>
                    <a:pt x="242353" y="35954"/>
                  </a:lnTo>
                  <a:lnTo>
                    <a:pt x="204322" y="11581"/>
                  </a:lnTo>
                  <a:lnTo>
                    <a:pt x="161101" y="0"/>
                  </a:lnTo>
                  <a:close/>
                </a:path>
              </a:pathLst>
            </a:custGeom>
            <a:solidFill>
              <a:srgbClr val="FFFFFF"/>
            </a:solidFill>
          </p:spPr>
          <p:txBody>
            <a:bodyPr wrap="square" lIns="0" tIns="0" rIns="0" bIns="0" rtlCol="0"/>
            <a:lstStyle/>
            <a:p>
              <a:endParaRPr sz="1092"/>
            </a:p>
          </p:txBody>
        </p:sp>
        <p:sp>
          <p:nvSpPr>
            <p:cNvPr id="5841" name="object 680">
              <a:extLst>
                <a:ext uri="{FF2B5EF4-FFF2-40B4-BE49-F238E27FC236}">
                  <a16:creationId xmlns:a16="http://schemas.microsoft.com/office/drawing/2014/main" id="{010ACCF1-EF9D-67C6-6AA8-EBB4473F5011}"/>
                </a:ext>
              </a:extLst>
            </p:cNvPr>
            <p:cNvSpPr/>
            <p:nvPr/>
          </p:nvSpPr>
          <p:spPr>
            <a:xfrm>
              <a:off x="13475442" y="2560320"/>
              <a:ext cx="290830" cy="290830"/>
            </a:xfrm>
            <a:custGeom>
              <a:avLst/>
              <a:gdLst/>
              <a:ahLst/>
              <a:cxnLst/>
              <a:rect l="l" t="t" r="r" b="b"/>
              <a:pathLst>
                <a:path w="290830" h="290830">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842" name="object 681">
              <a:extLst>
                <a:ext uri="{FF2B5EF4-FFF2-40B4-BE49-F238E27FC236}">
                  <a16:creationId xmlns:a16="http://schemas.microsoft.com/office/drawing/2014/main" id="{D04C87DE-69C4-B4FA-0299-53214C28145A}"/>
                </a:ext>
              </a:extLst>
            </p:cNvPr>
            <p:cNvPicPr/>
            <p:nvPr/>
          </p:nvPicPr>
          <p:blipFill>
            <a:blip r:embed="rId29" cstate="print"/>
            <a:stretch>
              <a:fillRect/>
            </a:stretch>
          </p:blipFill>
          <p:spPr>
            <a:xfrm>
              <a:off x="13534394" y="2623797"/>
              <a:ext cx="169052" cy="43962"/>
            </a:xfrm>
            <a:prstGeom prst="rect">
              <a:avLst/>
            </a:prstGeom>
          </p:spPr>
        </p:pic>
        <p:sp>
          <p:nvSpPr>
            <p:cNvPr id="5843" name="object 682">
              <a:extLst>
                <a:ext uri="{FF2B5EF4-FFF2-40B4-BE49-F238E27FC236}">
                  <a16:creationId xmlns:a16="http://schemas.microsoft.com/office/drawing/2014/main" id="{37EB729C-96AC-7F4A-7F57-54CEF927DF36}"/>
                </a:ext>
              </a:extLst>
            </p:cNvPr>
            <p:cNvSpPr/>
            <p:nvPr/>
          </p:nvSpPr>
          <p:spPr>
            <a:xfrm>
              <a:off x="13534393" y="2623797"/>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844" name="object 683">
              <a:extLst>
                <a:ext uri="{FF2B5EF4-FFF2-40B4-BE49-F238E27FC236}">
                  <a16:creationId xmlns:a16="http://schemas.microsoft.com/office/drawing/2014/main" id="{2A9599C1-9656-E219-36CB-8708D4A656DE}"/>
                </a:ext>
              </a:extLst>
            </p:cNvPr>
            <p:cNvPicPr/>
            <p:nvPr/>
          </p:nvPicPr>
          <p:blipFill>
            <a:blip r:embed="rId28" cstate="print"/>
            <a:stretch>
              <a:fillRect/>
            </a:stretch>
          </p:blipFill>
          <p:spPr>
            <a:xfrm>
              <a:off x="13534394" y="2677484"/>
              <a:ext cx="169052" cy="43949"/>
            </a:xfrm>
            <a:prstGeom prst="rect">
              <a:avLst/>
            </a:prstGeom>
          </p:spPr>
        </p:pic>
        <p:sp>
          <p:nvSpPr>
            <p:cNvPr id="5845" name="object 684">
              <a:extLst>
                <a:ext uri="{FF2B5EF4-FFF2-40B4-BE49-F238E27FC236}">
                  <a16:creationId xmlns:a16="http://schemas.microsoft.com/office/drawing/2014/main" id="{0DDC3980-E90B-B695-F15F-5FABE4339BE0}"/>
                </a:ext>
              </a:extLst>
            </p:cNvPr>
            <p:cNvSpPr/>
            <p:nvPr/>
          </p:nvSpPr>
          <p:spPr>
            <a:xfrm>
              <a:off x="13534393" y="2677477"/>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846" name="object 685">
              <a:extLst>
                <a:ext uri="{FF2B5EF4-FFF2-40B4-BE49-F238E27FC236}">
                  <a16:creationId xmlns:a16="http://schemas.microsoft.com/office/drawing/2014/main" id="{36F9207E-DE5C-B9BE-41C8-F08C8FD67FF2}"/>
                </a:ext>
              </a:extLst>
            </p:cNvPr>
            <p:cNvPicPr/>
            <p:nvPr/>
          </p:nvPicPr>
          <p:blipFill>
            <a:blip r:embed="rId27" cstate="print"/>
            <a:stretch>
              <a:fillRect/>
            </a:stretch>
          </p:blipFill>
          <p:spPr>
            <a:xfrm>
              <a:off x="13534394" y="2732363"/>
              <a:ext cx="169052" cy="43948"/>
            </a:xfrm>
            <a:prstGeom prst="rect">
              <a:avLst/>
            </a:prstGeom>
          </p:spPr>
        </p:pic>
        <p:sp>
          <p:nvSpPr>
            <p:cNvPr id="5847" name="object 686">
              <a:extLst>
                <a:ext uri="{FF2B5EF4-FFF2-40B4-BE49-F238E27FC236}">
                  <a16:creationId xmlns:a16="http://schemas.microsoft.com/office/drawing/2014/main" id="{9CCDA270-E750-66EA-16AD-C03981E377AC}"/>
                </a:ext>
              </a:extLst>
            </p:cNvPr>
            <p:cNvSpPr/>
            <p:nvPr/>
          </p:nvSpPr>
          <p:spPr>
            <a:xfrm>
              <a:off x="13534393" y="2732355"/>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848" name="object 687">
              <a:extLst>
                <a:ext uri="{FF2B5EF4-FFF2-40B4-BE49-F238E27FC236}">
                  <a16:creationId xmlns:a16="http://schemas.microsoft.com/office/drawing/2014/main" id="{A419870A-C00C-B0B0-DBE8-00AEF45727D4}"/>
                </a:ext>
              </a:extLst>
            </p:cNvPr>
            <p:cNvPicPr/>
            <p:nvPr/>
          </p:nvPicPr>
          <p:blipFill>
            <a:blip r:embed="rId11" cstate="print"/>
            <a:stretch>
              <a:fillRect/>
            </a:stretch>
          </p:blipFill>
          <p:spPr>
            <a:xfrm>
              <a:off x="13554685" y="2667759"/>
              <a:ext cx="128488" cy="9724"/>
            </a:xfrm>
            <a:prstGeom prst="rect">
              <a:avLst/>
            </a:prstGeom>
          </p:spPr>
        </p:pic>
        <p:sp>
          <p:nvSpPr>
            <p:cNvPr id="5849" name="object 688">
              <a:extLst>
                <a:ext uri="{FF2B5EF4-FFF2-40B4-BE49-F238E27FC236}">
                  <a16:creationId xmlns:a16="http://schemas.microsoft.com/office/drawing/2014/main" id="{FB6D2FB5-6277-2A42-C04C-3150399F87B2}"/>
                </a:ext>
              </a:extLst>
            </p:cNvPr>
            <p:cNvSpPr/>
            <p:nvPr/>
          </p:nvSpPr>
          <p:spPr>
            <a:xfrm>
              <a:off x="13554686" y="2667759"/>
              <a:ext cx="128905" cy="10160"/>
            </a:xfrm>
            <a:custGeom>
              <a:avLst/>
              <a:gdLst/>
              <a:ahLst/>
              <a:cxnLst/>
              <a:rect l="l" t="t" r="r" b="b"/>
              <a:pathLst>
                <a:path w="128905"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850" name="object 689">
              <a:extLst>
                <a:ext uri="{FF2B5EF4-FFF2-40B4-BE49-F238E27FC236}">
                  <a16:creationId xmlns:a16="http://schemas.microsoft.com/office/drawing/2014/main" id="{4C89F26A-3A1F-B51F-A82D-46778D0A91E3}"/>
                </a:ext>
              </a:extLst>
            </p:cNvPr>
            <p:cNvSpPr/>
            <p:nvPr/>
          </p:nvSpPr>
          <p:spPr>
            <a:xfrm>
              <a:off x="13554685" y="2667767"/>
              <a:ext cx="128905" cy="57785"/>
            </a:xfrm>
            <a:custGeom>
              <a:avLst/>
              <a:gdLst/>
              <a:ahLst/>
              <a:cxnLst/>
              <a:rect l="l" t="t" r="r" b="b"/>
              <a:pathLst>
                <a:path w="128905" h="57785">
                  <a:moveTo>
                    <a:pt x="128485" y="53936"/>
                  </a:moveTo>
                  <a:lnTo>
                    <a:pt x="0" y="53936"/>
                  </a:lnTo>
                  <a:lnTo>
                    <a:pt x="0" y="57683"/>
                  </a:lnTo>
                  <a:lnTo>
                    <a:pt x="128485" y="57683"/>
                  </a:lnTo>
                  <a:lnTo>
                    <a:pt x="128485" y="53936"/>
                  </a:lnTo>
                  <a:close/>
                </a:path>
                <a:path w="128905" h="57785">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851" name="object 690">
              <a:extLst>
                <a:ext uri="{FF2B5EF4-FFF2-40B4-BE49-F238E27FC236}">
                  <a16:creationId xmlns:a16="http://schemas.microsoft.com/office/drawing/2014/main" id="{0D3D61B8-E48F-07C4-6985-F928FDDA8DA9}"/>
                </a:ext>
              </a:extLst>
            </p:cNvPr>
            <p:cNvSpPr/>
            <p:nvPr/>
          </p:nvSpPr>
          <p:spPr>
            <a:xfrm>
              <a:off x="13554680" y="2667760"/>
              <a:ext cx="128905" cy="64769"/>
            </a:xfrm>
            <a:custGeom>
              <a:avLst/>
              <a:gdLst/>
              <a:ahLst/>
              <a:cxnLst/>
              <a:rect l="l" t="t" r="r" b="b"/>
              <a:pathLst>
                <a:path w="128905" h="64769">
                  <a:moveTo>
                    <a:pt x="0" y="9724"/>
                  </a:moveTo>
                  <a:lnTo>
                    <a:pt x="128488" y="9724"/>
                  </a:lnTo>
                  <a:lnTo>
                    <a:pt x="128488" y="0"/>
                  </a:lnTo>
                  <a:lnTo>
                    <a:pt x="0" y="0"/>
                  </a:lnTo>
                  <a:lnTo>
                    <a:pt x="0" y="9724"/>
                  </a:lnTo>
                  <a:close/>
                </a:path>
                <a:path w="128905" h="64769">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852" name="object 691">
              <a:extLst>
                <a:ext uri="{FF2B5EF4-FFF2-40B4-BE49-F238E27FC236}">
                  <a16:creationId xmlns:a16="http://schemas.microsoft.com/office/drawing/2014/main" id="{8BA173D1-9C74-222B-AE60-619AE4191233}"/>
                </a:ext>
              </a:extLst>
            </p:cNvPr>
            <p:cNvSpPr/>
            <p:nvPr/>
          </p:nvSpPr>
          <p:spPr>
            <a:xfrm>
              <a:off x="13582392" y="2752082"/>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853" name="object 692">
              <a:extLst>
                <a:ext uri="{FF2B5EF4-FFF2-40B4-BE49-F238E27FC236}">
                  <a16:creationId xmlns:a16="http://schemas.microsoft.com/office/drawing/2014/main" id="{7D13CB0A-832A-6D3A-8998-978AC4989364}"/>
                </a:ext>
              </a:extLst>
            </p:cNvPr>
            <p:cNvSpPr/>
            <p:nvPr/>
          </p:nvSpPr>
          <p:spPr>
            <a:xfrm>
              <a:off x="13624443" y="2756594"/>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854" name="object 693">
              <a:extLst>
                <a:ext uri="{FF2B5EF4-FFF2-40B4-BE49-F238E27FC236}">
                  <a16:creationId xmlns:a16="http://schemas.microsoft.com/office/drawing/2014/main" id="{4E174D7D-9B33-4467-93D2-5F2BF803B715}"/>
                </a:ext>
              </a:extLst>
            </p:cNvPr>
            <p:cNvSpPr/>
            <p:nvPr/>
          </p:nvSpPr>
          <p:spPr>
            <a:xfrm>
              <a:off x="13554329" y="2750482"/>
              <a:ext cx="128905" cy="37465"/>
            </a:xfrm>
            <a:custGeom>
              <a:avLst/>
              <a:gdLst/>
              <a:ahLst/>
              <a:cxnLst/>
              <a:rect l="l" t="t" r="r" b="b"/>
              <a:pathLst>
                <a:path w="128905" h="37464">
                  <a:moveTo>
                    <a:pt x="9283" y="1727"/>
                  </a:moveTo>
                  <a:lnTo>
                    <a:pt x="7556" y="0"/>
                  </a:lnTo>
                  <a:lnTo>
                    <a:pt x="3289" y="0"/>
                  </a:lnTo>
                  <a:lnTo>
                    <a:pt x="1562" y="1727"/>
                  </a:lnTo>
                  <a:lnTo>
                    <a:pt x="1562" y="5994"/>
                  </a:lnTo>
                  <a:lnTo>
                    <a:pt x="3289" y="7721"/>
                  </a:lnTo>
                  <a:lnTo>
                    <a:pt x="7556" y="7721"/>
                  </a:lnTo>
                  <a:lnTo>
                    <a:pt x="9283" y="5994"/>
                  </a:lnTo>
                  <a:lnTo>
                    <a:pt x="9283" y="3860"/>
                  </a:lnTo>
                  <a:lnTo>
                    <a:pt x="9283" y="1727"/>
                  </a:lnTo>
                  <a:close/>
                </a:path>
                <a:path w="128905" h="37464">
                  <a:moveTo>
                    <a:pt x="15570" y="25844"/>
                  </a:moveTo>
                  <a:lnTo>
                    <a:pt x="0" y="25844"/>
                  </a:lnTo>
                  <a:lnTo>
                    <a:pt x="0" y="35725"/>
                  </a:lnTo>
                  <a:lnTo>
                    <a:pt x="952" y="36664"/>
                  </a:lnTo>
                  <a:lnTo>
                    <a:pt x="13487" y="36664"/>
                  </a:lnTo>
                  <a:lnTo>
                    <a:pt x="14617" y="36664"/>
                  </a:lnTo>
                  <a:lnTo>
                    <a:pt x="15570" y="35725"/>
                  </a:lnTo>
                  <a:lnTo>
                    <a:pt x="15570" y="25844"/>
                  </a:lnTo>
                  <a:close/>
                </a:path>
                <a:path w="128905" h="37464">
                  <a:moveTo>
                    <a:pt x="128828" y="26174"/>
                  </a:moveTo>
                  <a:lnTo>
                    <a:pt x="113284" y="26174"/>
                  </a:lnTo>
                  <a:lnTo>
                    <a:pt x="113284" y="36055"/>
                  </a:lnTo>
                  <a:lnTo>
                    <a:pt x="114211" y="36995"/>
                  </a:lnTo>
                  <a:lnTo>
                    <a:pt x="126758" y="36995"/>
                  </a:lnTo>
                  <a:lnTo>
                    <a:pt x="127901"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855" name="object 694">
              <a:extLst>
                <a:ext uri="{FF2B5EF4-FFF2-40B4-BE49-F238E27FC236}">
                  <a16:creationId xmlns:a16="http://schemas.microsoft.com/office/drawing/2014/main" id="{EB51326C-5439-3BC0-C505-649023211A06}"/>
                </a:ext>
              </a:extLst>
            </p:cNvPr>
            <p:cNvSpPr/>
            <p:nvPr/>
          </p:nvSpPr>
          <p:spPr>
            <a:xfrm>
              <a:off x="13582392" y="264352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856" name="object 695">
              <a:extLst>
                <a:ext uri="{FF2B5EF4-FFF2-40B4-BE49-F238E27FC236}">
                  <a16:creationId xmlns:a16="http://schemas.microsoft.com/office/drawing/2014/main" id="{6AC38734-3223-7944-80CE-0FEEC7E201CA}"/>
                </a:ext>
              </a:extLst>
            </p:cNvPr>
            <p:cNvSpPr/>
            <p:nvPr/>
          </p:nvSpPr>
          <p:spPr>
            <a:xfrm>
              <a:off x="13624443" y="2648034"/>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857" name="object 696">
              <a:extLst>
                <a:ext uri="{FF2B5EF4-FFF2-40B4-BE49-F238E27FC236}">
                  <a16:creationId xmlns:a16="http://schemas.microsoft.com/office/drawing/2014/main" id="{4624352F-170A-7152-3DDE-9DA1DAE2E100}"/>
                </a:ext>
              </a:extLst>
            </p:cNvPr>
            <p:cNvSpPr/>
            <p:nvPr/>
          </p:nvSpPr>
          <p:spPr>
            <a:xfrm>
              <a:off x="13555901" y="2641921"/>
              <a:ext cx="8255" cy="8255"/>
            </a:xfrm>
            <a:custGeom>
              <a:avLst/>
              <a:gdLst/>
              <a:ahLst/>
              <a:cxnLst/>
              <a:rect l="l" t="t" r="r" b="b"/>
              <a:pathLst>
                <a:path w="8255" h="8255">
                  <a:moveTo>
                    <a:pt x="5989" y="0"/>
                  </a:moveTo>
                  <a:lnTo>
                    <a:pt x="1727" y="0"/>
                  </a:lnTo>
                  <a:lnTo>
                    <a:pt x="0" y="1728"/>
                  </a:lnTo>
                  <a:lnTo>
                    <a:pt x="0" y="5988"/>
                  </a:lnTo>
                  <a:lnTo>
                    <a:pt x="1727" y="7715"/>
                  </a:lnTo>
                  <a:lnTo>
                    <a:pt x="5989" y="7715"/>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5858" name="object 697">
              <a:extLst>
                <a:ext uri="{FF2B5EF4-FFF2-40B4-BE49-F238E27FC236}">
                  <a16:creationId xmlns:a16="http://schemas.microsoft.com/office/drawing/2014/main" id="{D1A86C52-6580-79D0-7C17-908097439F45}"/>
                </a:ext>
              </a:extLst>
            </p:cNvPr>
            <p:cNvSpPr/>
            <p:nvPr/>
          </p:nvSpPr>
          <p:spPr>
            <a:xfrm>
              <a:off x="13582392" y="2697205"/>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859" name="object 698">
              <a:extLst>
                <a:ext uri="{FF2B5EF4-FFF2-40B4-BE49-F238E27FC236}">
                  <a16:creationId xmlns:a16="http://schemas.microsoft.com/office/drawing/2014/main" id="{61AD49E4-1E8B-A5F5-2852-C43DA43D8F0B}"/>
                </a:ext>
              </a:extLst>
            </p:cNvPr>
            <p:cNvSpPr/>
            <p:nvPr/>
          </p:nvSpPr>
          <p:spPr>
            <a:xfrm>
              <a:off x="13624443" y="2701715"/>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860" name="object 699">
              <a:extLst>
                <a:ext uri="{FF2B5EF4-FFF2-40B4-BE49-F238E27FC236}">
                  <a16:creationId xmlns:a16="http://schemas.microsoft.com/office/drawing/2014/main" id="{EA5A350F-ADB9-CB50-EDA6-80883F604FC3}"/>
                </a:ext>
              </a:extLst>
            </p:cNvPr>
            <p:cNvSpPr/>
            <p:nvPr/>
          </p:nvSpPr>
          <p:spPr>
            <a:xfrm>
              <a:off x="13555901" y="2695602"/>
              <a:ext cx="8255" cy="8255"/>
            </a:xfrm>
            <a:custGeom>
              <a:avLst/>
              <a:gdLst/>
              <a:ahLst/>
              <a:cxnLst/>
              <a:rect l="l" t="t" r="r" b="b"/>
              <a:pathLst>
                <a:path w="8255" h="8255">
                  <a:moveTo>
                    <a:pt x="5989" y="0"/>
                  </a:moveTo>
                  <a:lnTo>
                    <a:pt x="1727" y="0"/>
                  </a:lnTo>
                  <a:lnTo>
                    <a:pt x="0" y="1727"/>
                  </a:lnTo>
                  <a:lnTo>
                    <a:pt x="0" y="5988"/>
                  </a:lnTo>
                  <a:lnTo>
                    <a:pt x="1727" y="7715"/>
                  </a:lnTo>
                  <a:lnTo>
                    <a:pt x="5989" y="7715"/>
                  </a:lnTo>
                  <a:lnTo>
                    <a:pt x="7717" y="5988"/>
                  </a:lnTo>
                  <a:lnTo>
                    <a:pt x="7717" y="3858"/>
                  </a:lnTo>
                  <a:lnTo>
                    <a:pt x="7717" y="1727"/>
                  </a:lnTo>
                  <a:lnTo>
                    <a:pt x="5989" y="0"/>
                  </a:lnTo>
                  <a:close/>
                </a:path>
              </a:pathLst>
            </a:custGeom>
            <a:solidFill>
              <a:srgbClr val="2A5CDA"/>
            </a:solidFill>
          </p:spPr>
          <p:txBody>
            <a:bodyPr wrap="square" lIns="0" tIns="0" rIns="0" bIns="0" rtlCol="0"/>
            <a:lstStyle/>
            <a:p>
              <a:endParaRPr sz="1092"/>
            </a:p>
          </p:txBody>
        </p:sp>
        <p:sp>
          <p:nvSpPr>
            <p:cNvPr id="5861" name="object 700">
              <a:extLst>
                <a:ext uri="{FF2B5EF4-FFF2-40B4-BE49-F238E27FC236}">
                  <a16:creationId xmlns:a16="http://schemas.microsoft.com/office/drawing/2014/main" id="{02D46A1C-3EBA-C62D-4D42-5E424DEBF63B}"/>
                </a:ext>
              </a:extLst>
            </p:cNvPr>
            <p:cNvSpPr/>
            <p:nvPr/>
          </p:nvSpPr>
          <p:spPr>
            <a:xfrm>
              <a:off x="13524980" y="2787138"/>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862" name="object 701">
              <a:extLst>
                <a:ext uri="{FF2B5EF4-FFF2-40B4-BE49-F238E27FC236}">
                  <a16:creationId xmlns:a16="http://schemas.microsoft.com/office/drawing/2014/main" id="{8BF199F6-D0A4-01DD-67B2-C17C02D437D8}"/>
                </a:ext>
              </a:extLst>
            </p:cNvPr>
            <p:cNvSpPr/>
            <p:nvPr/>
          </p:nvSpPr>
          <p:spPr>
            <a:xfrm>
              <a:off x="12355998" y="2560320"/>
              <a:ext cx="290830" cy="290830"/>
            </a:xfrm>
            <a:custGeom>
              <a:avLst/>
              <a:gdLst/>
              <a:ahLst/>
              <a:cxnLst/>
              <a:rect l="l" t="t" r="r" b="b"/>
              <a:pathLst>
                <a:path w="290829" h="290830">
                  <a:moveTo>
                    <a:pt x="161101" y="0"/>
                  </a:moveTo>
                  <a:lnTo>
                    <a:pt x="115978" y="2091"/>
                  </a:lnTo>
                  <a:lnTo>
                    <a:pt x="72240" y="18736"/>
                  </a:lnTo>
                  <a:lnTo>
                    <a:pt x="35954" y="48287"/>
                  </a:lnTo>
                  <a:lnTo>
                    <a:pt x="11581" y="86318"/>
                  </a:lnTo>
                  <a:lnTo>
                    <a:pt x="0" y="129540"/>
                  </a:lnTo>
                  <a:lnTo>
                    <a:pt x="2090" y="174664"/>
                  </a:lnTo>
                  <a:lnTo>
                    <a:pt x="18734" y="218400"/>
                  </a:lnTo>
                  <a:lnTo>
                    <a:pt x="48288" y="254684"/>
                  </a:lnTo>
                  <a:lnTo>
                    <a:pt x="86320" y="279057"/>
                  </a:lnTo>
                  <a:lnTo>
                    <a:pt x="129542" y="290639"/>
                  </a:lnTo>
                  <a:lnTo>
                    <a:pt x="174666" y="288548"/>
                  </a:lnTo>
                  <a:lnTo>
                    <a:pt x="218403" y="271903"/>
                  </a:lnTo>
                  <a:lnTo>
                    <a:pt x="254685" y="242347"/>
                  </a:lnTo>
                  <a:lnTo>
                    <a:pt x="279057" y="204315"/>
                  </a:lnTo>
                  <a:lnTo>
                    <a:pt x="290638" y="161095"/>
                  </a:lnTo>
                  <a:lnTo>
                    <a:pt x="288546" y="115974"/>
                  </a:lnTo>
                  <a:lnTo>
                    <a:pt x="271899" y="72239"/>
                  </a:lnTo>
                  <a:lnTo>
                    <a:pt x="242350" y="35954"/>
                  </a:lnTo>
                  <a:lnTo>
                    <a:pt x="204321" y="11581"/>
                  </a:lnTo>
                  <a:lnTo>
                    <a:pt x="161101" y="0"/>
                  </a:lnTo>
                  <a:close/>
                </a:path>
              </a:pathLst>
            </a:custGeom>
            <a:solidFill>
              <a:srgbClr val="FFFFFF"/>
            </a:solidFill>
          </p:spPr>
          <p:txBody>
            <a:bodyPr wrap="square" lIns="0" tIns="0" rIns="0" bIns="0" rtlCol="0"/>
            <a:lstStyle/>
            <a:p>
              <a:endParaRPr sz="1092"/>
            </a:p>
          </p:txBody>
        </p:sp>
        <p:sp>
          <p:nvSpPr>
            <p:cNvPr id="5863" name="object 702">
              <a:extLst>
                <a:ext uri="{FF2B5EF4-FFF2-40B4-BE49-F238E27FC236}">
                  <a16:creationId xmlns:a16="http://schemas.microsoft.com/office/drawing/2014/main" id="{8499E20B-1A36-66A6-3CED-170269B051FB}"/>
                </a:ext>
              </a:extLst>
            </p:cNvPr>
            <p:cNvSpPr/>
            <p:nvPr/>
          </p:nvSpPr>
          <p:spPr>
            <a:xfrm>
              <a:off x="12356000" y="2560320"/>
              <a:ext cx="290830" cy="290830"/>
            </a:xfrm>
            <a:custGeom>
              <a:avLst/>
              <a:gdLst/>
              <a:ahLst/>
              <a:cxnLst/>
              <a:rect l="l" t="t" r="r" b="b"/>
              <a:pathLst>
                <a:path w="290829" h="290830">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864" name="object 703">
              <a:extLst>
                <a:ext uri="{FF2B5EF4-FFF2-40B4-BE49-F238E27FC236}">
                  <a16:creationId xmlns:a16="http://schemas.microsoft.com/office/drawing/2014/main" id="{14017B26-74F9-1CD4-7078-8B82D00502CB}"/>
                </a:ext>
              </a:extLst>
            </p:cNvPr>
            <p:cNvPicPr/>
            <p:nvPr/>
          </p:nvPicPr>
          <p:blipFill>
            <a:blip r:embed="rId13" cstate="print"/>
            <a:stretch>
              <a:fillRect/>
            </a:stretch>
          </p:blipFill>
          <p:spPr>
            <a:xfrm>
              <a:off x="12414951" y="2623797"/>
              <a:ext cx="169073" cy="43962"/>
            </a:xfrm>
            <a:prstGeom prst="rect">
              <a:avLst/>
            </a:prstGeom>
          </p:spPr>
        </p:pic>
        <p:sp>
          <p:nvSpPr>
            <p:cNvPr id="5865" name="object 704">
              <a:extLst>
                <a:ext uri="{FF2B5EF4-FFF2-40B4-BE49-F238E27FC236}">
                  <a16:creationId xmlns:a16="http://schemas.microsoft.com/office/drawing/2014/main" id="{5EE8DE7A-C2BB-7AF7-DB27-1A26EBD3C78E}"/>
                </a:ext>
              </a:extLst>
            </p:cNvPr>
            <p:cNvSpPr/>
            <p:nvPr/>
          </p:nvSpPr>
          <p:spPr>
            <a:xfrm>
              <a:off x="12414951" y="262379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866" name="object 705">
              <a:extLst>
                <a:ext uri="{FF2B5EF4-FFF2-40B4-BE49-F238E27FC236}">
                  <a16:creationId xmlns:a16="http://schemas.microsoft.com/office/drawing/2014/main" id="{68B0CED1-B6B8-97C9-BB56-7C74A0206060}"/>
                </a:ext>
              </a:extLst>
            </p:cNvPr>
            <p:cNvPicPr/>
            <p:nvPr/>
          </p:nvPicPr>
          <p:blipFill>
            <a:blip r:embed="rId10" cstate="print"/>
            <a:stretch>
              <a:fillRect/>
            </a:stretch>
          </p:blipFill>
          <p:spPr>
            <a:xfrm>
              <a:off x="12414951" y="2677484"/>
              <a:ext cx="169073" cy="43949"/>
            </a:xfrm>
            <a:prstGeom prst="rect">
              <a:avLst/>
            </a:prstGeom>
          </p:spPr>
        </p:pic>
        <p:sp>
          <p:nvSpPr>
            <p:cNvPr id="5867" name="object 706">
              <a:extLst>
                <a:ext uri="{FF2B5EF4-FFF2-40B4-BE49-F238E27FC236}">
                  <a16:creationId xmlns:a16="http://schemas.microsoft.com/office/drawing/2014/main" id="{C8ABB0A3-F950-2834-659D-FBA646A0B9EE}"/>
                </a:ext>
              </a:extLst>
            </p:cNvPr>
            <p:cNvSpPr/>
            <p:nvPr/>
          </p:nvSpPr>
          <p:spPr>
            <a:xfrm>
              <a:off x="12414951" y="267747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868" name="object 707">
              <a:extLst>
                <a:ext uri="{FF2B5EF4-FFF2-40B4-BE49-F238E27FC236}">
                  <a16:creationId xmlns:a16="http://schemas.microsoft.com/office/drawing/2014/main" id="{BDDE9D41-8EB4-2DE8-915B-8CEFD9618BA2}"/>
                </a:ext>
              </a:extLst>
            </p:cNvPr>
            <p:cNvPicPr/>
            <p:nvPr/>
          </p:nvPicPr>
          <p:blipFill>
            <a:blip r:embed="rId9" cstate="print"/>
            <a:stretch>
              <a:fillRect/>
            </a:stretch>
          </p:blipFill>
          <p:spPr>
            <a:xfrm>
              <a:off x="12414951" y="2732363"/>
              <a:ext cx="169073" cy="43948"/>
            </a:xfrm>
            <a:prstGeom prst="rect">
              <a:avLst/>
            </a:prstGeom>
          </p:spPr>
        </p:pic>
        <p:sp>
          <p:nvSpPr>
            <p:cNvPr id="5869" name="object 708">
              <a:extLst>
                <a:ext uri="{FF2B5EF4-FFF2-40B4-BE49-F238E27FC236}">
                  <a16:creationId xmlns:a16="http://schemas.microsoft.com/office/drawing/2014/main" id="{C1DDE761-7827-3C41-BE04-D906FF5580EC}"/>
                </a:ext>
              </a:extLst>
            </p:cNvPr>
            <p:cNvSpPr/>
            <p:nvPr/>
          </p:nvSpPr>
          <p:spPr>
            <a:xfrm>
              <a:off x="12414951" y="2732355"/>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870" name="object 709">
              <a:extLst>
                <a:ext uri="{FF2B5EF4-FFF2-40B4-BE49-F238E27FC236}">
                  <a16:creationId xmlns:a16="http://schemas.microsoft.com/office/drawing/2014/main" id="{0EDD82EB-1653-3853-8631-F92143336409}"/>
                </a:ext>
              </a:extLst>
            </p:cNvPr>
            <p:cNvPicPr/>
            <p:nvPr/>
          </p:nvPicPr>
          <p:blipFill>
            <a:blip r:embed="rId11" cstate="print"/>
            <a:stretch>
              <a:fillRect/>
            </a:stretch>
          </p:blipFill>
          <p:spPr>
            <a:xfrm>
              <a:off x="12435233" y="2667759"/>
              <a:ext cx="128488" cy="9724"/>
            </a:xfrm>
            <a:prstGeom prst="rect">
              <a:avLst/>
            </a:prstGeom>
          </p:spPr>
        </p:pic>
        <p:sp>
          <p:nvSpPr>
            <p:cNvPr id="5871" name="object 710">
              <a:extLst>
                <a:ext uri="{FF2B5EF4-FFF2-40B4-BE49-F238E27FC236}">
                  <a16:creationId xmlns:a16="http://schemas.microsoft.com/office/drawing/2014/main" id="{C859A8C6-18D6-7BB0-FFA0-58F386C6094E}"/>
                </a:ext>
              </a:extLst>
            </p:cNvPr>
            <p:cNvSpPr/>
            <p:nvPr/>
          </p:nvSpPr>
          <p:spPr>
            <a:xfrm>
              <a:off x="12435254" y="2667759"/>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872" name="object 711">
              <a:extLst>
                <a:ext uri="{FF2B5EF4-FFF2-40B4-BE49-F238E27FC236}">
                  <a16:creationId xmlns:a16="http://schemas.microsoft.com/office/drawing/2014/main" id="{A2EBDD3F-E435-459C-A8DB-FCA867A9B228}"/>
                </a:ext>
              </a:extLst>
            </p:cNvPr>
            <p:cNvSpPr/>
            <p:nvPr/>
          </p:nvSpPr>
          <p:spPr>
            <a:xfrm>
              <a:off x="12435243" y="2667767"/>
              <a:ext cx="128905" cy="57785"/>
            </a:xfrm>
            <a:custGeom>
              <a:avLst/>
              <a:gdLst/>
              <a:ahLst/>
              <a:cxnLst/>
              <a:rect l="l" t="t" r="r" b="b"/>
              <a:pathLst>
                <a:path w="128904" h="57785">
                  <a:moveTo>
                    <a:pt x="128498" y="53936"/>
                  </a:moveTo>
                  <a:lnTo>
                    <a:pt x="0" y="53936"/>
                  </a:lnTo>
                  <a:lnTo>
                    <a:pt x="0" y="57683"/>
                  </a:lnTo>
                  <a:lnTo>
                    <a:pt x="128498" y="57683"/>
                  </a:lnTo>
                  <a:lnTo>
                    <a:pt x="128498" y="53936"/>
                  </a:lnTo>
                  <a:close/>
                </a:path>
                <a:path w="128904" h="57785">
                  <a:moveTo>
                    <a:pt x="128498" y="0"/>
                  </a:moveTo>
                  <a:lnTo>
                    <a:pt x="0" y="0"/>
                  </a:lnTo>
                  <a:lnTo>
                    <a:pt x="0" y="3746"/>
                  </a:lnTo>
                  <a:lnTo>
                    <a:pt x="128498" y="3746"/>
                  </a:lnTo>
                  <a:lnTo>
                    <a:pt x="128498" y="0"/>
                  </a:lnTo>
                  <a:close/>
                </a:path>
              </a:pathLst>
            </a:custGeom>
            <a:solidFill>
              <a:srgbClr val="DDE7FD"/>
            </a:solidFill>
          </p:spPr>
          <p:txBody>
            <a:bodyPr wrap="square" lIns="0" tIns="0" rIns="0" bIns="0" rtlCol="0"/>
            <a:lstStyle/>
            <a:p>
              <a:endParaRPr sz="1092"/>
            </a:p>
          </p:txBody>
        </p:sp>
        <p:sp>
          <p:nvSpPr>
            <p:cNvPr id="5873" name="object 712">
              <a:extLst>
                <a:ext uri="{FF2B5EF4-FFF2-40B4-BE49-F238E27FC236}">
                  <a16:creationId xmlns:a16="http://schemas.microsoft.com/office/drawing/2014/main" id="{C06EE5F8-461D-3217-C09E-162ABE314C61}"/>
                </a:ext>
              </a:extLst>
            </p:cNvPr>
            <p:cNvSpPr/>
            <p:nvPr/>
          </p:nvSpPr>
          <p:spPr>
            <a:xfrm>
              <a:off x="12435248" y="2667760"/>
              <a:ext cx="128905" cy="64769"/>
            </a:xfrm>
            <a:custGeom>
              <a:avLst/>
              <a:gdLst/>
              <a:ahLst/>
              <a:cxnLst/>
              <a:rect l="l" t="t" r="r" b="b"/>
              <a:pathLst>
                <a:path w="128904" h="64769">
                  <a:moveTo>
                    <a:pt x="0" y="9724"/>
                  </a:moveTo>
                  <a:lnTo>
                    <a:pt x="128488" y="9724"/>
                  </a:lnTo>
                  <a:lnTo>
                    <a:pt x="128488" y="0"/>
                  </a:lnTo>
                  <a:lnTo>
                    <a:pt x="0" y="0"/>
                  </a:lnTo>
                  <a:lnTo>
                    <a:pt x="0" y="9724"/>
                  </a:lnTo>
                  <a:close/>
                </a:path>
                <a:path w="128904" h="64769">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874" name="object 713">
              <a:extLst>
                <a:ext uri="{FF2B5EF4-FFF2-40B4-BE49-F238E27FC236}">
                  <a16:creationId xmlns:a16="http://schemas.microsoft.com/office/drawing/2014/main" id="{00206704-408E-BF82-6978-C7AC177DCA36}"/>
                </a:ext>
              </a:extLst>
            </p:cNvPr>
            <p:cNvSpPr/>
            <p:nvPr/>
          </p:nvSpPr>
          <p:spPr>
            <a:xfrm>
              <a:off x="12462950" y="2752082"/>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875" name="object 714">
              <a:extLst>
                <a:ext uri="{FF2B5EF4-FFF2-40B4-BE49-F238E27FC236}">
                  <a16:creationId xmlns:a16="http://schemas.microsoft.com/office/drawing/2014/main" id="{14736507-47E8-6B91-74A5-439DD95E90D8}"/>
                </a:ext>
              </a:extLst>
            </p:cNvPr>
            <p:cNvSpPr/>
            <p:nvPr/>
          </p:nvSpPr>
          <p:spPr>
            <a:xfrm>
              <a:off x="12505001" y="2756594"/>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876" name="object 715">
              <a:extLst>
                <a:ext uri="{FF2B5EF4-FFF2-40B4-BE49-F238E27FC236}">
                  <a16:creationId xmlns:a16="http://schemas.microsoft.com/office/drawing/2014/main" id="{DE97A5D8-555C-2EB6-9866-71FDB3FDA61F}"/>
                </a:ext>
              </a:extLst>
            </p:cNvPr>
            <p:cNvSpPr/>
            <p:nvPr/>
          </p:nvSpPr>
          <p:spPr>
            <a:xfrm>
              <a:off x="12434900" y="2750482"/>
              <a:ext cx="128905" cy="37465"/>
            </a:xfrm>
            <a:custGeom>
              <a:avLst/>
              <a:gdLst/>
              <a:ahLst/>
              <a:cxnLst/>
              <a:rect l="l" t="t" r="r" b="b"/>
              <a:pathLst>
                <a:path w="128904" h="37464">
                  <a:moveTo>
                    <a:pt x="9271" y="1727"/>
                  </a:moveTo>
                  <a:lnTo>
                    <a:pt x="7543" y="0"/>
                  </a:lnTo>
                  <a:lnTo>
                    <a:pt x="3276" y="0"/>
                  </a:lnTo>
                  <a:lnTo>
                    <a:pt x="1549" y="1727"/>
                  </a:lnTo>
                  <a:lnTo>
                    <a:pt x="1549" y="5994"/>
                  </a:lnTo>
                  <a:lnTo>
                    <a:pt x="3276" y="7721"/>
                  </a:lnTo>
                  <a:lnTo>
                    <a:pt x="7543" y="7721"/>
                  </a:lnTo>
                  <a:lnTo>
                    <a:pt x="9271" y="5994"/>
                  </a:lnTo>
                  <a:lnTo>
                    <a:pt x="9271" y="3860"/>
                  </a:lnTo>
                  <a:lnTo>
                    <a:pt x="9271" y="1727"/>
                  </a:lnTo>
                  <a:close/>
                </a:path>
                <a:path w="128904" h="37464">
                  <a:moveTo>
                    <a:pt x="15557" y="25844"/>
                  </a:moveTo>
                  <a:lnTo>
                    <a:pt x="0" y="25844"/>
                  </a:lnTo>
                  <a:lnTo>
                    <a:pt x="0" y="35725"/>
                  </a:lnTo>
                  <a:lnTo>
                    <a:pt x="939" y="36664"/>
                  </a:lnTo>
                  <a:lnTo>
                    <a:pt x="13474" y="36664"/>
                  </a:lnTo>
                  <a:lnTo>
                    <a:pt x="14617" y="36664"/>
                  </a:lnTo>
                  <a:lnTo>
                    <a:pt x="15557" y="35725"/>
                  </a:lnTo>
                  <a:lnTo>
                    <a:pt x="15557" y="25844"/>
                  </a:lnTo>
                  <a:close/>
                </a:path>
                <a:path w="128904" h="37464">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877" name="object 716">
              <a:extLst>
                <a:ext uri="{FF2B5EF4-FFF2-40B4-BE49-F238E27FC236}">
                  <a16:creationId xmlns:a16="http://schemas.microsoft.com/office/drawing/2014/main" id="{0AEC024F-1811-1293-3C14-C776D3B604ED}"/>
                </a:ext>
              </a:extLst>
            </p:cNvPr>
            <p:cNvSpPr/>
            <p:nvPr/>
          </p:nvSpPr>
          <p:spPr>
            <a:xfrm>
              <a:off x="12462950" y="264352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878" name="object 717">
              <a:extLst>
                <a:ext uri="{FF2B5EF4-FFF2-40B4-BE49-F238E27FC236}">
                  <a16:creationId xmlns:a16="http://schemas.microsoft.com/office/drawing/2014/main" id="{644EE82F-060D-A75C-94E2-44A6F45BBC58}"/>
                </a:ext>
              </a:extLst>
            </p:cNvPr>
            <p:cNvSpPr/>
            <p:nvPr/>
          </p:nvSpPr>
          <p:spPr>
            <a:xfrm>
              <a:off x="12505001" y="2648034"/>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879" name="object 718">
              <a:extLst>
                <a:ext uri="{FF2B5EF4-FFF2-40B4-BE49-F238E27FC236}">
                  <a16:creationId xmlns:a16="http://schemas.microsoft.com/office/drawing/2014/main" id="{442021C5-121B-47E5-B40D-E72E380CE563}"/>
                </a:ext>
              </a:extLst>
            </p:cNvPr>
            <p:cNvSpPr/>
            <p:nvPr/>
          </p:nvSpPr>
          <p:spPr>
            <a:xfrm>
              <a:off x="12436459" y="2641921"/>
              <a:ext cx="8255" cy="8255"/>
            </a:xfrm>
            <a:custGeom>
              <a:avLst/>
              <a:gdLst/>
              <a:ahLst/>
              <a:cxnLst/>
              <a:rect l="l" t="t" r="r" b="b"/>
              <a:pathLst>
                <a:path w="8254" h="8255">
                  <a:moveTo>
                    <a:pt x="5989" y="0"/>
                  </a:moveTo>
                  <a:lnTo>
                    <a:pt x="1727" y="0"/>
                  </a:lnTo>
                  <a:lnTo>
                    <a:pt x="0" y="1728"/>
                  </a:lnTo>
                  <a:lnTo>
                    <a:pt x="0" y="5988"/>
                  </a:lnTo>
                  <a:lnTo>
                    <a:pt x="1727" y="7715"/>
                  </a:lnTo>
                  <a:lnTo>
                    <a:pt x="5989" y="7715"/>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5880" name="object 719">
              <a:extLst>
                <a:ext uri="{FF2B5EF4-FFF2-40B4-BE49-F238E27FC236}">
                  <a16:creationId xmlns:a16="http://schemas.microsoft.com/office/drawing/2014/main" id="{92D80524-76BE-E1B4-CC46-091DD0354158}"/>
                </a:ext>
              </a:extLst>
            </p:cNvPr>
            <p:cNvSpPr/>
            <p:nvPr/>
          </p:nvSpPr>
          <p:spPr>
            <a:xfrm>
              <a:off x="12462950" y="2697205"/>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881" name="object 720">
              <a:extLst>
                <a:ext uri="{FF2B5EF4-FFF2-40B4-BE49-F238E27FC236}">
                  <a16:creationId xmlns:a16="http://schemas.microsoft.com/office/drawing/2014/main" id="{2C244E1B-DD3B-107F-C9FE-23E0FBE120AA}"/>
                </a:ext>
              </a:extLst>
            </p:cNvPr>
            <p:cNvSpPr/>
            <p:nvPr/>
          </p:nvSpPr>
          <p:spPr>
            <a:xfrm>
              <a:off x="12505001" y="2701715"/>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882" name="object 721">
              <a:extLst>
                <a:ext uri="{FF2B5EF4-FFF2-40B4-BE49-F238E27FC236}">
                  <a16:creationId xmlns:a16="http://schemas.microsoft.com/office/drawing/2014/main" id="{E32CA3C8-EB23-E1BC-EE62-7E2595C75CFA}"/>
                </a:ext>
              </a:extLst>
            </p:cNvPr>
            <p:cNvSpPr/>
            <p:nvPr/>
          </p:nvSpPr>
          <p:spPr>
            <a:xfrm>
              <a:off x="12436459" y="2695602"/>
              <a:ext cx="8255" cy="8255"/>
            </a:xfrm>
            <a:custGeom>
              <a:avLst/>
              <a:gdLst/>
              <a:ahLst/>
              <a:cxnLst/>
              <a:rect l="l" t="t" r="r" b="b"/>
              <a:pathLst>
                <a:path w="8254" h="8255">
                  <a:moveTo>
                    <a:pt x="5989" y="0"/>
                  </a:moveTo>
                  <a:lnTo>
                    <a:pt x="1727" y="0"/>
                  </a:lnTo>
                  <a:lnTo>
                    <a:pt x="0" y="1727"/>
                  </a:lnTo>
                  <a:lnTo>
                    <a:pt x="0" y="5988"/>
                  </a:lnTo>
                  <a:lnTo>
                    <a:pt x="1727" y="7715"/>
                  </a:lnTo>
                  <a:lnTo>
                    <a:pt x="5989" y="7715"/>
                  </a:lnTo>
                  <a:lnTo>
                    <a:pt x="7717" y="5988"/>
                  </a:lnTo>
                  <a:lnTo>
                    <a:pt x="7717" y="3858"/>
                  </a:lnTo>
                  <a:lnTo>
                    <a:pt x="7717" y="1727"/>
                  </a:lnTo>
                  <a:lnTo>
                    <a:pt x="5989" y="0"/>
                  </a:lnTo>
                  <a:close/>
                </a:path>
              </a:pathLst>
            </a:custGeom>
            <a:solidFill>
              <a:srgbClr val="2A5CDA"/>
            </a:solidFill>
          </p:spPr>
          <p:txBody>
            <a:bodyPr wrap="square" lIns="0" tIns="0" rIns="0" bIns="0" rtlCol="0"/>
            <a:lstStyle/>
            <a:p>
              <a:endParaRPr sz="1092"/>
            </a:p>
          </p:txBody>
        </p:sp>
        <p:sp>
          <p:nvSpPr>
            <p:cNvPr id="5883" name="object 722">
              <a:extLst>
                <a:ext uri="{FF2B5EF4-FFF2-40B4-BE49-F238E27FC236}">
                  <a16:creationId xmlns:a16="http://schemas.microsoft.com/office/drawing/2014/main" id="{1BAC2949-1530-B3AD-F5DA-9942E782732B}"/>
                </a:ext>
              </a:extLst>
            </p:cNvPr>
            <p:cNvSpPr/>
            <p:nvPr/>
          </p:nvSpPr>
          <p:spPr>
            <a:xfrm>
              <a:off x="12405548" y="2787138"/>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884" name="object 723">
              <a:extLst>
                <a:ext uri="{FF2B5EF4-FFF2-40B4-BE49-F238E27FC236}">
                  <a16:creationId xmlns:a16="http://schemas.microsoft.com/office/drawing/2014/main" id="{350AD604-2D0D-7C9E-5A7A-F2C2199775DB}"/>
                </a:ext>
              </a:extLst>
            </p:cNvPr>
            <p:cNvSpPr/>
            <p:nvPr/>
          </p:nvSpPr>
          <p:spPr>
            <a:xfrm>
              <a:off x="11978891" y="8154482"/>
              <a:ext cx="2175510" cy="2229485"/>
            </a:xfrm>
            <a:custGeom>
              <a:avLst/>
              <a:gdLst/>
              <a:ahLst/>
              <a:cxnLst/>
              <a:rect l="l" t="t" r="r" b="b"/>
              <a:pathLst>
                <a:path w="2175509" h="2229484">
                  <a:moveTo>
                    <a:pt x="2174967" y="0"/>
                  </a:moveTo>
                  <a:lnTo>
                    <a:pt x="0" y="0"/>
                  </a:lnTo>
                  <a:lnTo>
                    <a:pt x="0" y="2229006"/>
                  </a:lnTo>
                  <a:lnTo>
                    <a:pt x="2174967" y="2229006"/>
                  </a:lnTo>
                  <a:lnTo>
                    <a:pt x="2174967" y="0"/>
                  </a:lnTo>
                  <a:close/>
                </a:path>
              </a:pathLst>
            </a:custGeom>
            <a:solidFill>
              <a:srgbClr val="F5F7FE"/>
            </a:solidFill>
          </p:spPr>
          <p:txBody>
            <a:bodyPr wrap="square" lIns="0" tIns="0" rIns="0" bIns="0" rtlCol="0"/>
            <a:lstStyle/>
            <a:p>
              <a:endParaRPr sz="1092"/>
            </a:p>
          </p:txBody>
        </p:sp>
        <p:sp>
          <p:nvSpPr>
            <p:cNvPr id="5885" name="object 724">
              <a:extLst>
                <a:ext uri="{FF2B5EF4-FFF2-40B4-BE49-F238E27FC236}">
                  <a16:creationId xmlns:a16="http://schemas.microsoft.com/office/drawing/2014/main" id="{6AE31CFA-12BB-7DB3-4DF8-BAFC26655C70}"/>
                </a:ext>
              </a:extLst>
            </p:cNvPr>
            <p:cNvSpPr/>
            <p:nvPr/>
          </p:nvSpPr>
          <p:spPr>
            <a:xfrm>
              <a:off x="11973687" y="8148796"/>
              <a:ext cx="2185670" cy="2240280"/>
            </a:xfrm>
            <a:custGeom>
              <a:avLst/>
              <a:gdLst/>
              <a:ahLst/>
              <a:cxnLst/>
              <a:rect l="l" t="t" r="r" b="b"/>
              <a:pathLst>
                <a:path w="2185669" h="2240279">
                  <a:moveTo>
                    <a:pt x="2185378" y="0"/>
                  </a:moveTo>
                  <a:lnTo>
                    <a:pt x="2174976" y="0"/>
                  </a:lnTo>
                  <a:lnTo>
                    <a:pt x="2174976" y="11430"/>
                  </a:lnTo>
                  <a:lnTo>
                    <a:pt x="2174976" y="2228850"/>
                  </a:lnTo>
                  <a:lnTo>
                    <a:pt x="10401" y="2228850"/>
                  </a:lnTo>
                  <a:lnTo>
                    <a:pt x="10401" y="11430"/>
                  </a:lnTo>
                  <a:lnTo>
                    <a:pt x="2174976" y="11430"/>
                  </a:lnTo>
                  <a:lnTo>
                    <a:pt x="2174976" y="0"/>
                  </a:lnTo>
                  <a:lnTo>
                    <a:pt x="0" y="0"/>
                  </a:lnTo>
                  <a:lnTo>
                    <a:pt x="0" y="11430"/>
                  </a:lnTo>
                  <a:lnTo>
                    <a:pt x="0" y="2228850"/>
                  </a:lnTo>
                  <a:lnTo>
                    <a:pt x="0" y="2240280"/>
                  </a:lnTo>
                  <a:lnTo>
                    <a:pt x="2185378" y="2240280"/>
                  </a:lnTo>
                  <a:lnTo>
                    <a:pt x="2185378" y="2229485"/>
                  </a:lnTo>
                  <a:lnTo>
                    <a:pt x="2185378" y="2228850"/>
                  </a:lnTo>
                  <a:lnTo>
                    <a:pt x="2185378" y="11430"/>
                  </a:lnTo>
                  <a:lnTo>
                    <a:pt x="2185378" y="10883"/>
                  </a:lnTo>
                  <a:lnTo>
                    <a:pt x="2185378" y="0"/>
                  </a:lnTo>
                  <a:close/>
                </a:path>
              </a:pathLst>
            </a:custGeom>
            <a:solidFill>
              <a:srgbClr val="2A5CDA"/>
            </a:solidFill>
          </p:spPr>
          <p:txBody>
            <a:bodyPr wrap="square" lIns="0" tIns="0" rIns="0" bIns="0" rtlCol="0"/>
            <a:lstStyle/>
            <a:p>
              <a:endParaRPr sz="1092"/>
            </a:p>
          </p:txBody>
        </p:sp>
      </p:grpSp>
      <p:sp>
        <p:nvSpPr>
          <p:cNvPr id="5886" name="object 725">
            <a:extLst>
              <a:ext uri="{FF2B5EF4-FFF2-40B4-BE49-F238E27FC236}">
                <a16:creationId xmlns:a16="http://schemas.microsoft.com/office/drawing/2014/main" id="{21D413E5-BDCD-0AF1-636A-05034AB2042A}"/>
              </a:ext>
            </a:extLst>
          </p:cNvPr>
          <p:cNvSpPr txBox="1"/>
          <p:nvPr/>
        </p:nvSpPr>
        <p:spPr>
          <a:xfrm>
            <a:off x="12947278" y="4788136"/>
            <a:ext cx="686185" cy="98335"/>
          </a:xfrm>
          <a:prstGeom prst="rect">
            <a:avLst/>
          </a:prstGeom>
        </p:spPr>
        <p:txBody>
          <a:bodyPr vert="horz" wrap="square" lIns="0" tIns="9627" rIns="0" bIns="0" rtlCol="0">
            <a:spAutoFit/>
          </a:bodyPr>
          <a:lstStyle/>
          <a:p>
            <a:pPr marL="7701">
              <a:spcBef>
                <a:spcPts val="76"/>
              </a:spcBef>
            </a:pPr>
            <a:r>
              <a:rPr sz="576" spc="64" dirty="0">
                <a:solidFill>
                  <a:srgbClr val="142C6F"/>
                </a:solidFill>
                <a:latin typeface="Verdana"/>
                <a:cs typeface="Verdana"/>
              </a:rPr>
              <a:t>BLOCKCHAIN</a:t>
            </a:r>
            <a:r>
              <a:rPr sz="576" spc="49" dirty="0">
                <a:solidFill>
                  <a:srgbClr val="142C6F"/>
                </a:solidFill>
                <a:latin typeface="Verdana"/>
                <a:cs typeface="Verdana"/>
              </a:rPr>
              <a:t> </a:t>
            </a:r>
            <a:r>
              <a:rPr sz="576" spc="9" dirty="0">
                <a:solidFill>
                  <a:srgbClr val="142C6F"/>
                </a:solidFill>
                <a:latin typeface="Verdana"/>
                <a:cs typeface="Verdana"/>
              </a:rPr>
              <a:t>G</a:t>
            </a:r>
            <a:endParaRPr sz="576">
              <a:latin typeface="Verdana"/>
              <a:cs typeface="Verdana"/>
            </a:endParaRPr>
          </a:p>
        </p:txBody>
      </p:sp>
      <p:grpSp>
        <p:nvGrpSpPr>
          <p:cNvPr id="5887" name="object 726">
            <a:extLst>
              <a:ext uri="{FF2B5EF4-FFF2-40B4-BE49-F238E27FC236}">
                <a16:creationId xmlns:a16="http://schemas.microsoft.com/office/drawing/2014/main" id="{355E94E5-9F27-CD97-C700-63C5A655EDCC}"/>
              </a:ext>
            </a:extLst>
          </p:cNvPr>
          <p:cNvGrpSpPr/>
          <p:nvPr/>
        </p:nvGrpSpPr>
        <p:grpSpPr>
          <a:xfrm>
            <a:off x="10803916" y="2841494"/>
            <a:ext cx="2918404" cy="3068965"/>
            <a:chOff x="8959356" y="5065236"/>
            <a:chExt cx="4812665" cy="5060950"/>
          </a:xfrm>
        </p:grpSpPr>
        <p:sp>
          <p:nvSpPr>
            <p:cNvPr id="5888" name="object 727">
              <a:extLst>
                <a:ext uri="{FF2B5EF4-FFF2-40B4-BE49-F238E27FC236}">
                  <a16:creationId xmlns:a16="http://schemas.microsoft.com/office/drawing/2014/main" id="{A324828B-73DB-AD0F-AF82-4615BD8AF859}"/>
                </a:ext>
              </a:extLst>
            </p:cNvPr>
            <p:cNvSpPr/>
            <p:nvPr/>
          </p:nvSpPr>
          <p:spPr>
            <a:xfrm>
              <a:off x="12501320" y="8685394"/>
              <a:ext cx="1122680" cy="970915"/>
            </a:xfrm>
            <a:custGeom>
              <a:avLst/>
              <a:gdLst/>
              <a:ahLst/>
              <a:cxnLst/>
              <a:rect l="l" t="t" r="r" b="b"/>
              <a:pathLst>
                <a:path w="1122680" h="970915">
                  <a:moveTo>
                    <a:pt x="559716" y="0"/>
                  </a:moveTo>
                  <a:lnTo>
                    <a:pt x="0" y="967344"/>
                  </a:lnTo>
                </a:path>
                <a:path w="1122680" h="970915">
                  <a:moveTo>
                    <a:pt x="559716" y="0"/>
                  </a:moveTo>
                  <a:lnTo>
                    <a:pt x="1116389" y="970387"/>
                  </a:lnTo>
                </a:path>
                <a:path w="1122680" h="970915">
                  <a:moveTo>
                    <a:pt x="559716" y="0"/>
                  </a:moveTo>
                  <a:lnTo>
                    <a:pt x="1122475" y="325486"/>
                  </a:lnTo>
                </a:path>
              </a:pathLst>
            </a:custGeom>
            <a:ln w="10406">
              <a:solidFill>
                <a:srgbClr val="2A5CDA"/>
              </a:solidFill>
            </a:ln>
          </p:spPr>
          <p:txBody>
            <a:bodyPr wrap="square" lIns="0" tIns="0" rIns="0" bIns="0" rtlCol="0"/>
            <a:lstStyle/>
            <a:p>
              <a:endParaRPr sz="1092"/>
            </a:p>
          </p:txBody>
        </p:sp>
        <p:sp>
          <p:nvSpPr>
            <p:cNvPr id="5889" name="object 728">
              <a:extLst>
                <a:ext uri="{FF2B5EF4-FFF2-40B4-BE49-F238E27FC236}">
                  <a16:creationId xmlns:a16="http://schemas.microsoft.com/office/drawing/2014/main" id="{0C8EE39B-B53E-E1BC-7BE0-D06522A764BD}"/>
                </a:ext>
              </a:extLst>
            </p:cNvPr>
            <p:cNvSpPr/>
            <p:nvPr/>
          </p:nvSpPr>
          <p:spPr>
            <a:xfrm>
              <a:off x="13058003" y="9010876"/>
              <a:ext cx="566420" cy="967740"/>
            </a:xfrm>
            <a:custGeom>
              <a:avLst/>
              <a:gdLst/>
              <a:ahLst/>
              <a:cxnLst/>
              <a:rect l="l" t="t" r="r" b="b"/>
              <a:pathLst>
                <a:path w="566419" h="967740">
                  <a:moveTo>
                    <a:pt x="565801" y="647943"/>
                  </a:moveTo>
                  <a:lnTo>
                    <a:pt x="565801" y="0"/>
                  </a:lnTo>
                </a:path>
                <a:path w="566419" h="967740">
                  <a:moveTo>
                    <a:pt x="565801" y="647943"/>
                  </a:moveTo>
                  <a:lnTo>
                    <a:pt x="0" y="967344"/>
                  </a:lnTo>
                </a:path>
              </a:pathLst>
            </a:custGeom>
            <a:ln w="10406">
              <a:solidFill>
                <a:srgbClr val="2A5CDA"/>
              </a:solidFill>
            </a:ln>
          </p:spPr>
          <p:txBody>
            <a:bodyPr wrap="square" lIns="0" tIns="0" rIns="0" bIns="0" rtlCol="0"/>
            <a:lstStyle/>
            <a:p>
              <a:endParaRPr sz="1092"/>
            </a:p>
          </p:txBody>
        </p:sp>
        <p:sp>
          <p:nvSpPr>
            <p:cNvPr id="5890" name="object 729">
              <a:extLst>
                <a:ext uri="{FF2B5EF4-FFF2-40B4-BE49-F238E27FC236}">
                  <a16:creationId xmlns:a16="http://schemas.microsoft.com/office/drawing/2014/main" id="{C6286BD8-9EDD-2C27-8139-EF6AFFACED95}"/>
                </a:ext>
              </a:extLst>
            </p:cNvPr>
            <p:cNvSpPr/>
            <p:nvPr/>
          </p:nvSpPr>
          <p:spPr>
            <a:xfrm>
              <a:off x="12504362" y="9013921"/>
              <a:ext cx="553720" cy="964565"/>
            </a:xfrm>
            <a:custGeom>
              <a:avLst/>
              <a:gdLst/>
              <a:ahLst/>
              <a:cxnLst/>
              <a:rect l="l" t="t" r="r" b="b"/>
              <a:pathLst>
                <a:path w="553719" h="964565">
                  <a:moveTo>
                    <a:pt x="0" y="641857"/>
                  </a:moveTo>
                  <a:lnTo>
                    <a:pt x="553630" y="964301"/>
                  </a:lnTo>
                </a:path>
                <a:path w="553719" h="964565">
                  <a:moveTo>
                    <a:pt x="0" y="641857"/>
                  </a:moveTo>
                  <a:lnTo>
                    <a:pt x="0" y="0"/>
                  </a:lnTo>
                </a:path>
              </a:pathLst>
            </a:custGeom>
            <a:ln w="10406">
              <a:solidFill>
                <a:srgbClr val="2A5CDA"/>
              </a:solidFill>
            </a:ln>
          </p:spPr>
          <p:txBody>
            <a:bodyPr wrap="square" lIns="0" tIns="0" rIns="0" bIns="0" rtlCol="0"/>
            <a:lstStyle/>
            <a:p>
              <a:endParaRPr sz="1092"/>
            </a:p>
          </p:txBody>
        </p:sp>
        <p:sp>
          <p:nvSpPr>
            <p:cNvPr id="5891" name="object 730">
              <a:extLst>
                <a:ext uri="{FF2B5EF4-FFF2-40B4-BE49-F238E27FC236}">
                  <a16:creationId xmlns:a16="http://schemas.microsoft.com/office/drawing/2014/main" id="{E4C39B8B-55FF-2FAA-95B3-FDC13DEE8DA6}"/>
                </a:ext>
              </a:extLst>
            </p:cNvPr>
            <p:cNvSpPr/>
            <p:nvPr/>
          </p:nvSpPr>
          <p:spPr>
            <a:xfrm>
              <a:off x="12504367" y="8688435"/>
              <a:ext cx="560070" cy="325755"/>
            </a:xfrm>
            <a:custGeom>
              <a:avLst/>
              <a:gdLst/>
              <a:ahLst/>
              <a:cxnLst/>
              <a:rect l="l" t="t" r="r" b="b"/>
              <a:pathLst>
                <a:path w="560069" h="325754">
                  <a:moveTo>
                    <a:pt x="559716" y="0"/>
                  </a:moveTo>
                  <a:lnTo>
                    <a:pt x="0" y="325486"/>
                  </a:lnTo>
                </a:path>
              </a:pathLst>
            </a:custGeom>
            <a:ln w="10406">
              <a:solidFill>
                <a:srgbClr val="2A5CDA"/>
              </a:solidFill>
            </a:ln>
          </p:spPr>
          <p:txBody>
            <a:bodyPr wrap="square" lIns="0" tIns="0" rIns="0" bIns="0" rtlCol="0"/>
            <a:lstStyle/>
            <a:p>
              <a:endParaRPr sz="1092"/>
            </a:p>
          </p:txBody>
        </p:sp>
        <p:sp>
          <p:nvSpPr>
            <p:cNvPr id="5892" name="object 731">
              <a:extLst>
                <a:ext uri="{FF2B5EF4-FFF2-40B4-BE49-F238E27FC236}">
                  <a16:creationId xmlns:a16="http://schemas.microsoft.com/office/drawing/2014/main" id="{C0E2FA5A-F63B-5B4D-963F-87573327D081}"/>
                </a:ext>
              </a:extLst>
            </p:cNvPr>
            <p:cNvSpPr/>
            <p:nvPr/>
          </p:nvSpPr>
          <p:spPr>
            <a:xfrm>
              <a:off x="13061036" y="8685394"/>
              <a:ext cx="3175" cy="1296035"/>
            </a:xfrm>
            <a:custGeom>
              <a:avLst/>
              <a:gdLst/>
              <a:ahLst/>
              <a:cxnLst/>
              <a:rect l="l" t="t" r="r" b="b"/>
              <a:pathLst>
                <a:path w="3175" h="1296034">
                  <a:moveTo>
                    <a:pt x="0" y="0"/>
                  </a:moveTo>
                  <a:lnTo>
                    <a:pt x="3042" y="1295874"/>
                  </a:lnTo>
                </a:path>
              </a:pathLst>
            </a:custGeom>
            <a:ln w="10406">
              <a:solidFill>
                <a:srgbClr val="2A5CDA"/>
              </a:solidFill>
            </a:ln>
          </p:spPr>
          <p:txBody>
            <a:bodyPr wrap="square" lIns="0" tIns="0" rIns="0" bIns="0" rtlCol="0"/>
            <a:lstStyle/>
            <a:p>
              <a:endParaRPr sz="1092"/>
            </a:p>
          </p:txBody>
        </p:sp>
        <p:sp>
          <p:nvSpPr>
            <p:cNvPr id="5893" name="object 732">
              <a:extLst>
                <a:ext uri="{FF2B5EF4-FFF2-40B4-BE49-F238E27FC236}">
                  <a16:creationId xmlns:a16="http://schemas.microsoft.com/office/drawing/2014/main" id="{FD308F30-CB7A-C487-435A-7D2B7CB27AF6}"/>
                </a:ext>
              </a:extLst>
            </p:cNvPr>
            <p:cNvSpPr/>
            <p:nvPr/>
          </p:nvSpPr>
          <p:spPr>
            <a:xfrm>
              <a:off x="13064090" y="9010883"/>
              <a:ext cx="553720" cy="970915"/>
            </a:xfrm>
            <a:custGeom>
              <a:avLst/>
              <a:gdLst/>
              <a:ahLst/>
              <a:cxnLst/>
              <a:rect l="l" t="t" r="r" b="b"/>
              <a:pathLst>
                <a:path w="553719" h="970915">
                  <a:moveTo>
                    <a:pt x="553630" y="0"/>
                  </a:moveTo>
                  <a:lnTo>
                    <a:pt x="0" y="970387"/>
                  </a:lnTo>
                </a:path>
              </a:pathLst>
            </a:custGeom>
            <a:ln w="10406">
              <a:solidFill>
                <a:srgbClr val="2A5CDA"/>
              </a:solidFill>
            </a:ln>
          </p:spPr>
          <p:txBody>
            <a:bodyPr wrap="square" lIns="0" tIns="0" rIns="0" bIns="0" rtlCol="0"/>
            <a:lstStyle/>
            <a:p>
              <a:endParaRPr sz="1092"/>
            </a:p>
          </p:txBody>
        </p:sp>
        <p:sp>
          <p:nvSpPr>
            <p:cNvPr id="5894" name="object 733">
              <a:extLst>
                <a:ext uri="{FF2B5EF4-FFF2-40B4-BE49-F238E27FC236}">
                  <a16:creationId xmlns:a16="http://schemas.microsoft.com/office/drawing/2014/main" id="{A5A6EAF1-B735-B6ED-5C7F-D9EAC88053AF}"/>
                </a:ext>
              </a:extLst>
            </p:cNvPr>
            <p:cNvSpPr/>
            <p:nvPr/>
          </p:nvSpPr>
          <p:spPr>
            <a:xfrm>
              <a:off x="12504362" y="9010883"/>
              <a:ext cx="1116965" cy="970915"/>
            </a:xfrm>
            <a:custGeom>
              <a:avLst/>
              <a:gdLst/>
              <a:ahLst/>
              <a:cxnLst/>
              <a:rect l="l" t="t" r="r" b="b"/>
              <a:pathLst>
                <a:path w="1116965" h="970915">
                  <a:moveTo>
                    <a:pt x="0" y="0"/>
                  </a:moveTo>
                  <a:lnTo>
                    <a:pt x="559716" y="970387"/>
                  </a:lnTo>
                </a:path>
                <a:path w="1116965" h="970915">
                  <a:moveTo>
                    <a:pt x="0" y="0"/>
                  </a:moveTo>
                  <a:lnTo>
                    <a:pt x="1116401" y="0"/>
                  </a:lnTo>
                </a:path>
              </a:pathLst>
            </a:custGeom>
            <a:ln w="10406">
              <a:solidFill>
                <a:srgbClr val="2A5CDA"/>
              </a:solidFill>
            </a:ln>
          </p:spPr>
          <p:txBody>
            <a:bodyPr wrap="square" lIns="0" tIns="0" rIns="0" bIns="0" rtlCol="0"/>
            <a:lstStyle/>
            <a:p>
              <a:endParaRPr sz="1092"/>
            </a:p>
          </p:txBody>
        </p:sp>
        <p:sp>
          <p:nvSpPr>
            <p:cNvPr id="5895" name="object 734">
              <a:extLst>
                <a:ext uri="{FF2B5EF4-FFF2-40B4-BE49-F238E27FC236}">
                  <a16:creationId xmlns:a16="http://schemas.microsoft.com/office/drawing/2014/main" id="{CCA81F53-6A8D-1FE4-0AA7-04AC46892D9F}"/>
                </a:ext>
              </a:extLst>
            </p:cNvPr>
            <p:cNvSpPr/>
            <p:nvPr/>
          </p:nvSpPr>
          <p:spPr>
            <a:xfrm>
              <a:off x="12504362" y="9010879"/>
              <a:ext cx="1116965" cy="645160"/>
            </a:xfrm>
            <a:custGeom>
              <a:avLst/>
              <a:gdLst/>
              <a:ahLst/>
              <a:cxnLst/>
              <a:rect l="l" t="t" r="r" b="b"/>
              <a:pathLst>
                <a:path w="1116965" h="645159">
                  <a:moveTo>
                    <a:pt x="0" y="644900"/>
                  </a:moveTo>
                  <a:lnTo>
                    <a:pt x="1116401" y="0"/>
                  </a:lnTo>
                </a:path>
                <a:path w="1116965" h="645159">
                  <a:moveTo>
                    <a:pt x="0" y="644900"/>
                  </a:moveTo>
                  <a:lnTo>
                    <a:pt x="1116401" y="644900"/>
                  </a:lnTo>
                </a:path>
              </a:pathLst>
            </a:custGeom>
            <a:ln w="10406">
              <a:solidFill>
                <a:srgbClr val="2A5CDA"/>
              </a:solidFill>
            </a:ln>
          </p:spPr>
          <p:txBody>
            <a:bodyPr wrap="square" lIns="0" tIns="0" rIns="0" bIns="0" rtlCol="0"/>
            <a:lstStyle/>
            <a:p>
              <a:endParaRPr sz="1092"/>
            </a:p>
          </p:txBody>
        </p:sp>
        <p:sp>
          <p:nvSpPr>
            <p:cNvPr id="5896" name="object 735">
              <a:extLst>
                <a:ext uri="{FF2B5EF4-FFF2-40B4-BE49-F238E27FC236}">
                  <a16:creationId xmlns:a16="http://schemas.microsoft.com/office/drawing/2014/main" id="{0A62323C-1DAB-6656-062F-576807065EE6}"/>
                </a:ext>
              </a:extLst>
            </p:cNvPr>
            <p:cNvSpPr/>
            <p:nvPr/>
          </p:nvSpPr>
          <p:spPr>
            <a:xfrm>
              <a:off x="12504362" y="9010883"/>
              <a:ext cx="1113790" cy="645160"/>
            </a:xfrm>
            <a:custGeom>
              <a:avLst/>
              <a:gdLst/>
              <a:ahLst/>
              <a:cxnLst/>
              <a:rect l="l" t="t" r="r" b="b"/>
              <a:pathLst>
                <a:path w="1113790" h="645159">
                  <a:moveTo>
                    <a:pt x="0" y="0"/>
                  </a:moveTo>
                  <a:lnTo>
                    <a:pt x="1113358" y="644900"/>
                  </a:lnTo>
                </a:path>
                <a:path w="1113790" h="645159">
                  <a:moveTo>
                    <a:pt x="0" y="0"/>
                  </a:moveTo>
                  <a:lnTo>
                    <a:pt x="1113358" y="644900"/>
                  </a:lnTo>
                </a:path>
              </a:pathLst>
            </a:custGeom>
            <a:ln w="10406">
              <a:solidFill>
                <a:srgbClr val="2A5CDA"/>
              </a:solidFill>
            </a:ln>
          </p:spPr>
          <p:txBody>
            <a:bodyPr wrap="square" lIns="0" tIns="0" rIns="0" bIns="0" rtlCol="0"/>
            <a:lstStyle/>
            <a:p>
              <a:endParaRPr sz="1092"/>
            </a:p>
          </p:txBody>
        </p:sp>
        <p:sp>
          <p:nvSpPr>
            <p:cNvPr id="5897" name="object 736">
              <a:extLst>
                <a:ext uri="{FF2B5EF4-FFF2-40B4-BE49-F238E27FC236}">
                  <a16:creationId xmlns:a16="http://schemas.microsoft.com/office/drawing/2014/main" id="{F4742B50-069B-249A-6D52-57145DCEFF74}"/>
                </a:ext>
              </a:extLst>
            </p:cNvPr>
            <p:cNvSpPr/>
            <p:nvPr/>
          </p:nvSpPr>
          <p:spPr>
            <a:xfrm>
              <a:off x="12357218" y="9507415"/>
              <a:ext cx="290830" cy="290830"/>
            </a:xfrm>
            <a:custGeom>
              <a:avLst/>
              <a:gdLst/>
              <a:ahLst/>
              <a:cxnLst/>
              <a:rect l="l" t="t" r="r" b="b"/>
              <a:pathLst>
                <a:path w="290829" h="290829">
                  <a:moveTo>
                    <a:pt x="161101" y="0"/>
                  </a:moveTo>
                  <a:lnTo>
                    <a:pt x="115978" y="2091"/>
                  </a:lnTo>
                  <a:lnTo>
                    <a:pt x="72245" y="18736"/>
                  </a:lnTo>
                  <a:lnTo>
                    <a:pt x="35958" y="48287"/>
                  </a:lnTo>
                  <a:lnTo>
                    <a:pt x="11582" y="86318"/>
                  </a:lnTo>
                  <a:lnTo>
                    <a:pt x="0" y="129540"/>
                  </a:lnTo>
                  <a:lnTo>
                    <a:pt x="2091" y="174663"/>
                  </a:lnTo>
                  <a:lnTo>
                    <a:pt x="18738" y="218399"/>
                  </a:lnTo>
                  <a:lnTo>
                    <a:pt x="48288" y="254683"/>
                  </a:lnTo>
                  <a:lnTo>
                    <a:pt x="86319" y="279056"/>
                  </a:lnTo>
                  <a:lnTo>
                    <a:pt x="129541" y="290638"/>
                  </a:lnTo>
                  <a:lnTo>
                    <a:pt x="174664" y="288547"/>
                  </a:lnTo>
                  <a:lnTo>
                    <a:pt x="218397" y="271903"/>
                  </a:lnTo>
                  <a:lnTo>
                    <a:pt x="254683" y="242346"/>
                  </a:lnTo>
                  <a:lnTo>
                    <a:pt x="279056" y="204315"/>
                  </a:lnTo>
                  <a:lnTo>
                    <a:pt x="290638" y="161094"/>
                  </a:lnTo>
                  <a:lnTo>
                    <a:pt x="288547" y="115973"/>
                  </a:lnTo>
                  <a:lnTo>
                    <a:pt x="271903" y="72239"/>
                  </a:lnTo>
                  <a:lnTo>
                    <a:pt x="242353" y="35954"/>
                  </a:lnTo>
                  <a:lnTo>
                    <a:pt x="204322" y="11581"/>
                  </a:lnTo>
                  <a:lnTo>
                    <a:pt x="161101" y="0"/>
                  </a:lnTo>
                  <a:close/>
                </a:path>
              </a:pathLst>
            </a:custGeom>
            <a:solidFill>
              <a:srgbClr val="FFFFFF"/>
            </a:solidFill>
          </p:spPr>
          <p:txBody>
            <a:bodyPr wrap="square" lIns="0" tIns="0" rIns="0" bIns="0" rtlCol="0"/>
            <a:lstStyle/>
            <a:p>
              <a:endParaRPr sz="1092"/>
            </a:p>
          </p:txBody>
        </p:sp>
        <p:sp>
          <p:nvSpPr>
            <p:cNvPr id="5898" name="object 737">
              <a:extLst>
                <a:ext uri="{FF2B5EF4-FFF2-40B4-BE49-F238E27FC236}">
                  <a16:creationId xmlns:a16="http://schemas.microsoft.com/office/drawing/2014/main" id="{E7436516-56BD-DE0E-9073-EF0DF5D48783}"/>
                </a:ext>
              </a:extLst>
            </p:cNvPr>
            <p:cNvSpPr/>
            <p:nvPr/>
          </p:nvSpPr>
          <p:spPr>
            <a:xfrm>
              <a:off x="12357225" y="9507415"/>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899" name="object 738">
              <a:extLst>
                <a:ext uri="{FF2B5EF4-FFF2-40B4-BE49-F238E27FC236}">
                  <a16:creationId xmlns:a16="http://schemas.microsoft.com/office/drawing/2014/main" id="{FE2231AC-50C1-244C-AFD8-8D134C648562}"/>
                </a:ext>
              </a:extLst>
            </p:cNvPr>
            <p:cNvPicPr/>
            <p:nvPr/>
          </p:nvPicPr>
          <p:blipFill>
            <a:blip r:embed="rId15" cstate="print"/>
            <a:stretch>
              <a:fillRect/>
            </a:stretch>
          </p:blipFill>
          <p:spPr>
            <a:xfrm>
              <a:off x="12416177" y="9570897"/>
              <a:ext cx="169062" cy="43948"/>
            </a:xfrm>
            <a:prstGeom prst="rect">
              <a:avLst/>
            </a:prstGeom>
          </p:spPr>
        </p:pic>
        <p:sp>
          <p:nvSpPr>
            <p:cNvPr id="5900" name="object 739">
              <a:extLst>
                <a:ext uri="{FF2B5EF4-FFF2-40B4-BE49-F238E27FC236}">
                  <a16:creationId xmlns:a16="http://schemas.microsoft.com/office/drawing/2014/main" id="{0AEC5347-CFC0-C6F8-7020-45809BA2F30B}"/>
                </a:ext>
              </a:extLst>
            </p:cNvPr>
            <p:cNvSpPr/>
            <p:nvPr/>
          </p:nvSpPr>
          <p:spPr>
            <a:xfrm>
              <a:off x="12416176" y="957089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901" name="object 740">
              <a:extLst>
                <a:ext uri="{FF2B5EF4-FFF2-40B4-BE49-F238E27FC236}">
                  <a16:creationId xmlns:a16="http://schemas.microsoft.com/office/drawing/2014/main" id="{DFDB92CA-2BA9-DFFA-D2C5-B11BF7A6C69F}"/>
                </a:ext>
              </a:extLst>
            </p:cNvPr>
            <p:cNvPicPr/>
            <p:nvPr/>
          </p:nvPicPr>
          <p:blipFill>
            <a:blip r:embed="rId19" cstate="print"/>
            <a:stretch>
              <a:fillRect/>
            </a:stretch>
          </p:blipFill>
          <p:spPr>
            <a:xfrm>
              <a:off x="12416177" y="9624583"/>
              <a:ext cx="169062" cy="43949"/>
            </a:xfrm>
            <a:prstGeom prst="rect">
              <a:avLst/>
            </a:prstGeom>
          </p:spPr>
        </p:pic>
        <p:sp>
          <p:nvSpPr>
            <p:cNvPr id="5902" name="object 741">
              <a:extLst>
                <a:ext uri="{FF2B5EF4-FFF2-40B4-BE49-F238E27FC236}">
                  <a16:creationId xmlns:a16="http://schemas.microsoft.com/office/drawing/2014/main" id="{C15A21FB-C163-4EB1-502F-DF83403C391A}"/>
                </a:ext>
              </a:extLst>
            </p:cNvPr>
            <p:cNvSpPr/>
            <p:nvPr/>
          </p:nvSpPr>
          <p:spPr>
            <a:xfrm>
              <a:off x="12416176" y="9624572"/>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903" name="object 742">
              <a:extLst>
                <a:ext uri="{FF2B5EF4-FFF2-40B4-BE49-F238E27FC236}">
                  <a16:creationId xmlns:a16="http://schemas.microsoft.com/office/drawing/2014/main" id="{99E687ED-29FE-74B4-202E-1AFC40AFCAB8}"/>
                </a:ext>
              </a:extLst>
            </p:cNvPr>
            <p:cNvPicPr/>
            <p:nvPr/>
          </p:nvPicPr>
          <p:blipFill>
            <a:blip r:embed="rId14" cstate="print"/>
            <a:stretch>
              <a:fillRect/>
            </a:stretch>
          </p:blipFill>
          <p:spPr>
            <a:xfrm>
              <a:off x="12416177" y="9679462"/>
              <a:ext cx="169062" cy="43949"/>
            </a:xfrm>
            <a:prstGeom prst="rect">
              <a:avLst/>
            </a:prstGeom>
          </p:spPr>
        </p:pic>
        <p:sp>
          <p:nvSpPr>
            <p:cNvPr id="5904" name="object 743">
              <a:extLst>
                <a:ext uri="{FF2B5EF4-FFF2-40B4-BE49-F238E27FC236}">
                  <a16:creationId xmlns:a16="http://schemas.microsoft.com/office/drawing/2014/main" id="{878DCDD9-8F20-264A-A076-E1BB6097E083}"/>
                </a:ext>
              </a:extLst>
            </p:cNvPr>
            <p:cNvSpPr/>
            <p:nvPr/>
          </p:nvSpPr>
          <p:spPr>
            <a:xfrm>
              <a:off x="12416176" y="967945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905" name="object 744">
              <a:extLst>
                <a:ext uri="{FF2B5EF4-FFF2-40B4-BE49-F238E27FC236}">
                  <a16:creationId xmlns:a16="http://schemas.microsoft.com/office/drawing/2014/main" id="{1B33AB18-EC7B-36BD-D7FD-E9798EB33072}"/>
                </a:ext>
              </a:extLst>
            </p:cNvPr>
            <p:cNvPicPr/>
            <p:nvPr/>
          </p:nvPicPr>
          <p:blipFill>
            <a:blip r:embed="rId11" cstate="print"/>
            <a:stretch>
              <a:fillRect/>
            </a:stretch>
          </p:blipFill>
          <p:spPr>
            <a:xfrm>
              <a:off x="12436469" y="9614858"/>
              <a:ext cx="128488" cy="9724"/>
            </a:xfrm>
            <a:prstGeom prst="rect">
              <a:avLst/>
            </a:prstGeom>
          </p:spPr>
        </p:pic>
        <p:sp>
          <p:nvSpPr>
            <p:cNvPr id="5906" name="object 745">
              <a:extLst>
                <a:ext uri="{FF2B5EF4-FFF2-40B4-BE49-F238E27FC236}">
                  <a16:creationId xmlns:a16="http://schemas.microsoft.com/office/drawing/2014/main" id="{E4608681-DA56-D46C-F32F-9CC43D71E7DB}"/>
                </a:ext>
              </a:extLst>
            </p:cNvPr>
            <p:cNvSpPr/>
            <p:nvPr/>
          </p:nvSpPr>
          <p:spPr>
            <a:xfrm>
              <a:off x="12436469" y="9614847"/>
              <a:ext cx="128905" cy="10160"/>
            </a:xfrm>
            <a:custGeom>
              <a:avLst/>
              <a:gdLst/>
              <a:ahLst/>
              <a:cxnLst/>
              <a:rect l="l" t="t" r="r" b="b"/>
              <a:pathLst>
                <a:path w="128904"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907" name="object 746">
              <a:extLst>
                <a:ext uri="{FF2B5EF4-FFF2-40B4-BE49-F238E27FC236}">
                  <a16:creationId xmlns:a16="http://schemas.microsoft.com/office/drawing/2014/main" id="{55D34829-42E3-FA27-E39F-FBC736D42F1A}"/>
                </a:ext>
              </a:extLst>
            </p:cNvPr>
            <p:cNvSpPr/>
            <p:nvPr/>
          </p:nvSpPr>
          <p:spPr>
            <a:xfrm>
              <a:off x="12436462" y="9614871"/>
              <a:ext cx="128905" cy="57785"/>
            </a:xfrm>
            <a:custGeom>
              <a:avLst/>
              <a:gdLst/>
              <a:ahLst/>
              <a:cxnLst/>
              <a:rect l="l" t="t" r="r" b="b"/>
              <a:pathLst>
                <a:path w="128904" h="57784">
                  <a:moveTo>
                    <a:pt x="128485" y="53936"/>
                  </a:moveTo>
                  <a:lnTo>
                    <a:pt x="0" y="53936"/>
                  </a:lnTo>
                  <a:lnTo>
                    <a:pt x="0" y="57683"/>
                  </a:lnTo>
                  <a:lnTo>
                    <a:pt x="128485" y="57683"/>
                  </a:lnTo>
                  <a:lnTo>
                    <a:pt x="128485" y="53936"/>
                  </a:lnTo>
                  <a:close/>
                </a:path>
                <a:path w="128904"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908" name="object 747">
              <a:extLst>
                <a:ext uri="{FF2B5EF4-FFF2-40B4-BE49-F238E27FC236}">
                  <a16:creationId xmlns:a16="http://schemas.microsoft.com/office/drawing/2014/main" id="{47AC4C91-8FF2-CCD2-C24B-4B609C8887BC}"/>
                </a:ext>
              </a:extLst>
            </p:cNvPr>
            <p:cNvSpPr/>
            <p:nvPr/>
          </p:nvSpPr>
          <p:spPr>
            <a:xfrm>
              <a:off x="12436465" y="9614846"/>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909" name="object 748">
              <a:extLst>
                <a:ext uri="{FF2B5EF4-FFF2-40B4-BE49-F238E27FC236}">
                  <a16:creationId xmlns:a16="http://schemas.microsoft.com/office/drawing/2014/main" id="{5A1F322A-6B82-CFCF-1E94-DC25863EE6BE}"/>
                </a:ext>
              </a:extLst>
            </p:cNvPr>
            <p:cNvSpPr/>
            <p:nvPr/>
          </p:nvSpPr>
          <p:spPr>
            <a:xfrm>
              <a:off x="12464175" y="969917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910" name="object 749">
              <a:extLst>
                <a:ext uri="{FF2B5EF4-FFF2-40B4-BE49-F238E27FC236}">
                  <a16:creationId xmlns:a16="http://schemas.microsoft.com/office/drawing/2014/main" id="{8247A170-70AB-9903-A2CB-D665AA9FBFDB}"/>
                </a:ext>
              </a:extLst>
            </p:cNvPr>
            <p:cNvSpPr/>
            <p:nvPr/>
          </p:nvSpPr>
          <p:spPr>
            <a:xfrm>
              <a:off x="12506226" y="970368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911" name="object 750">
              <a:extLst>
                <a:ext uri="{FF2B5EF4-FFF2-40B4-BE49-F238E27FC236}">
                  <a16:creationId xmlns:a16="http://schemas.microsoft.com/office/drawing/2014/main" id="{D8F461A9-30C7-AC91-4FF2-20BC6791A091}"/>
                </a:ext>
              </a:extLst>
            </p:cNvPr>
            <p:cNvSpPr/>
            <p:nvPr/>
          </p:nvSpPr>
          <p:spPr>
            <a:xfrm>
              <a:off x="12436119" y="9697586"/>
              <a:ext cx="128905" cy="37465"/>
            </a:xfrm>
            <a:custGeom>
              <a:avLst/>
              <a:gdLst/>
              <a:ahLst/>
              <a:cxnLst/>
              <a:rect l="l" t="t" r="r" b="b"/>
              <a:pathLst>
                <a:path w="128904" h="37465">
                  <a:moveTo>
                    <a:pt x="9271" y="1727"/>
                  </a:moveTo>
                  <a:lnTo>
                    <a:pt x="7543" y="0"/>
                  </a:lnTo>
                  <a:lnTo>
                    <a:pt x="3289" y="0"/>
                  </a:lnTo>
                  <a:lnTo>
                    <a:pt x="1562" y="1727"/>
                  </a:lnTo>
                  <a:lnTo>
                    <a:pt x="1562" y="5981"/>
                  </a:lnTo>
                  <a:lnTo>
                    <a:pt x="3289" y="7708"/>
                  </a:lnTo>
                  <a:lnTo>
                    <a:pt x="7543" y="7708"/>
                  </a:lnTo>
                  <a:lnTo>
                    <a:pt x="9271" y="5981"/>
                  </a:lnTo>
                  <a:lnTo>
                    <a:pt x="9271" y="3848"/>
                  </a:lnTo>
                  <a:lnTo>
                    <a:pt x="9271" y="1727"/>
                  </a:lnTo>
                  <a:close/>
                </a:path>
                <a:path w="128904" h="37465">
                  <a:moveTo>
                    <a:pt x="15557" y="25831"/>
                  </a:moveTo>
                  <a:lnTo>
                    <a:pt x="0" y="25831"/>
                  </a:lnTo>
                  <a:lnTo>
                    <a:pt x="0" y="35712"/>
                  </a:lnTo>
                  <a:lnTo>
                    <a:pt x="939" y="36652"/>
                  </a:lnTo>
                  <a:lnTo>
                    <a:pt x="13474" y="36652"/>
                  </a:lnTo>
                  <a:lnTo>
                    <a:pt x="14617" y="36652"/>
                  </a:lnTo>
                  <a:lnTo>
                    <a:pt x="15557" y="35712"/>
                  </a:lnTo>
                  <a:lnTo>
                    <a:pt x="15557" y="25831"/>
                  </a:lnTo>
                  <a:close/>
                </a:path>
                <a:path w="128904" h="37465">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912" name="object 751">
              <a:extLst>
                <a:ext uri="{FF2B5EF4-FFF2-40B4-BE49-F238E27FC236}">
                  <a16:creationId xmlns:a16="http://schemas.microsoft.com/office/drawing/2014/main" id="{1D2E4496-A6C4-9C13-E2AD-9894F61EEA16}"/>
                </a:ext>
              </a:extLst>
            </p:cNvPr>
            <p:cNvSpPr/>
            <p:nvPr/>
          </p:nvSpPr>
          <p:spPr>
            <a:xfrm>
              <a:off x="12464175" y="959061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913" name="object 752">
              <a:extLst>
                <a:ext uri="{FF2B5EF4-FFF2-40B4-BE49-F238E27FC236}">
                  <a16:creationId xmlns:a16="http://schemas.microsoft.com/office/drawing/2014/main" id="{380F0962-6F7C-019D-325B-370D652924DB}"/>
                </a:ext>
              </a:extLst>
            </p:cNvPr>
            <p:cNvSpPr/>
            <p:nvPr/>
          </p:nvSpPr>
          <p:spPr>
            <a:xfrm>
              <a:off x="12506226" y="959512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914" name="object 753">
              <a:extLst>
                <a:ext uri="{FF2B5EF4-FFF2-40B4-BE49-F238E27FC236}">
                  <a16:creationId xmlns:a16="http://schemas.microsoft.com/office/drawing/2014/main" id="{C3077DA8-0929-6BDE-FF11-0AF355D0CBC3}"/>
                </a:ext>
              </a:extLst>
            </p:cNvPr>
            <p:cNvSpPr/>
            <p:nvPr/>
          </p:nvSpPr>
          <p:spPr>
            <a:xfrm>
              <a:off x="12437683" y="9589015"/>
              <a:ext cx="8255" cy="8255"/>
            </a:xfrm>
            <a:custGeom>
              <a:avLst/>
              <a:gdLst/>
              <a:ahLst/>
              <a:cxnLst/>
              <a:rect l="l" t="t" r="r" b="b"/>
              <a:pathLst>
                <a:path w="8254" h="8254">
                  <a:moveTo>
                    <a:pt x="5989" y="0"/>
                  </a:moveTo>
                  <a:lnTo>
                    <a:pt x="1727" y="0"/>
                  </a:lnTo>
                  <a:lnTo>
                    <a:pt x="0" y="1727"/>
                  </a:lnTo>
                  <a:lnTo>
                    <a:pt x="0" y="5987"/>
                  </a:lnTo>
                  <a:lnTo>
                    <a:pt x="1727" y="7715"/>
                  </a:lnTo>
                  <a:lnTo>
                    <a:pt x="5989" y="7715"/>
                  </a:lnTo>
                  <a:lnTo>
                    <a:pt x="7717" y="5987"/>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5915" name="object 754">
              <a:extLst>
                <a:ext uri="{FF2B5EF4-FFF2-40B4-BE49-F238E27FC236}">
                  <a16:creationId xmlns:a16="http://schemas.microsoft.com/office/drawing/2014/main" id="{AC04A2C9-95A9-7E78-3602-833ACE409B90}"/>
                </a:ext>
              </a:extLst>
            </p:cNvPr>
            <p:cNvSpPr/>
            <p:nvPr/>
          </p:nvSpPr>
          <p:spPr>
            <a:xfrm>
              <a:off x="12464175" y="9644300"/>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916" name="object 755">
              <a:extLst>
                <a:ext uri="{FF2B5EF4-FFF2-40B4-BE49-F238E27FC236}">
                  <a16:creationId xmlns:a16="http://schemas.microsoft.com/office/drawing/2014/main" id="{C8CEF42F-0E2B-14AB-3697-6D4785B017F7}"/>
                </a:ext>
              </a:extLst>
            </p:cNvPr>
            <p:cNvSpPr/>
            <p:nvPr/>
          </p:nvSpPr>
          <p:spPr>
            <a:xfrm>
              <a:off x="12506226" y="9648811"/>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5917" name="object 756">
              <a:extLst>
                <a:ext uri="{FF2B5EF4-FFF2-40B4-BE49-F238E27FC236}">
                  <a16:creationId xmlns:a16="http://schemas.microsoft.com/office/drawing/2014/main" id="{2DF1FC0D-8326-0D7C-E448-007042FD3ECE}"/>
                </a:ext>
              </a:extLst>
            </p:cNvPr>
            <p:cNvSpPr/>
            <p:nvPr/>
          </p:nvSpPr>
          <p:spPr>
            <a:xfrm>
              <a:off x="12437683" y="9642697"/>
              <a:ext cx="8255" cy="8255"/>
            </a:xfrm>
            <a:custGeom>
              <a:avLst/>
              <a:gdLst/>
              <a:ahLst/>
              <a:cxnLst/>
              <a:rect l="l" t="t" r="r" b="b"/>
              <a:pathLst>
                <a:path w="8254" h="8254">
                  <a:moveTo>
                    <a:pt x="5989" y="0"/>
                  </a:moveTo>
                  <a:lnTo>
                    <a:pt x="1727" y="0"/>
                  </a:lnTo>
                  <a:lnTo>
                    <a:pt x="0" y="1727"/>
                  </a:lnTo>
                  <a:lnTo>
                    <a:pt x="0" y="5987"/>
                  </a:lnTo>
                  <a:lnTo>
                    <a:pt x="1727" y="7715"/>
                  </a:lnTo>
                  <a:lnTo>
                    <a:pt x="5989" y="7715"/>
                  </a:lnTo>
                  <a:lnTo>
                    <a:pt x="7717" y="5987"/>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5918" name="object 757">
              <a:extLst>
                <a:ext uri="{FF2B5EF4-FFF2-40B4-BE49-F238E27FC236}">
                  <a16:creationId xmlns:a16="http://schemas.microsoft.com/office/drawing/2014/main" id="{6EE7A767-D173-F356-77BE-458C87C3048C}"/>
                </a:ext>
              </a:extLst>
            </p:cNvPr>
            <p:cNvSpPr/>
            <p:nvPr/>
          </p:nvSpPr>
          <p:spPr>
            <a:xfrm>
              <a:off x="12406763" y="9734231"/>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919" name="object 758">
              <a:extLst>
                <a:ext uri="{FF2B5EF4-FFF2-40B4-BE49-F238E27FC236}">
                  <a16:creationId xmlns:a16="http://schemas.microsoft.com/office/drawing/2014/main" id="{0BFEA52D-45E0-99BC-1F88-50E56B95897D}"/>
                </a:ext>
              </a:extLst>
            </p:cNvPr>
            <p:cNvSpPr/>
            <p:nvPr/>
          </p:nvSpPr>
          <p:spPr>
            <a:xfrm>
              <a:off x="12915715" y="9829860"/>
              <a:ext cx="290830" cy="290830"/>
            </a:xfrm>
            <a:custGeom>
              <a:avLst/>
              <a:gdLst/>
              <a:ahLst/>
              <a:cxnLst/>
              <a:rect l="l" t="t" r="r" b="b"/>
              <a:pathLst>
                <a:path w="290830" h="290829">
                  <a:moveTo>
                    <a:pt x="161101" y="0"/>
                  </a:moveTo>
                  <a:lnTo>
                    <a:pt x="115978" y="2090"/>
                  </a:lnTo>
                  <a:lnTo>
                    <a:pt x="72245" y="18735"/>
                  </a:lnTo>
                  <a:lnTo>
                    <a:pt x="35958" y="48287"/>
                  </a:lnTo>
                  <a:lnTo>
                    <a:pt x="11582" y="86318"/>
                  </a:lnTo>
                  <a:lnTo>
                    <a:pt x="0" y="129540"/>
                  </a:lnTo>
                  <a:lnTo>
                    <a:pt x="2091" y="174663"/>
                  </a:lnTo>
                  <a:lnTo>
                    <a:pt x="18738" y="218399"/>
                  </a:lnTo>
                  <a:lnTo>
                    <a:pt x="48288" y="254683"/>
                  </a:lnTo>
                  <a:lnTo>
                    <a:pt x="86319" y="279057"/>
                  </a:lnTo>
                  <a:lnTo>
                    <a:pt x="129541" y="290638"/>
                  </a:lnTo>
                  <a:lnTo>
                    <a:pt x="174664" y="288547"/>
                  </a:lnTo>
                  <a:lnTo>
                    <a:pt x="218397" y="271902"/>
                  </a:lnTo>
                  <a:lnTo>
                    <a:pt x="254683" y="242351"/>
                  </a:lnTo>
                  <a:lnTo>
                    <a:pt x="279056" y="204320"/>
                  </a:lnTo>
                  <a:lnTo>
                    <a:pt x="290638" y="161098"/>
                  </a:lnTo>
                  <a:lnTo>
                    <a:pt x="288547" y="115975"/>
                  </a:lnTo>
                  <a:lnTo>
                    <a:pt x="271903" y="72239"/>
                  </a:lnTo>
                  <a:lnTo>
                    <a:pt x="242353" y="35955"/>
                  </a:lnTo>
                  <a:lnTo>
                    <a:pt x="204322" y="11581"/>
                  </a:lnTo>
                  <a:lnTo>
                    <a:pt x="161101" y="0"/>
                  </a:lnTo>
                  <a:close/>
                </a:path>
              </a:pathLst>
            </a:custGeom>
            <a:solidFill>
              <a:srgbClr val="FFFFFF"/>
            </a:solidFill>
          </p:spPr>
          <p:txBody>
            <a:bodyPr wrap="square" lIns="0" tIns="0" rIns="0" bIns="0" rtlCol="0"/>
            <a:lstStyle/>
            <a:p>
              <a:endParaRPr sz="1092"/>
            </a:p>
          </p:txBody>
        </p:sp>
        <p:sp>
          <p:nvSpPr>
            <p:cNvPr id="5920" name="object 759">
              <a:extLst>
                <a:ext uri="{FF2B5EF4-FFF2-40B4-BE49-F238E27FC236}">
                  <a16:creationId xmlns:a16="http://schemas.microsoft.com/office/drawing/2014/main" id="{A1947DE5-C1E9-5AB5-FAFC-BA0E8AD245AA}"/>
                </a:ext>
              </a:extLst>
            </p:cNvPr>
            <p:cNvSpPr/>
            <p:nvPr/>
          </p:nvSpPr>
          <p:spPr>
            <a:xfrm>
              <a:off x="12915721" y="9829860"/>
              <a:ext cx="290830" cy="290830"/>
            </a:xfrm>
            <a:custGeom>
              <a:avLst/>
              <a:gdLst/>
              <a:ahLst/>
              <a:cxnLst/>
              <a:rect l="l" t="t" r="r" b="b"/>
              <a:pathLst>
                <a:path w="290830" h="290829">
                  <a:moveTo>
                    <a:pt x="72239" y="18735"/>
                  </a:moveTo>
                  <a:lnTo>
                    <a:pt x="115975" y="2091"/>
                  </a:lnTo>
                  <a:lnTo>
                    <a:pt x="161098" y="0"/>
                  </a:lnTo>
                  <a:lnTo>
                    <a:pt x="204320" y="11581"/>
                  </a:lnTo>
                  <a:lnTo>
                    <a:pt x="242351" y="35955"/>
                  </a:lnTo>
                  <a:lnTo>
                    <a:pt x="271903" y="72239"/>
                  </a:lnTo>
                  <a:lnTo>
                    <a:pt x="288547" y="115975"/>
                  </a:lnTo>
                  <a:lnTo>
                    <a:pt x="290638" y="161098"/>
                  </a:lnTo>
                  <a:lnTo>
                    <a:pt x="279057" y="204320"/>
                  </a:lnTo>
                  <a:lnTo>
                    <a:pt x="254683" y="242351"/>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921" name="object 760">
              <a:extLst>
                <a:ext uri="{FF2B5EF4-FFF2-40B4-BE49-F238E27FC236}">
                  <a16:creationId xmlns:a16="http://schemas.microsoft.com/office/drawing/2014/main" id="{AA17F4F1-9FF8-AF22-F8C1-205B93C3298C}"/>
                </a:ext>
              </a:extLst>
            </p:cNvPr>
            <p:cNvPicPr/>
            <p:nvPr/>
          </p:nvPicPr>
          <p:blipFill>
            <a:blip r:embed="rId14" cstate="print"/>
            <a:stretch>
              <a:fillRect/>
            </a:stretch>
          </p:blipFill>
          <p:spPr>
            <a:xfrm>
              <a:off x="12974673" y="9893341"/>
              <a:ext cx="169062" cy="43962"/>
            </a:xfrm>
            <a:prstGeom prst="rect">
              <a:avLst/>
            </a:prstGeom>
          </p:spPr>
        </p:pic>
        <p:sp>
          <p:nvSpPr>
            <p:cNvPr id="5922" name="object 761">
              <a:extLst>
                <a:ext uri="{FF2B5EF4-FFF2-40B4-BE49-F238E27FC236}">
                  <a16:creationId xmlns:a16="http://schemas.microsoft.com/office/drawing/2014/main" id="{6C2215BD-7998-81B2-79FB-CA2DE537C9AB}"/>
                </a:ext>
              </a:extLst>
            </p:cNvPr>
            <p:cNvSpPr/>
            <p:nvPr/>
          </p:nvSpPr>
          <p:spPr>
            <a:xfrm>
              <a:off x="12974672" y="9893337"/>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923" name="object 762">
              <a:extLst>
                <a:ext uri="{FF2B5EF4-FFF2-40B4-BE49-F238E27FC236}">
                  <a16:creationId xmlns:a16="http://schemas.microsoft.com/office/drawing/2014/main" id="{6EDA8B29-9EF6-0F12-6A2E-1F6801A10989}"/>
                </a:ext>
              </a:extLst>
            </p:cNvPr>
            <p:cNvPicPr/>
            <p:nvPr/>
          </p:nvPicPr>
          <p:blipFill>
            <a:blip r:embed="rId14" cstate="print"/>
            <a:stretch>
              <a:fillRect/>
            </a:stretch>
          </p:blipFill>
          <p:spPr>
            <a:xfrm>
              <a:off x="12974673" y="9947028"/>
              <a:ext cx="169062" cy="43949"/>
            </a:xfrm>
            <a:prstGeom prst="rect">
              <a:avLst/>
            </a:prstGeom>
          </p:spPr>
        </p:pic>
        <p:sp>
          <p:nvSpPr>
            <p:cNvPr id="5924" name="object 763">
              <a:extLst>
                <a:ext uri="{FF2B5EF4-FFF2-40B4-BE49-F238E27FC236}">
                  <a16:creationId xmlns:a16="http://schemas.microsoft.com/office/drawing/2014/main" id="{E44F25E0-86E3-2911-4709-C176815BBA99}"/>
                </a:ext>
              </a:extLst>
            </p:cNvPr>
            <p:cNvSpPr/>
            <p:nvPr/>
          </p:nvSpPr>
          <p:spPr>
            <a:xfrm>
              <a:off x="12974672" y="9947018"/>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925" name="object 764">
              <a:extLst>
                <a:ext uri="{FF2B5EF4-FFF2-40B4-BE49-F238E27FC236}">
                  <a16:creationId xmlns:a16="http://schemas.microsoft.com/office/drawing/2014/main" id="{7E9BF800-E939-78A2-737F-AD87707557D0}"/>
                </a:ext>
              </a:extLst>
            </p:cNvPr>
            <p:cNvPicPr/>
            <p:nvPr/>
          </p:nvPicPr>
          <p:blipFill>
            <a:blip r:embed="rId15" cstate="print"/>
            <a:stretch>
              <a:fillRect/>
            </a:stretch>
          </p:blipFill>
          <p:spPr>
            <a:xfrm>
              <a:off x="12974673" y="10001906"/>
              <a:ext cx="169062" cy="43948"/>
            </a:xfrm>
            <a:prstGeom prst="rect">
              <a:avLst/>
            </a:prstGeom>
          </p:spPr>
        </p:pic>
        <p:sp>
          <p:nvSpPr>
            <p:cNvPr id="5926" name="object 765">
              <a:extLst>
                <a:ext uri="{FF2B5EF4-FFF2-40B4-BE49-F238E27FC236}">
                  <a16:creationId xmlns:a16="http://schemas.microsoft.com/office/drawing/2014/main" id="{D8A381E0-0BF9-2280-B926-4806C822BB4A}"/>
                </a:ext>
              </a:extLst>
            </p:cNvPr>
            <p:cNvSpPr/>
            <p:nvPr/>
          </p:nvSpPr>
          <p:spPr>
            <a:xfrm>
              <a:off x="12974672" y="10001897"/>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927" name="object 766">
              <a:extLst>
                <a:ext uri="{FF2B5EF4-FFF2-40B4-BE49-F238E27FC236}">
                  <a16:creationId xmlns:a16="http://schemas.microsoft.com/office/drawing/2014/main" id="{3A6A6356-FC8E-78FE-C706-B6AD396FC037}"/>
                </a:ext>
              </a:extLst>
            </p:cNvPr>
            <p:cNvPicPr/>
            <p:nvPr/>
          </p:nvPicPr>
          <p:blipFill>
            <a:blip r:embed="rId11" cstate="print"/>
            <a:stretch>
              <a:fillRect/>
            </a:stretch>
          </p:blipFill>
          <p:spPr>
            <a:xfrm>
              <a:off x="12994954" y="9937303"/>
              <a:ext cx="128488" cy="9724"/>
            </a:xfrm>
            <a:prstGeom prst="rect">
              <a:avLst/>
            </a:prstGeom>
          </p:spPr>
        </p:pic>
        <p:sp>
          <p:nvSpPr>
            <p:cNvPr id="5928" name="object 767">
              <a:extLst>
                <a:ext uri="{FF2B5EF4-FFF2-40B4-BE49-F238E27FC236}">
                  <a16:creationId xmlns:a16="http://schemas.microsoft.com/office/drawing/2014/main" id="{80CE705E-A78B-C77B-A92C-05FC482A6CB2}"/>
                </a:ext>
              </a:extLst>
            </p:cNvPr>
            <p:cNvSpPr/>
            <p:nvPr/>
          </p:nvSpPr>
          <p:spPr>
            <a:xfrm>
              <a:off x="12994965" y="9937303"/>
              <a:ext cx="128905" cy="10160"/>
            </a:xfrm>
            <a:custGeom>
              <a:avLst/>
              <a:gdLst/>
              <a:ahLst/>
              <a:cxnLst/>
              <a:rect l="l" t="t" r="r" b="b"/>
              <a:pathLst>
                <a:path w="128905"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929" name="object 768">
              <a:extLst>
                <a:ext uri="{FF2B5EF4-FFF2-40B4-BE49-F238E27FC236}">
                  <a16:creationId xmlns:a16="http://schemas.microsoft.com/office/drawing/2014/main" id="{0383A48E-262A-0F84-1D91-5A97EB11DDE0}"/>
                </a:ext>
              </a:extLst>
            </p:cNvPr>
            <p:cNvSpPr/>
            <p:nvPr/>
          </p:nvSpPr>
          <p:spPr>
            <a:xfrm>
              <a:off x="12994957" y="9937311"/>
              <a:ext cx="128905" cy="57785"/>
            </a:xfrm>
            <a:custGeom>
              <a:avLst/>
              <a:gdLst/>
              <a:ahLst/>
              <a:cxnLst/>
              <a:rect l="l" t="t" r="r" b="b"/>
              <a:pathLst>
                <a:path w="128905" h="57784">
                  <a:moveTo>
                    <a:pt x="128485" y="53936"/>
                  </a:moveTo>
                  <a:lnTo>
                    <a:pt x="0" y="53936"/>
                  </a:lnTo>
                  <a:lnTo>
                    <a:pt x="0" y="57683"/>
                  </a:lnTo>
                  <a:lnTo>
                    <a:pt x="128485" y="57683"/>
                  </a:lnTo>
                  <a:lnTo>
                    <a:pt x="128485" y="53936"/>
                  </a:lnTo>
                  <a:close/>
                </a:path>
                <a:path w="128905"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930" name="object 769">
              <a:extLst>
                <a:ext uri="{FF2B5EF4-FFF2-40B4-BE49-F238E27FC236}">
                  <a16:creationId xmlns:a16="http://schemas.microsoft.com/office/drawing/2014/main" id="{DFF81A74-942E-35B2-2835-B7FE8B834F02}"/>
                </a:ext>
              </a:extLst>
            </p:cNvPr>
            <p:cNvSpPr/>
            <p:nvPr/>
          </p:nvSpPr>
          <p:spPr>
            <a:xfrm>
              <a:off x="12994964" y="9937303"/>
              <a:ext cx="128905" cy="64769"/>
            </a:xfrm>
            <a:custGeom>
              <a:avLst/>
              <a:gdLst/>
              <a:ahLst/>
              <a:cxnLst/>
              <a:rect l="l" t="t" r="r" b="b"/>
              <a:pathLst>
                <a:path w="128905" h="64770">
                  <a:moveTo>
                    <a:pt x="0" y="9724"/>
                  </a:moveTo>
                  <a:lnTo>
                    <a:pt x="128488" y="9724"/>
                  </a:lnTo>
                  <a:lnTo>
                    <a:pt x="128488" y="0"/>
                  </a:lnTo>
                  <a:lnTo>
                    <a:pt x="0" y="0"/>
                  </a:lnTo>
                  <a:lnTo>
                    <a:pt x="0" y="9724"/>
                  </a:lnTo>
                  <a:close/>
                </a:path>
                <a:path w="128905"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931" name="object 770">
              <a:extLst>
                <a:ext uri="{FF2B5EF4-FFF2-40B4-BE49-F238E27FC236}">
                  <a16:creationId xmlns:a16="http://schemas.microsoft.com/office/drawing/2014/main" id="{78DF2D2E-58A1-F3FB-D719-C6AD0C6D2D60}"/>
                </a:ext>
              </a:extLst>
            </p:cNvPr>
            <p:cNvSpPr/>
            <p:nvPr/>
          </p:nvSpPr>
          <p:spPr>
            <a:xfrm>
              <a:off x="13022671" y="1002162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932" name="object 771">
              <a:extLst>
                <a:ext uri="{FF2B5EF4-FFF2-40B4-BE49-F238E27FC236}">
                  <a16:creationId xmlns:a16="http://schemas.microsoft.com/office/drawing/2014/main" id="{6BAFE5CF-D3C8-0350-DCD0-DE38E1B2CC0C}"/>
                </a:ext>
              </a:extLst>
            </p:cNvPr>
            <p:cNvSpPr/>
            <p:nvPr/>
          </p:nvSpPr>
          <p:spPr>
            <a:xfrm>
              <a:off x="13064722" y="10026135"/>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933" name="object 772">
              <a:extLst>
                <a:ext uri="{FF2B5EF4-FFF2-40B4-BE49-F238E27FC236}">
                  <a16:creationId xmlns:a16="http://schemas.microsoft.com/office/drawing/2014/main" id="{9511DA5C-461D-7C25-3260-2E9CF388664B}"/>
                </a:ext>
              </a:extLst>
            </p:cNvPr>
            <p:cNvSpPr/>
            <p:nvPr/>
          </p:nvSpPr>
          <p:spPr>
            <a:xfrm>
              <a:off x="12994614" y="10020026"/>
              <a:ext cx="128905" cy="37465"/>
            </a:xfrm>
            <a:custGeom>
              <a:avLst/>
              <a:gdLst/>
              <a:ahLst/>
              <a:cxnLst/>
              <a:rect l="l" t="t" r="r" b="b"/>
              <a:pathLst>
                <a:path w="128905" h="37465">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5" h="37465">
                  <a:moveTo>
                    <a:pt x="15557" y="25831"/>
                  </a:moveTo>
                  <a:lnTo>
                    <a:pt x="0" y="25831"/>
                  </a:lnTo>
                  <a:lnTo>
                    <a:pt x="0" y="35725"/>
                  </a:lnTo>
                  <a:lnTo>
                    <a:pt x="939" y="36652"/>
                  </a:lnTo>
                  <a:lnTo>
                    <a:pt x="13474" y="36652"/>
                  </a:lnTo>
                  <a:lnTo>
                    <a:pt x="14617" y="36652"/>
                  </a:lnTo>
                  <a:lnTo>
                    <a:pt x="15557" y="35725"/>
                  </a:lnTo>
                  <a:lnTo>
                    <a:pt x="15557" y="25831"/>
                  </a:lnTo>
                  <a:close/>
                </a:path>
                <a:path w="128905" h="37465">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934" name="object 773">
              <a:extLst>
                <a:ext uri="{FF2B5EF4-FFF2-40B4-BE49-F238E27FC236}">
                  <a16:creationId xmlns:a16="http://schemas.microsoft.com/office/drawing/2014/main" id="{6FCBA135-EBAA-AAA4-8CE0-C94CDB14F743}"/>
                </a:ext>
              </a:extLst>
            </p:cNvPr>
            <p:cNvSpPr/>
            <p:nvPr/>
          </p:nvSpPr>
          <p:spPr>
            <a:xfrm>
              <a:off x="13022671" y="991306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935" name="object 774">
              <a:extLst>
                <a:ext uri="{FF2B5EF4-FFF2-40B4-BE49-F238E27FC236}">
                  <a16:creationId xmlns:a16="http://schemas.microsoft.com/office/drawing/2014/main" id="{9CCAD475-3D4E-2FC6-DDE2-A0056DB7D3F4}"/>
                </a:ext>
              </a:extLst>
            </p:cNvPr>
            <p:cNvSpPr/>
            <p:nvPr/>
          </p:nvSpPr>
          <p:spPr>
            <a:xfrm>
              <a:off x="13064722" y="9917575"/>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936" name="object 775">
              <a:extLst>
                <a:ext uri="{FF2B5EF4-FFF2-40B4-BE49-F238E27FC236}">
                  <a16:creationId xmlns:a16="http://schemas.microsoft.com/office/drawing/2014/main" id="{3E5151A3-7040-2425-2D5A-839D9FD8F5C8}"/>
                </a:ext>
              </a:extLst>
            </p:cNvPr>
            <p:cNvSpPr/>
            <p:nvPr/>
          </p:nvSpPr>
          <p:spPr>
            <a:xfrm>
              <a:off x="12996179" y="9911461"/>
              <a:ext cx="8255" cy="8255"/>
            </a:xfrm>
            <a:custGeom>
              <a:avLst/>
              <a:gdLst/>
              <a:ahLst/>
              <a:cxnLst/>
              <a:rect l="l" t="t" r="r" b="b"/>
              <a:pathLst>
                <a:path w="8254" h="8254">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5937" name="object 776">
              <a:extLst>
                <a:ext uri="{FF2B5EF4-FFF2-40B4-BE49-F238E27FC236}">
                  <a16:creationId xmlns:a16="http://schemas.microsoft.com/office/drawing/2014/main" id="{8455A79A-6E17-D350-D9A1-3E15F9A59D52}"/>
                </a:ext>
              </a:extLst>
            </p:cNvPr>
            <p:cNvSpPr/>
            <p:nvPr/>
          </p:nvSpPr>
          <p:spPr>
            <a:xfrm>
              <a:off x="13022671" y="9966746"/>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938" name="object 777">
              <a:extLst>
                <a:ext uri="{FF2B5EF4-FFF2-40B4-BE49-F238E27FC236}">
                  <a16:creationId xmlns:a16="http://schemas.microsoft.com/office/drawing/2014/main" id="{5F96C88B-9D3C-3E60-0F08-1601D1F9C21D}"/>
                </a:ext>
              </a:extLst>
            </p:cNvPr>
            <p:cNvSpPr/>
            <p:nvPr/>
          </p:nvSpPr>
          <p:spPr>
            <a:xfrm>
              <a:off x="13064722" y="9971257"/>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939" name="object 778">
              <a:extLst>
                <a:ext uri="{FF2B5EF4-FFF2-40B4-BE49-F238E27FC236}">
                  <a16:creationId xmlns:a16="http://schemas.microsoft.com/office/drawing/2014/main" id="{D920D254-8164-99BF-0296-C97E3FC0113D}"/>
                </a:ext>
              </a:extLst>
            </p:cNvPr>
            <p:cNvSpPr/>
            <p:nvPr/>
          </p:nvSpPr>
          <p:spPr>
            <a:xfrm>
              <a:off x="12996179" y="9965142"/>
              <a:ext cx="8255" cy="8255"/>
            </a:xfrm>
            <a:custGeom>
              <a:avLst/>
              <a:gdLst/>
              <a:ahLst/>
              <a:cxnLst/>
              <a:rect l="l" t="t" r="r" b="b"/>
              <a:pathLst>
                <a:path w="8254" h="8254">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5940" name="object 779">
              <a:extLst>
                <a:ext uri="{FF2B5EF4-FFF2-40B4-BE49-F238E27FC236}">
                  <a16:creationId xmlns:a16="http://schemas.microsoft.com/office/drawing/2014/main" id="{15A192B6-0038-BB2E-2682-DC5F98E6378B}"/>
                </a:ext>
              </a:extLst>
            </p:cNvPr>
            <p:cNvSpPr/>
            <p:nvPr/>
          </p:nvSpPr>
          <p:spPr>
            <a:xfrm>
              <a:off x="12965259" y="10056678"/>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941" name="object 780">
              <a:extLst>
                <a:ext uri="{FF2B5EF4-FFF2-40B4-BE49-F238E27FC236}">
                  <a16:creationId xmlns:a16="http://schemas.microsoft.com/office/drawing/2014/main" id="{EF9C0819-9748-3EA2-796E-3537511C178E}"/>
                </a:ext>
              </a:extLst>
            </p:cNvPr>
            <p:cNvSpPr/>
            <p:nvPr/>
          </p:nvSpPr>
          <p:spPr>
            <a:xfrm>
              <a:off x="12915715" y="8540076"/>
              <a:ext cx="290830" cy="290830"/>
            </a:xfrm>
            <a:custGeom>
              <a:avLst/>
              <a:gdLst/>
              <a:ahLst/>
              <a:cxnLst/>
              <a:rect l="l" t="t" r="r" b="b"/>
              <a:pathLst>
                <a:path w="290830" h="290829">
                  <a:moveTo>
                    <a:pt x="161101" y="0"/>
                  </a:moveTo>
                  <a:lnTo>
                    <a:pt x="115978" y="2091"/>
                  </a:lnTo>
                  <a:lnTo>
                    <a:pt x="72245" y="18736"/>
                  </a:lnTo>
                  <a:lnTo>
                    <a:pt x="35958" y="48287"/>
                  </a:lnTo>
                  <a:lnTo>
                    <a:pt x="11582" y="86318"/>
                  </a:lnTo>
                  <a:lnTo>
                    <a:pt x="0" y="129540"/>
                  </a:lnTo>
                  <a:lnTo>
                    <a:pt x="2091" y="174664"/>
                  </a:lnTo>
                  <a:lnTo>
                    <a:pt x="18738" y="218400"/>
                  </a:lnTo>
                  <a:lnTo>
                    <a:pt x="48288" y="254684"/>
                  </a:lnTo>
                  <a:lnTo>
                    <a:pt x="86319" y="279057"/>
                  </a:lnTo>
                  <a:lnTo>
                    <a:pt x="129541" y="290639"/>
                  </a:lnTo>
                  <a:lnTo>
                    <a:pt x="174664" y="288548"/>
                  </a:lnTo>
                  <a:lnTo>
                    <a:pt x="218397" y="271903"/>
                  </a:lnTo>
                  <a:lnTo>
                    <a:pt x="254683" y="242351"/>
                  </a:lnTo>
                  <a:lnTo>
                    <a:pt x="279056" y="204320"/>
                  </a:lnTo>
                  <a:lnTo>
                    <a:pt x="290638" y="161098"/>
                  </a:lnTo>
                  <a:lnTo>
                    <a:pt x="288547" y="115975"/>
                  </a:lnTo>
                  <a:lnTo>
                    <a:pt x="271903" y="72239"/>
                  </a:lnTo>
                  <a:lnTo>
                    <a:pt x="242353" y="35954"/>
                  </a:lnTo>
                  <a:lnTo>
                    <a:pt x="204322" y="11581"/>
                  </a:lnTo>
                  <a:lnTo>
                    <a:pt x="161101" y="0"/>
                  </a:lnTo>
                  <a:close/>
                </a:path>
              </a:pathLst>
            </a:custGeom>
            <a:solidFill>
              <a:srgbClr val="FFFFFF"/>
            </a:solidFill>
          </p:spPr>
          <p:txBody>
            <a:bodyPr wrap="square" lIns="0" tIns="0" rIns="0" bIns="0" rtlCol="0"/>
            <a:lstStyle/>
            <a:p>
              <a:endParaRPr sz="1092"/>
            </a:p>
          </p:txBody>
        </p:sp>
        <p:sp>
          <p:nvSpPr>
            <p:cNvPr id="5942" name="object 781">
              <a:extLst>
                <a:ext uri="{FF2B5EF4-FFF2-40B4-BE49-F238E27FC236}">
                  <a16:creationId xmlns:a16="http://schemas.microsoft.com/office/drawing/2014/main" id="{E0ACFEAF-FE7F-8E1C-34DC-60309DB5CD51}"/>
                </a:ext>
              </a:extLst>
            </p:cNvPr>
            <p:cNvSpPr/>
            <p:nvPr/>
          </p:nvSpPr>
          <p:spPr>
            <a:xfrm>
              <a:off x="12915721" y="8540076"/>
              <a:ext cx="290830" cy="290830"/>
            </a:xfrm>
            <a:custGeom>
              <a:avLst/>
              <a:gdLst/>
              <a:ahLst/>
              <a:cxnLst/>
              <a:rect l="l" t="t" r="r" b="b"/>
              <a:pathLst>
                <a:path w="290830" h="290829">
                  <a:moveTo>
                    <a:pt x="72239" y="18735"/>
                  </a:moveTo>
                  <a:lnTo>
                    <a:pt x="115975" y="2091"/>
                  </a:lnTo>
                  <a:lnTo>
                    <a:pt x="161098" y="0"/>
                  </a:lnTo>
                  <a:lnTo>
                    <a:pt x="204320" y="11581"/>
                  </a:lnTo>
                  <a:lnTo>
                    <a:pt x="242351" y="35955"/>
                  </a:lnTo>
                  <a:lnTo>
                    <a:pt x="271903" y="72239"/>
                  </a:lnTo>
                  <a:lnTo>
                    <a:pt x="288547" y="115975"/>
                  </a:lnTo>
                  <a:lnTo>
                    <a:pt x="290638" y="161098"/>
                  </a:lnTo>
                  <a:lnTo>
                    <a:pt x="279057" y="204320"/>
                  </a:lnTo>
                  <a:lnTo>
                    <a:pt x="254683" y="242351"/>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943" name="object 782">
              <a:extLst>
                <a:ext uri="{FF2B5EF4-FFF2-40B4-BE49-F238E27FC236}">
                  <a16:creationId xmlns:a16="http://schemas.microsoft.com/office/drawing/2014/main" id="{ACB25D02-826B-37F4-3762-35A4465FBD82}"/>
                </a:ext>
              </a:extLst>
            </p:cNvPr>
            <p:cNvPicPr/>
            <p:nvPr/>
          </p:nvPicPr>
          <p:blipFill>
            <a:blip r:embed="rId14" cstate="print"/>
            <a:stretch>
              <a:fillRect/>
            </a:stretch>
          </p:blipFill>
          <p:spPr>
            <a:xfrm>
              <a:off x="12974673" y="8603565"/>
              <a:ext cx="169062" cy="43949"/>
            </a:xfrm>
            <a:prstGeom prst="rect">
              <a:avLst/>
            </a:prstGeom>
          </p:spPr>
        </p:pic>
        <p:sp>
          <p:nvSpPr>
            <p:cNvPr id="5944" name="object 783">
              <a:extLst>
                <a:ext uri="{FF2B5EF4-FFF2-40B4-BE49-F238E27FC236}">
                  <a16:creationId xmlns:a16="http://schemas.microsoft.com/office/drawing/2014/main" id="{F62AB473-B91E-0624-74B4-9DE2687E1036}"/>
                </a:ext>
              </a:extLst>
            </p:cNvPr>
            <p:cNvSpPr/>
            <p:nvPr/>
          </p:nvSpPr>
          <p:spPr>
            <a:xfrm>
              <a:off x="12974672" y="8603553"/>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945" name="object 784">
              <a:extLst>
                <a:ext uri="{FF2B5EF4-FFF2-40B4-BE49-F238E27FC236}">
                  <a16:creationId xmlns:a16="http://schemas.microsoft.com/office/drawing/2014/main" id="{C92E5DE2-5454-76B1-0F8B-CD895733F847}"/>
                </a:ext>
              </a:extLst>
            </p:cNvPr>
            <p:cNvPicPr/>
            <p:nvPr/>
          </p:nvPicPr>
          <p:blipFill>
            <a:blip r:embed="rId19" cstate="print"/>
            <a:stretch>
              <a:fillRect/>
            </a:stretch>
          </p:blipFill>
          <p:spPr>
            <a:xfrm>
              <a:off x="12974673" y="8657238"/>
              <a:ext cx="169062" cy="43949"/>
            </a:xfrm>
            <a:prstGeom prst="rect">
              <a:avLst/>
            </a:prstGeom>
          </p:spPr>
        </p:pic>
        <p:sp>
          <p:nvSpPr>
            <p:cNvPr id="5946" name="object 785">
              <a:extLst>
                <a:ext uri="{FF2B5EF4-FFF2-40B4-BE49-F238E27FC236}">
                  <a16:creationId xmlns:a16="http://schemas.microsoft.com/office/drawing/2014/main" id="{3745403A-5C39-AEBF-C696-74BCBD1C368B}"/>
                </a:ext>
              </a:extLst>
            </p:cNvPr>
            <p:cNvSpPr/>
            <p:nvPr/>
          </p:nvSpPr>
          <p:spPr>
            <a:xfrm>
              <a:off x="12974672" y="8657234"/>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947" name="object 786">
              <a:extLst>
                <a:ext uri="{FF2B5EF4-FFF2-40B4-BE49-F238E27FC236}">
                  <a16:creationId xmlns:a16="http://schemas.microsoft.com/office/drawing/2014/main" id="{310494DD-776A-0B27-D5A1-70C9F2F8A96E}"/>
                </a:ext>
              </a:extLst>
            </p:cNvPr>
            <p:cNvPicPr/>
            <p:nvPr/>
          </p:nvPicPr>
          <p:blipFill>
            <a:blip r:embed="rId14" cstate="print"/>
            <a:stretch>
              <a:fillRect/>
            </a:stretch>
          </p:blipFill>
          <p:spPr>
            <a:xfrm>
              <a:off x="12974673" y="8712117"/>
              <a:ext cx="169062" cy="43948"/>
            </a:xfrm>
            <a:prstGeom prst="rect">
              <a:avLst/>
            </a:prstGeom>
          </p:spPr>
        </p:pic>
        <p:sp>
          <p:nvSpPr>
            <p:cNvPr id="5948" name="object 787">
              <a:extLst>
                <a:ext uri="{FF2B5EF4-FFF2-40B4-BE49-F238E27FC236}">
                  <a16:creationId xmlns:a16="http://schemas.microsoft.com/office/drawing/2014/main" id="{5BCB5C2A-BAE3-E8D3-4820-1E80163F20C3}"/>
                </a:ext>
              </a:extLst>
            </p:cNvPr>
            <p:cNvSpPr/>
            <p:nvPr/>
          </p:nvSpPr>
          <p:spPr>
            <a:xfrm>
              <a:off x="12974672" y="8712112"/>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949" name="object 788">
              <a:extLst>
                <a:ext uri="{FF2B5EF4-FFF2-40B4-BE49-F238E27FC236}">
                  <a16:creationId xmlns:a16="http://schemas.microsoft.com/office/drawing/2014/main" id="{466D3346-1720-F617-868E-ED95BE78D7D1}"/>
                </a:ext>
              </a:extLst>
            </p:cNvPr>
            <p:cNvPicPr/>
            <p:nvPr/>
          </p:nvPicPr>
          <p:blipFill>
            <a:blip r:embed="rId11" cstate="print"/>
            <a:stretch>
              <a:fillRect/>
            </a:stretch>
          </p:blipFill>
          <p:spPr>
            <a:xfrm>
              <a:off x="12994954" y="8647514"/>
              <a:ext cx="128488" cy="9724"/>
            </a:xfrm>
            <a:prstGeom prst="rect">
              <a:avLst/>
            </a:prstGeom>
          </p:spPr>
        </p:pic>
        <p:sp>
          <p:nvSpPr>
            <p:cNvPr id="5950" name="object 789">
              <a:extLst>
                <a:ext uri="{FF2B5EF4-FFF2-40B4-BE49-F238E27FC236}">
                  <a16:creationId xmlns:a16="http://schemas.microsoft.com/office/drawing/2014/main" id="{8AD98889-1FEE-220E-8876-B4454FE46A4C}"/>
                </a:ext>
              </a:extLst>
            </p:cNvPr>
            <p:cNvSpPr/>
            <p:nvPr/>
          </p:nvSpPr>
          <p:spPr>
            <a:xfrm>
              <a:off x="12994965" y="8647514"/>
              <a:ext cx="128905" cy="10160"/>
            </a:xfrm>
            <a:custGeom>
              <a:avLst/>
              <a:gdLst/>
              <a:ahLst/>
              <a:cxnLst/>
              <a:rect l="l" t="t" r="r" b="b"/>
              <a:pathLst>
                <a:path w="128905"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951" name="object 790">
              <a:extLst>
                <a:ext uri="{FF2B5EF4-FFF2-40B4-BE49-F238E27FC236}">
                  <a16:creationId xmlns:a16="http://schemas.microsoft.com/office/drawing/2014/main" id="{A2723E92-AF3D-F0CC-D201-DD972010DD0B}"/>
                </a:ext>
              </a:extLst>
            </p:cNvPr>
            <p:cNvSpPr/>
            <p:nvPr/>
          </p:nvSpPr>
          <p:spPr>
            <a:xfrm>
              <a:off x="12994957" y="8647524"/>
              <a:ext cx="128905" cy="57785"/>
            </a:xfrm>
            <a:custGeom>
              <a:avLst/>
              <a:gdLst/>
              <a:ahLst/>
              <a:cxnLst/>
              <a:rect l="l" t="t" r="r" b="b"/>
              <a:pathLst>
                <a:path w="128905" h="57784">
                  <a:moveTo>
                    <a:pt x="128485" y="53936"/>
                  </a:moveTo>
                  <a:lnTo>
                    <a:pt x="0" y="53936"/>
                  </a:lnTo>
                  <a:lnTo>
                    <a:pt x="0" y="57683"/>
                  </a:lnTo>
                  <a:lnTo>
                    <a:pt x="128485" y="57683"/>
                  </a:lnTo>
                  <a:lnTo>
                    <a:pt x="128485" y="53936"/>
                  </a:lnTo>
                  <a:close/>
                </a:path>
                <a:path w="128905"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952" name="object 791">
              <a:extLst>
                <a:ext uri="{FF2B5EF4-FFF2-40B4-BE49-F238E27FC236}">
                  <a16:creationId xmlns:a16="http://schemas.microsoft.com/office/drawing/2014/main" id="{FE3A971C-0507-30AE-F304-0561A473210E}"/>
                </a:ext>
              </a:extLst>
            </p:cNvPr>
            <p:cNvSpPr/>
            <p:nvPr/>
          </p:nvSpPr>
          <p:spPr>
            <a:xfrm>
              <a:off x="12994964" y="8647514"/>
              <a:ext cx="128905" cy="64769"/>
            </a:xfrm>
            <a:custGeom>
              <a:avLst/>
              <a:gdLst/>
              <a:ahLst/>
              <a:cxnLst/>
              <a:rect l="l" t="t" r="r" b="b"/>
              <a:pathLst>
                <a:path w="128905" h="64770">
                  <a:moveTo>
                    <a:pt x="0" y="9724"/>
                  </a:moveTo>
                  <a:lnTo>
                    <a:pt x="128488" y="9724"/>
                  </a:lnTo>
                  <a:lnTo>
                    <a:pt x="128488" y="0"/>
                  </a:lnTo>
                  <a:lnTo>
                    <a:pt x="0" y="0"/>
                  </a:lnTo>
                  <a:lnTo>
                    <a:pt x="0" y="9724"/>
                  </a:lnTo>
                  <a:close/>
                </a:path>
                <a:path w="128905"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953" name="object 792">
              <a:extLst>
                <a:ext uri="{FF2B5EF4-FFF2-40B4-BE49-F238E27FC236}">
                  <a16:creationId xmlns:a16="http://schemas.microsoft.com/office/drawing/2014/main" id="{E00E1ADD-E1CA-1967-6AE5-6155C39D4785}"/>
                </a:ext>
              </a:extLst>
            </p:cNvPr>
            <p:cNvSpPr/>
            <p:nvPr/>
          </p:nvSpPr>
          <p:spPr>
            <a:xfrm>
              <a:off x="13022671" y="8731841"/>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954" name="object 793">
              <a:extLst>
                <a:ext uri="{FF2B5EF4-FFF2-40B4-BE49-F238E27FC236}">
                  <a16:creationId xmlns:a16="http://schemas.microsoft.com/office/drawing/2014/main" id="{3F4982C9-9A49-7D84-97F4-142B974AE620}"/>
                </a:ext>
              </a:extLst>
            </p:cNvPr>
            <p:cNvSpPr/>
            <p:nvPr/>
          </p:nvSpPr>
          <p:spPr>
            <a:xfrm>
              <a:off x="13064722" y="8736350"/>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955" name="object 794">
              <a:extLst>
                <a:ext uri="{FF2B5EF4-FFF2-40B4-BE49-F238E27FC236}">
                  <a16:creationId xmlns:a16="http://schemas.microsoft.com/office/drawing/2014/main" id="{B981F652-C0A7-0E85-99A9-E94F8B54C4A8}"/>
                </a:ext>
              </a:extLst>
            </p:cNvPr>
            <p:cNvSpPr/>
            <p:nvPr/>
          </p:nvSpPr>
          <p:spPr>
            <a:xfrm>
              <a:off x="12994614" y="8730239"/>
              <a:ext cx="128905" cy="37465"/>
            </a:xfrm>
            <a:custGeom>
              <a:avLst/>
              <a:gdLst/>
              <a:ahLst/>
              <a:cxnLst/>
              <a:rect l="l" t="t" r="r" b="b"/>
              <a:pathLst>
                <a:path w="128905" h="37465">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5" h="37465">
                  <a:moveTo>
                    <a:pt x="15557" y="25844"/>
                  </a:moveTo>
                  <a:lnTo>
                    <a:pt x="0" y="25844"/>
                  </a:lnTo>
                  <a:lnTo>
                    <a:pt x="0" y="35725"/>
                  </a:lnTo>
                  <a:lnTo>
                    <a:pt x="939" y="36664"/>
                  </a:lnTo>
                  <a:lnTo>
                    <a:pt x="13474" y="36664"/>
                  </a:lnTo>
                  <a:lnTo>
                    <a:pt x="14617" y="36664"/>
                  </a:lnTo>
                  <a:lnTo>
                    <a:pt x="15557" y="35725"/>
                  </a:lnTo>
                  <a:lnTo>
                    <a:pt x="15557" y="25844"/>
                  </a:lnTo>
                  <a:close/>
                </a:path>
                <a:path w="128905" h="37465">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956" name="object 795">
              <a:extLst>
                <a:ext uri="{FF2B5EF4-FFF2-40B4-BE49-F238E27FC236}">
                  <a16:creationId xmlns:a16="http://schemas.microsoft.com/office/drawing/2014/main" id="{A5BE2E64-019A-EBB8-6F9B-FC91B855BA9B}"/>
                </a:ext>
              </a:extLst>
            </p:cNvPr>
            <p:cNvSpPr/>
            <p:nvPr/>
          </p:nvSpPr>
          <p:spPr>
            <a:xfrm>
              <a:off x="13022671" y="8623281"/>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957" name="object 796">
              <a:extLst>
                <a:ext uri="{FF2B5EF4-FFF2-40B4-BE49-F238E27FC236}">
                  <a16:creationId xmlns:a16="http://schemas.microsoft.com/office/drawing/2014/main" id="{82121A18-DEFB-D1CA-99E5-52D7A8576353}"/>
                </a:ext>
              </a:extLst>
            </p:cNvPr>
            <p:cNvSpPr/>
            <p:nvPr/>
          </p:nvSpPr>
          <p:spPr>
            <a:xfrm>
              <a:off x="13064722" y="8627791"/>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958" name="object 797">
              <a:extLst>
                <a:ext uri="{FF2B5EF4-FFF2-40B4-BE49-F238E27FC236}">
                  <a16:creationId xmlns:a16="http://schemas.microsoft.com/office/drawing/2014/main" id="{9F1AD8D6-6C19-D659-C9ED-29B1C6323FBA}"/>
                </a:ext>
              </a:extLst>
            </p:cNvPr>
            <p:cNvSpPr/>
            <p:nvPr/>
          </p:nvSpPr>
          <p:spPr>
            <a:xfrm>
              <a:off x="12996179" y="8621677"/>
              <a:ext cx="8255" cy="8255"/>
            </a:xfrm>
            <a:custGeom>
              <a:avLst/>
              <a:gdLst/>
              <a:ahLst/>
              <a:cxnLst/>
              <a:rect l="l" t="t" r="r" b="b"/>
              <a:pathLst>
                <a:path w="8254" h="8254">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5959" name="object 798">
              <a:extLst>
                <a:ext uri="{FF2B5EF4-FFF2-40B4-BE49-F238E27FC236}">
                  <a16:creationId xmlns:a16="http://schemas.microsoft.com/office/drawing/2014/main" id="{DE7B800B-D207-5D30-1B8D-A32258B68C39}"/>
                </a:ext>
              </a:extLst>
            </p:cNvPr>
            <p:cNvSpPr/>
            <p:nvPr/>
          </p:nvSpPr>
          <p:spPr>
            <a:xfrm>
              <a:off x="13022671" y="8676961"/>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960" name="object 799">
              <a:extLst>
                <a:ext uri="{FF2B5EF4-FFF2-40B4-BE49-F238E27FC236}">
                  <a16:creationId xmlns:a16="http://schemas.microsoft.com/office/drawing/2014/main" id="{C79528AB-AABC-A2D4-A3E6-877FB565F6D2}"/>
                </a:ext>
              </a:extLst>
            </p:cNvPr>
            <p:cNvSpPr/>
            <p:nvPr/>
          </p:nvSpPr>
          <p:spPr>
            <a:xfrm>
              <a:off x="13064722" y="8681472"/>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961" name="object 800">
              <a:extLst>
                <a:ext uri="{FF2B5EF4-FFF2-40B4-BE49-F238E27FC236}">
                  <a16:creationId xmlns:a16="http://schemas.microsoft.com/office/drawing/2014/main" id="{6662013D-D1FD-3CC8-D351-428B792A36F5}"/>
                </a:ext>
              </a:extLst>
            </p:cNvPr>
            <p:cNvSpPr/>
            <p:nvPr/>
          </p:nvSpPr>
          <p:spPr>
            <a:xfrm>
              <a:off x="12996179" y="8675358"/>
              <a:ext cx="8255" cy="8255"/>
            </a:xfrm>
            <a:custGeom>
              <a:avLst/>
              <a:gdLst/>
              <a:ahLst/>
              <a:cxnLst/>
              <a:rect l="l" t="t" r="r" b="b"/>
              <a:pathLst>
                <a:path w="8254" h="8254">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5962" name="object 801">
              <a:extLst>
                <a:ext uri="{FF2B5EF4-FFF2-40B4-BE49-F238E27FC236}">
                  <a16:creationId xmlns:a16="http://schemas.microsoft.com/office/drawing/2014/main" id="{2EEF0AA6-3B7D-4BC4-3109-E0F652D75F22}"/>
                </a:ext>
              </a:extLst>
            </p:cNvPr>
            <p:cNvSpPr/>
            <p:nvPr/>
          </p:nvSpPr>
          <p:spPr>
            <a:xfrm>
              <a:off x="12965259" y="8766894"/>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963" name="object 802">
              <a:extLst>
                <a:ext uri="{FF2B5EF4-FFF2-40B4-BE49-F238E27FC236}">
                  <a16:creationId xmlns:a16="http://schemas.microsoft.com/office/drawing/2014/main" id="{2A3A1159-715A-239D-FEBB-D801E8AEAA0C}"/>
                </a:ext>
              </a:extLst>
            </p:cNvPr>
            <p:cNvSpPr/>
            <p:nvPr/>
          </p:nvSpPr>
          <p:spPr>
            <a:xfrm>
              <a:off x="12915715" y="9189534"/>
              <a:ext cx="290830" cy="290830"/>
            </a:xfrm>
            <a:custGeom>
              <a:avLst/>
              <a:gdLst/>
              <a:ahLst/>
              <a:cxnLst/>
              <a:rect l="l" t="t" r="r" b="b"/>
              <a:pathLst>
                <a:path w="290830" h="290829">
                  <a:moveTo>
                    <a:pt x="161101" y="0"/>
                  </a:moveTo>
                  <a:lnTo>
                    <a:pt x="115978" y="2091"/>
                  </a:lnTo>
                  <a:lnTo>
                    <a:pt x="72245" y="18736"/>
                  </a:lnTo>
                  <a:lnTo>
                    <a:pt x="35958" y="48287"/>
                  </a:lnTo>
                  <a:lnTo>
                    <a:pt x="11582" y="86318"/>
                  </a:lnTo>
                  <a:lnTo>
                    <a:pt x="0" y="129540"/>
                  </a:lnTo>
                  <a:lnTo>
                    <a:pt x="2091" y="174664"/>
                  </a:lnTo>
                  <a:lnTo>
                    <a:pt x="18738" y="218400"/>
                  </a:lnTo>
                  <a:lnTo>
                    <a:pt x="48288" y="254683"/>
                  </a:lnTo>
                  <a:lnTo>
                    <a:pt x="86319" y="279057"/>
                  </a:lnTo>
                  <a:lnTo>
                    <a:pt x="129541" y="290638"/>
                  </a:lnTo>
                  <a:lnTo>
                    <a:pt x="174664" y="288547"/>
                  </a:lnTo>
                  <a:lnTo>
                    <a:pt x="218397" y="271903"/>
                  </a:lnTo>
                  <a:lnTo>
                    <a:pt x="254683" y="242351"/>
                  </a:lnTo>
                  <a:lnTo>
                    <a:pt x="279056" y="204320"/>
                  </a:lnTo>
                  <a:lnTo>
                    <a:pt x="290638" y="161098"/>
                  </a:lnTo>
                  <a:lnTo>
                    <a:pt x="288547" y="115975"/>
                  </a:lnTo>
                  <a:lnTo>
                    <a:pt x="271903" y="72239"/>
                  </a:lnTo>
                  <a:lnTo>
                    <a:pt x="242353" y="35954"/>
                  </a:lnTo>
                  <a:lnTo>
                    <a:pt x="204322" y="11581"/>
                  </a:lnTo>
                  <a:lnTo>
                    <a:pt x="161101" y="0"/>
                  </a:lnTo>
                  <a:close/>
                </a:path>
              </a:pathLst>
            </a:custGeom>
            <a:solidFill>
              <a:srgbClr val="FFFFFF"/>
            </a:solidFill>
          </p:spPr>
          <p:txBody>
            <a:bodyPr wrap="square" lIns="0" tIns="0" rIns="0" bIns="0" rtlCol="0"/>
            <a:lstStyle/>
            <a:p>
              <a:endParaRPr sz="1092"/>
            </a:p>
          </p:txBody>
        </p:sp>
        <p:sp>
          <p:nvSpPr>
            <p:cNvPr id="5964" name="object 803">
              <a:extLst>
                <a:ext uri="{FF2B5EF4-FFF2-40B4-BE49-F238E27FC236}">
                  <a16:creationId xmlns:a16="http://schemas.microsoft.com/office/drawing/2014/main" id="{45BDA345-3279-A524-0D29-B4B7DAB2C4C7}"/>
                </a:ext>
              </a:extLst>
            </p:cNvPr>
            <p:cNvSpPr/>
            <p:nvPr/>
          </p:nvSpPr>
          <p:spPr>
            <a:xfrm>
              <a:off x="12915721" y="9189534"/>
              <a:ext cx="290830" cy="290830"/>
            </a:xfrm>
            <a:custGeom>
              <a:avLst/>
              <a:gdLst/>
              <a:ahLst/>
              <a:cxnLst/>
              <a:rect l="l" t="t" r="r" b="b"/>
              <a:pathLst>
                <a:path w="290830" h="290829">
                  <a:moveTo>
                    <a:pt x="72239" y="18735"/>
                  </a:moveTo>
                  <a:lnTo>
                    <a:pt x="115975" y="2091"/>
                  </a:lnTo>
                  <a:lnTo>
                    <a:pt x="161098" y="0"/>
                  </a:lnTo>
                  <a:lnTo>
                    <a:pt x="204320" y="11581"/>
                  </a:lnTo>
                  <a:lnTo>
                    <a:pt x="242351" y="35955"/>
                  </a:lnTo>
                  <a:lnTo>
                    <a:pt x="271903" y="72239"/>
                  </a:lnTo>
                  <a:lnTo>
                    <a:pt x="288547" y="115975"/>
                  </a:lnTo>
                  <a:lnTo>
                    <a:pt x="290638" y="161098"/>
                  </a:lnTo>
                  <a:lnTo>
                    <a:pt x="279057" y="204320"/>
                  </a:lnTo>
                  <a:lnTo>
                    <a:pt x="254683" y="242351"/>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965" name="object 804">
              <a:extLst>
                <a:ext uri="{FF2B5EF4-FFF2-40B4-BE49-F238E27FC236}">
                  <a16:creationId xmlns:a16="http://schemas.microsoft.com/office/drawing/2014/main" id="{389CB9B9-5C54-14DB-2252-6CFDABA0BBA1}"/>
                </a:ext>
              </a:extLst>
            </p:cNvPr>
            <p:cNvPicPr/>
            <p:nvPr/>
          </p:nvPicPr>
          <p:blipFill>
            <a:blip r:embed="rId19" cstate="print"/>
            <a:stretch>
              <a:fillRect/>
            </a:stretch>
          </p:blipFill>
          <p:spPr>
            <a:xfrm>
              <a:off x="12974673" y="9253017"/>
              <a:ext cx="169062" cy="43949"/>
            </a:xfrm>
            <a:prstGeom prst="rect">
              <a:avLst/>
            </a:prstGeom>
          </p:spPr>
        </p:pic>
        <p:sp>
          <p:nvSpPr>
            <p:cNvPr id="5966" name="object 805">
              <a:extLst>
                <a:ext uri="{FF2B5EF4-FFF2-40B4-BE49-F238E27FC236}">
                  <a16:creationId xmlns:a16="http://schemas.microsoft.com/office/drawing/2014/main" id="{6610B024-98C2-1BA3-7544-05898E235E33}"/>
                </a:ext>
              </a:extLst>
            </p:cNvPr>
            <p:cNvSpPr/>
            <p:nvPr/>
          </p:nvSpPr>
          <p:spPr>
            <a:xfrm>
              <a:off x="12974672" y="9253010"/>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967" name="object 806">
              <a:extLst>
                <a:ext uri="{FF2B5EF4-FFF2-40B4-BE49-F238E27FC236}">
                  <a16:creationId xmlns:a16="http://schemas.microsoft.com/office/drawing/2014/main" id="{B62A26B2-EA63-BDFD-F8CF-89F9B8BD9AC7}"/>
                </a:ext>
              </a:extLst>
            </p:cNvPr>
            <p:cNvPicPr/>
            <p:nvPr/>
          </p:nvPicPr>
          <p:blipFill>
            <a:blip r:embed="rId15" cstate="print"/>
            <a:stretch>
              <a:fillRect/>
            </a:stretch>
          </p:blipFill>
          <p:spPr>
            <a:xfrm>
              <a:off x="12974673" y="9306704"/>
              <a:ext cx="169062" cy="43948"/>
            </a:xfrm>
            <a:prstGeom prst="rect">
              <a:avLst/>
            </a:prstGeom>
          </p:spPr>
        </p:pic>
        <p:sp>
          <p:nvSpPr>
            <p:cNvPr id="5968" name="object 807">
              <a:extLst>
                <a:ext uri="{FF2B5EF4-FFF2-40B4-BE49-F238E27FC236}">
                  <a16:creationId xmlns:a16="http://schemas.microsoft.com/office/drawing/2014/main" id="{B55CE40E-605B-FB43-4507-300C47FDCF24}"/>
                </a:ext>
              </a:extLst>
            </p:cNvPr>
            <p:cNvSpPr/>
            <p:nvPr/>
          </p:nvSpPr>
          <p:spPr>
            <a:xfrm>
              <a:off x="12974672" y="9306691"/>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969" name="object 808">
              <a:extLst>
                <a:ext uri="{FF2B5EF4-FFF2-40B4-BE49-F238E27FC236}">
                  <a16:creationId xmlns:a16="http://schemas.microsoft.com/office/drawing/2014/main" id="{12F493BE-82D1-FF0C-0A41-46005ADEBE88}"/>
                </a:ext>
              </a:extLst>
            </p:cNvPr>
            <p:cNvPicPr/>
            <p:nvPr/>
          </p:nvPicPr>
          <p:blipFill>
            <a:blip r:embed="rId14" cstate="print"/>
            <a:stretch>
              <a:fillRect/>
            </a:stretch>
          </p:blipFill>
          <p:spPr>
            <a:xfrm>
              <a:off x="12974673" y="9361582"/>
              <a:ext cx="169062" cy="43936"/>
            </a:xfrm>
            <a:prstGeom prst="rect">
              <a:avLst/>
            </a:prstGeom>
          </p:spPr>
        </p:pic>
        <p:sp>
          <p:nvSpPr>
            <p:cNvPr id="5970" name="object 809">
              <a:extLst>
                <a:ext uri="{FF2B5EF4-FFF2-40B4-BE49-F238E27FC236}">
                  <a16:creationId xmlns:a16="http://schemas.microsoft.com/office/drawing/2014/main" id="{A6805729-F0ED-4340-17AD-C0D54E0DF2AE}"/>
                </a:ext>
              </a:extLst>
            </p:cNvPr>
            <p:cNvSpPr/>
            <p:nvPr/>
          </p:nvSpPr>
          <p:spPr>
            <a:xfrm>
              <a:off x="12974672" y="9361568"/>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971" name="object 810">
              <a:extLst>
                <a:ext uri="{FF2B5EF4-FFF2-40B4-BE49-F238E27FC236}">
                  <a16:creationId xmlns:a16="http://schemas.microsoft.com/office/drawing/2014/main" id="{3F87B283-9469-0179-F953-A7FABFD2EE66}"/>
                </a:ext>
              </a:extLst>
            </p:cNvPr>
            <p:cNvPicPr/>
            <p:nvPr/>
          </p:nvPicPr>
          <p:blipFill>
            <a:blip r:embed="rId11" cstate="print"/>
            <a:stretch>
              <a:fillRect/>
            </a:stretch>
          </p:blipFill>
          <p:spPr>
            <a:xfrm>
              <a:off x="12994954" y="9296979"/>
              <a:ext cx="128488" cy="9724"/>
            </a:xfrm>
            <a:prstGeom prst="rect">
              <a:avLst/>
            </a:prstGeom>
          </p:spPr>
        </p:pic>
        <p:sp>
          <p:nvSpPr>
            <p:cNvPr id="5972" name="object 811">
              <a:extLst>
                <a:ext uri="{FF2B5EF4-FFF2-40B4-BE49-F238E27FC236}">
                  <a16:creationId xmlns:a16="http://schemas.microsoft.com/office/drawing/2014/main" id="{D3D8F49A-D755-2D62-3D69-C1E0490F932D}"/>
                </a:ext>
              </a:extLst>
            </p:cNvPr>
            <p:cNvSpPr/>
            <p:nvPr/>
          </p:nvSpPr>
          <p:spPr>
            <a:xfrm>
              <a:off x="12994965" y="9296967"/>
              <a:ext cx="128905" cy="10160"/>
            </a:xfrm>
            <a:custGeom>
              <a:avLst/>
              <a:gdLst/>
              <a:ahLst/>
              <a:cxnLst/>
              <a:rect l="l" t="t" r="r" b="b"/>
              <a:pathLst>
                <a:path w="128905"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973" name="object 812">
              <a:extLst>
                <a:ext uri="{FF2B5EF4-FFF2-40B4-BE49-F238E27FC236}">
                  <a16:creationId xmlns:a16="http://schemas.microsoft.com/office/drawing/2014/main" id="{6A0D88F5-72EE-226E-7D11-C23BC79CBA68}"/>
                </a:ext>
              </a:extLst>
            </p:cNvPr>
            <p:cNvSpPr/>
            <p:nvPr/>
          </p:nvSpPr>
          <p:spPr>
            <a:xfrm>
              <a:off x="12994957" y="9296990"/>
              <a:ext cx="128905" cy="57785"/>
            </a:xfrm>
            <a:custGeom>
              <a:avLst/>
              <a:gdLst/>
              <a:ahLst/>
              <a:cxnLst/>
              <a:rect l="l" t="t" r="r" b="b"/>
              <a:pathLst>
                <a:path w="128905" h="57784">
                  <a:moveTo>
                    <a:pt x="128485" y="53936"/>
                  </a:moveTo>
                  <a:lnTo>
                    <a:pt x="0" y="53936"/>
                  </a:lnTo>
                  <a:lnTo>
                    <a:pt x="0" y="57683"/>
                  </a:lnTo>
                  <a:lnTo>
                    <a:pt x="128485" y="57683"/>
                  </a:lnTo>
                  <a:lnTo>
                    <a:pt x="128485" y="53936"/>
                  </a:lnTo>
                  <a:close/>
                </a:path>
                <a:path w="128905"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974" name="object 813">
              <a:extLst>
                <a:ext uri="{FF2B5EF4-FFF2-40B4-BE49-F238E27FC236}">
                  <a16:creationId xmlns:a16="http://schemas.microsoft.com/office/drawing/2014/main" id="{2E8776D8-2558-3CD2-FEE9-A38B0F55B2FC}"/>
                </a:ext>
              </a:extLst>
            </p:cNvPr>
            <p:cNvSpPr/>
            <p:nvPr/>
          </p:nvSpPr>
          <p:spPr>
            <a:xfrm>
              <a:off x="12994964" y="9296967"/>
              <a:ext cx="128905" cy="64769"/>
            </a:xfrm>
            <a:custGeom>
              <a:avLst/>
              <a:gdLst/>
              <a:ahLst/>
              <a:cxnLst/>
              <a:rect l="l" t="t" r="r" b="b"/>
              <a:pathLst>
                <a:path w="128905" h="64770">
                  <a:moveTo>
                    <a:pt x="0" y="9724"/>
                  </a:moveTo>
                  <a:lnTo>
                    <a:pt x="128488" y="9724"/>
                  </a:lnTo>
                  <a:lnTo>
                    <a:pt x="128488" y="0"/>
                  </a:lnTo>
                  <a:lnTo>
                    <a:pt x="0" y="0"/>
                  </a:lnTo>
                  <a:lnTo>
                    <a:pt x="0" y="9724"/>
                  </a:lnTo>
                  <a:close/>
                </a:path>
                <a:path w="128905"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975" name="object 814">
              <a:extLst>
                <a:ext uri="{FF2B5EF4-FFF2-40B4-BE49-F238E27FC236}">
                  <a16:creationId xmlns:a16="http://schemas.microsoft.com/office/drawing/2014/main" id="{C67C826F-F404-D656-F815-058973B46AE6}"/>
                </a:ext>
              </a:extLst>
            </p:cNvPr>
            <p:cNvSpPr/>
            <p:nvPr/>
          </p:nvSpPr>
          <p:spPr>
            <a:xfrm>
              <a:off x="13022671" y="9381297"/>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976" name="object 815">
              <a:extLst>
                <a:ext uri="{FF2B5EF4-FFF2-40B4-BE49-F238E27FC236}">
                  <a16:creationId xmlns:a16="http://schemas.microsoft.com/office/drawing/2014/main" id="{B41A9274-916A-11AD-3DBE-F07226CF3181}"/>
                </a:ext>
              </a:extLst>
            </p:cNvPr>
            <p:cNvSpPr/>
            <p:nvPr/>
          </p:nvSpPr>
          <p:spPr>
            <a:xfrm>
              <a:off x="13064722" y="9385808"/>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977" name="object 816">
              <a:extLst>
                <a:ext uri="{FF2B5EF4-FFF2-40B4-BE49-F238E27FC236}">
                  <a16:creationId xmlns:a16="http://schemas.microsoft.com/office/drawing/2014/main" id="{A1CD9109-95D7-3DFB-1A6D-FAFC6C52C2D9}"/>
                </a:ext>
              </a:extLst>
            </p:cNvPr>
            <p:cNvSpPr/>
            <p:nvPr/>
          </p:nvSpPr>
          <p:spPr>
            <a:xfrm>
              <a:off x="12994614" y="9379705"/>
              <a:ext cx="128905" cy="37465"/>
            </a:xfrm>
            <a:custGeom>
              <a:avLst/>
              <a:gdLst/>
              <a:ahLst/>
              <a:cxnLst/>
              <a:rect l="l" t="t" r="r" b="b"/>
              <a:pathLst>
                <a:path w="128905" h="37465">
                  <a:moveTo>
                    <a:pt x="9271" y="1727"/>
                  </a:moveTo>
                  <a:lnTo>
                    <a:pt x="7543" y="0"/>
                  </a:lnTo>
                  <a:lnTo>
                    <a:pt x="3289" y="0"/>
                  </a:lnTo>
                  <a:lnTo>
                    <a:pt x="1562" y="1727"/>
                  </a:lnTo>
                  <a:lnTo>
                    <a:pt x="1562" y="5981"/>
                  </a:lnTo>
                  <a:lnTo>
                    <a:pt x="3289" y="7708"/>
                  </a:lnTo>
                  <a:lnTo>
                    <a:pt x="7543" y="7708"/>
                  </a:lnTo>
                  <a:lnTo>
                    <a:pt x="9271" y="5981"/>
                  </a:lnTo>
                  <a:lnTo>
                    <a:pt x="9271" y="3848"/>
                  </a:lnTo>
                  <a:lnTo>
                    <a:pt x="9271" y="1727"/>
                  </a:lnTo>
                  <a:close/>
                </a:path>
                <a:path w="128905" h="37465">
                  <a:moveTo>
                    <a:pt x="15557" y="25831"/>
                  </a:moveTo>
                  <a:lnTo>
                    <a:pt x="0" y="25831"/>
                  </a:lnTo>
                  <a:lnTo>
                    <a:pt x="0" y="35712"/>
                  </a:lnTo>
                  <a:lnTo>
                    <a:pt x="939" y="36652"/>
                  </a:lnTo>
                  <a:lnTo>
                    <a:pt x="13474" y="36652"/>
                  </a:lnTo>
                  <a:lnTo>
                    <a:pt x="14617" y="36652"/>
                  </a:lnTo>
                  <a:lnTo>
                    <a:pt x="15557" y="35712"/>
                  </a:lnTo>
                  <a:lnTo>
                    <a:pt x="15557" y="25831"/>
                  </a:lnTo>
                  <a:close/>
                </a:path>
                <a:path w="128905" h="37465">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5978" name="object 817">
              <a:extLst>
                <a:ext uri="{FF2B5EF4-FFF2-40B4-BE49-F238E27FC236}">
                  <a16:creationId xmlns:a16="http://schemas.microsoft.com/office/drawing/2014/main" id="{297E58C4-B0D0-C5D5-FC4A-90CBCFBABF09}"/>
                </a:ext>
              </a:extLst>
            </p:cNvPr>
            <p:cNvSpPr/>
            <p:nvPr/>
          </p:nvSpPr>
          <p:spPr>
            <a:xfrm>
              <a:off x="13022671" y="927273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979" name="object 818">
              <a:extLst>
                <a:ext uri="{FF2B5EF4-FFF2-40B4-BE49-F238E27FC236}">
                  <a16:creationId xmlns:a16="http://schemas.microsoft.com/office/drawing/2014/main" id="{A4000575-C502-B939-122D-9EF36C13089D}"/>
                </a:ext>
              </a:extLst>
            </p:cNvPr>
            <p:cNvSpPr/>
            <p:nvPr/>
          </p:nvSpPr>
          <p:spPr>
            <a:xfrm>
              <a:off x="13064722" y="9277248"/>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980" name="object 819">
              <a:extLst>
                <a:ext uri="{FF2B5EF4-FFF2-40B4-BE49-F238E27FC236}">
                  <a16:creationId xmlns:a16="http://schemas.microsoft.com/office/drawing/2014/main" id="{A03BCEA0-6B97-E97A-2859-6F77AF714846}"/>
                </a:ext>
              </a:extLst>
            </p:cNvPr>
            <p:cNvSpPr/>
            <p:nvPr/>
          </p:nvSpPr>
          <p:spPr>
            <a:xfrm>
              <a:off x="12996179" y="9271135"/>
              <a:ext cx="8255" cy="8255"/>
            </a:xfrm>
            <a:custGeom>
              <a:avLst/>
              <a:gdLst/>
              <a:ahLst/>
              <a:cxnLst/>
              <a:rect l="l" t="t" r="r" b="b"/>
              <a:pathLst>
                <a:path w="8254" h="8254">
                  <a:moveTo>
                    <a:pt x="5989" y="0"/>
                  </a:moveTo>
                  <a:lnTo>
                    <a:pt x="1727" y="0"/>
                  </a:lnTo>
                  <a:lnTo>
                    <a:pt x="0" y="1727"/>
                  </a:lnTo>
                  <a:lnTo>
                    <a:pt x="0" y="5988"/>
                  </a:lnTo>
                  <a:lnTo>
                    <a:pt x="1727" y="7715"/>
                  </a:lnTo>
                  <a:lnTo>
                    <a:pt x="5989" y="7715"/>
                  </a:lnTo>
                  <a:lnTo>
                    <a:pt x="7717" y="5988"/>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5981" name="object 820">
              <a:extLst>
                <a:ext uri="{FF2B5EF4-FFF2-40B4-BE49-F238E27FC236}">
                  <a16:creationId xmlns:a16="http://schemas.microsoft.com/office/drawing/2014/main" id="{4FEF97B7-8961-C608-1E26-6C4D92555D90}"/>
                </a:ext>
              </a:extLst>
            </p:cNvPr>
            <p:cNvSpPr/>
            <p:nvPr/>
          </p:nvSpPr>
          <p:spPr>
            <a:xfrm>
              <a:off x="13022671" y="9326419"/>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982" name="object 821">
              <a:extLst>
                <a:ext uri="{FF2B5EF4-FFF2-40B4-BE49-F238E27FC236}">
                  <a16:creationId xmlns:a16="http://schemas.microsoft.com/office/drawing/2014/main" id="{76611BF2-624D-C00D-371F-FA57B0760146}"/>
                </a:ext>
              </a:extLst>
            </p:cNvPr>
            <p:cNvSpPr/>
            <p:nvPr/>
          </p:nvSpPr>
          <p:spPr>
            <a:xfrm>
              <a:off x="13064722" y="9330929"/>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983" name="object 822">
              <a:extLst>
                <a:ext uri="{FF2B5EF4-FFF2-40B4-BE49-F238E27FC236}">
                  <a16:creationId xmlns:a16="http://schemas.microsoft.com/office/drawing/2014/main" id="{1E68EB3A-1175-0217-3071-E0D2AC1E5C54}"/>
                </a:ext>
              </a:extLst>
            </p:cNvPr>
            <p:cNvSpPr/>
            <p:nvPr/>
          </p:nvSpPr>
          <p:spPr>
            <a:xfrm>
              <a:off x="12996179" y="9324816"/>
              <a:ext cx="8255" cy="8255"/>
            </a:xfrm>
            <a:custGeom>
              <a:avLst/>
              <a:gdLst/>
              <a:ahLst/>
              <a:cxnLst/>
              <a:rect l="l" t="t" r="r" b="b"/>
              <a:pathLst>
                <a:path w="8254" h="8254">
                  <a:moveTo>
                    <a:pt x="5989" y="0"/>
                  </a:moveTo>
                  <a:lnTo>
                    <a:pt x="1727" y="0"/>
                  </a:lnTo>
                  <a:lnTo>
                    <a:pt x="0" y="1727"/>
                  </a:lnTo>
                  <a:lnTo>
                    <a:pt x="0" y="5988"/>
                  </a:lnTo>
                  <a:lnTo>
                    <a:pt x="1727" y="7715"/>
                  </a:lnTo>
                  <a:lnTo>
                    <a:pt x="5989" y="7715"/>
                  </a:lnTo>
                  <a:lnTo>
                    <a:pt x="7717" y="5988"/>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5984" name="object 823">
              <a:extLst>
                <a:ext uri="{FF2B5EF4-FFF2-40B4-BE49-F238E27FC236}">
                  <a16:creationId xmlns:a16="http://schemas.microsoft.com/office/drawing/2014/main" id="{1286EDCD-A9B8-E3B4-C079-F4C3F22585AF}"/>
                </a:ext>
              </a:extLst>
            </p:cNvPr>
            <p:cNvSpPr/>
            <p:nvPr/>
          </p:nvSpPr>
          <p:spPr>
            <a:xfrm>
              <a:off x="12965259" y="9416350"/>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5985" name="object 824">
              <a:extLst>
                <a:ext uri="{FF2B5EF4-FFF2-40B4-BE49-F238E27FC236}">
                  <a16:creationId xmlns:a16="http://schemas.microsoft.com/office/drawing/2014/main" id="{958826FC-A573-44C1-A301-B58630BB5D55}"/>
                </a:ext>
              </a:extLst>
            </p:cNvPr>
            <p:cNvSpPr/>
            <p:nvPr/>
          </p:nvSpPr>
          <p:spPr>
            <a:xfrm>
              <a:off x="13475436" y="9507413"/>
              <a:ext cx="290830" cy="290830"/>
            </a:xfrm>
            <a:custGeom>
              <a:avLst/>
              <a:gdLst/>
              <a:ahLst/>
              <a:cxnLst/>
              <a:rect l="l" t="t" r="r" b="b"/>
              <a:pathLst>
                <a:path w="290830" h="290829">
                  <a:moveTo>
                    <a:pt x="161101" y="0"/>
                  </a:moveTo>
                  <a:lnTo>
                    <a:pt x="115978" y="2090"/>
                  </a:lnTo>
                  <a:lnTo>
                    <a:pt x="72245" y="18735"/>
                  </a:lnTo>
                  <a:lnTo>
                    <a:pt x="35958" y="48287"/>
                  </a:lnTo>
                  <a:lnTo>
                    <a:pt x="11582" y="86318"/>
                  </a:lnTo>
                  <a:lnTo>
                    <a:pt x="0" y="129540"/>
                  </a:lnTo>
                  <a:lnTo>
                    <a:pt x="2091" y="174663"/>
                  </a:lnTo>
                  <a:lnTo>
                    <a:pt x="18738" y="218399"/>
                  </a:lnTo>
                  <a:lnTo>
                    <a:pt x="48288" y="254684"/>
                  </a:lnTo>
                  <a:lnTo>
                    <a:pt x="86319" y="279057"/>
                  </a:lnTo>
                  <a:lnTo>
                    <a:pt x="129541" y="290638"/>
                  </a:lnTo>
                  <a:lnTo>
                    <a:pt x="174664" y="288547"/>
                  </a:lnTo>
                  <a:lnTo>
                    <a:pt x="218397" y="271902"/>
                  </a:lnTo>
                  <a:lnTo>
                    <a:pt x="254683" y="242351"/>
                  </a:lnTo>
                  <a:lnTo>
                    <a:pt x="279056" y="204320"/>
                  </a:lnTo>
                  <a:lnTo>
                    <a:pt x="290638" y="161098"/>
                  </a:lnTo>
                  <a:lnTo>
                    <a:pt x="288547" y="115974"/>
                  </a:lnTo>
                  <a:lnTo>
                    <a:pt x="271903" y="72238"/>
                  </a:lnTo>
                  <a:lnTo>
                    <a:pt x="242353" y="35955"/>
                  </a:lnTo>
                  <a:lnTo>
                    <a:pt x="204322" y="11581"/>
                  </a:lnTo>
                  <a:lnTo>
                    <a:pt x="161101" y="0"/>
                  </a:lnTo>
                  <a:close/>
                </a:path>
              </a:pathLst>
            </a:custGeom>
            <a:solidFill>
              <a:srgbClr val="FFFFFF"/>
            </a:solidFill>
          </p:spPr>
          <p:txBody>
            <a:bodyPr wrap="square" lIns="0" tIns="0" rIns="0" bIns="0" rtlCol="0"/>
            <a:lstStyle/>
            <a:p>
              <a:endParaRPr sz="1092"/>
            </a:p>
          </p:txBody>
        </p:sp>
        <p:sp>
          <p:nvSpPr>
            <p:cNvPr id="5986" name="object 825">
              <a:extLst>
                <a:ext uri="{FF2B5EF4-FFF2-40B4-BE49-F238E27FC236}">
                  <a16:creationId xmlns:a16="http://schemas.microsoft.com/office/drawing/2014/main" id="{9DF7539D-9B49-7BA5-B772-06B385DAD82F}"/>
                </a:ext>
              </a:extLst>
            </p:cNvPr>
            <p:cNvSpPr/>
            <p:nvPr/>
          </p:nvSpPr>
          <p:spPr>
            <a:xfrm>
              <a:off x="13475442" y="9507412"/>
              <a:ext cx="290830" cy="290830"/>
            </a:xfrm>
            <a:custGeom>
              <a:avLst/>
              <a:gdLst/>
              <a:ahLst/>
              <a:cxnLst/>
              <a:rect l="l" t="t" r="r" b="b"/>
              <a:pathLst>
                <a:path w="290830" h="290829">
                  <a:moveTo>
                    <a:pt x="72239" y="18735"/>
                  </a:moveTo>
                  <a:lnTo>
                    <a:pt x="115975" y="2091"/>
                  </a:lnTo>
                  <a:lnTo>
                    <a:pt x="161098" y="0"/>
                  </a:lnTo>
                  <a:lnTo>
                    <a:pt x="204320" y="11581"/>
                  </a:lnTo>
                  <a:lnTo>
                    <a:pt x="242351" y="35955"/>
                  </a:lnTo>
                  <a:lnTo>
                    <a:pt x="271903" y="72239"/>
                  </a:lnTo>
                  <a:lnTo>
                    <a:pt x="288547" y="115975"/>
                  </a:lnTo>
                  <a:lnTo>
                    <a:pt x="290638" y="161098"/>
                  </a:lnTo>
                  <a:lnTo>
                    <a:pt x="279057" y="204320"/>
                  </a:lnTo>
                  <a:lnTo>
                    <a:pt x="254683" y="242351"/>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5987" name="object 826">
              <a:extLst>
                <a:ext uri="{FF2B5EF4-FFF2-40B4-BE49-F238E27FC236}">
                  <a16:creationId xmlns:a16="http://schemas.microsoft.com/office/drawing/2014/main" id="{86DD47C3-E7FC-A8CA-38CB-80C463C643F8}"/>
                </a:ext>
              </a:extLst>
            </p:cNvPr>
            <p:cNvPicPr/>
            <p:nvPr/>
          </p:nvPicPr>
          <p:blipFill>
            <a:blip r:embed="rId28" cstate="print"/>
            <a:stretch>
              <a:fillRect/>
            </a:stretch>
          </p:blipFill>
          <p:spPr>
            <a:xfrm>
              <a:off x="13534394" y="9570897"/>
              <a:ext cx="169052" cy="43948"/>
            </a:xfrm>
            <a:prstGeom prst="rect">
              <a:avLst/>
            </a:prstGeom>
          </p:spPr>
        </p:pic>
        <p:sp>
          <p:nvSpPr>
            <p:cNvPr id="5988" name="object 827">
              <a:extLst>
                <a:ext uri="{FF2B5EF4-FFF2-40B4-BE49-F238E27FC236}">
                  <a16:creationId xmlns:a16="http://schemas.microsoft.com/office/drawing/2014/main" id="{C40B5059-3D8A-D4E4-F76C-2FB8FBA2568A}"/>
                </a:ext>
              </a:extLst>
            </p:cNvPr>
            <p:cNvSpPr/>
            <p:nvPr/>
          </p:nvSpPr>
          <p:spPr>
            <a:xfrm>
              <a:off x="13534393" y="9570889"/>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989" name="object 828">
              <a:extLst>
                <a:ext uri="{FF2B5EF4-FFF2-40B4-BE49-F238E27FC236}">
                  <a16:creationId xmlns:a16="http://schemas.microsoft.com/office/drawing/2014/main" id="{A21390D7-CBBC-8829-6A65-9A5EDCAD1B9C}"/>
                </a:ext>
              </a:extLst>
            </p:cNvPr>
            <p:cNvPicPr/>
            <p:nvPr/>
          </p:nvPicPr>
          <p:blipFill>
            <a:blip r:embed="rId30" cstate="print"/>
            <a:stretch>
              <a:fillRect/>
            </a:stretch>
          </p:blipFill>
          <p:spPr>
            <a:xfrm>
              <a:off x="13534394" y="9624583"/>
              <a:ext cx="169052" cy="43936"/>
            </a:xfrm>
            <a:prstGeom prst="rect">
              <a:avLst/>
            </a:prstGeom>
          </p:spPr>
        </p:pic>
        <p:sp>
          <p:nvSpPr>
            <p:cNvPr id="5990" name="object 829">
              <a:extLst>
                <a:ext uri="{FF2B5EF4-FFF2-40B4-BE49-F238E27FC236}">
                  <a16:creationId xmlns:a16="http://schemas.microsoft.com/office/drawing/2014/main" id="{8CFC0709-0B2D-9538-32D8-3D9D3B3A93B5}"/>
                </a:ext>
              </a:extLst>
            </p:cNvPr>
            <p:cNvSpPr/>
            <p:nvPr/>
          </p:nvSpPr>
          <p:spPr>
            <a:xfrm>
              <a:off x="13534393" y="9624570"/>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991" name="object 830">
              <a:extLst>
                <a:ext uri="{FF2B5EF4-FFF2-40B4-BE49-F238E27FC236}">
                  <a16:creationId xmlns:a16="http://schemas.microsoft.com/office/drawing/2014/main" id="{6B3FBB9E-1EA0-19B2-48E3-D22FF342B1C4}"/>
                </a:ext>
              </a:extLst>
            </p:cNvPr>
            <p:cNvPicPr/>
            <p:nvPr/>
          </p:nvPicPr>
          <p:blipFill>
            <a:blip r:embed="rId27" cstate="print"/>
            <a:stretch>
              <a:fillRect/>
            </a:stretch>
          </p:blipFill>
          <p:spPr>
            <a:xfrm>
              <a:off x="13534394" y="9679462"/>
              <a:ext cx="169052" cy="43949"/>
            </a:xfrm>
            <a:prstGeom prst="rect">
              <a:avLst/>
            </a:prstGeom>
          </p:spPr>
        </p:pic>
        <p:sp>
          <p:nvSpPr>
            <p:cNvPr id="5992" name="object 831">
              <a:extLst>
                <a:ext uri="{FF2B5EF4-FFF2-40B4-BE49-F238E27FC236}">
                  <a16:creationId xmlns:a16="http://schemas.microsoft.com/office/drawing/2014/main" id="{602885EB-5FBE-D4C6-D072-8A7BFBF141BE}"/>
                </a:ext>
              </a:extLst>
            </p:cNvPr>
            <p:cNvSpPr/>
            <p:nvPr/>
          </p:nvSpPr>
          <p:spPr>
            <a:xfrm>
              <a:off x="13534393" y="9679449"/>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5993" name="object 832">
              <a:extLst>
                <a:ext uri="{FF2B5EF4-FFF2-40B4-BE49-F238E27FC236}">
                  <a16:creationId xmlns:a16="http://schemas.microsoft.com/office/drawing/2014/main" id="{320F9116-4565-5E3E-2AE5-42D4971133F1}"/>
                </a:ext>
              </a:extLst>
            </p:cNvPr>
            <p:cNvPicPr/>
            <p:nvPr/>
          </p:nvPicPr>
          <p:blipFill>
            <a:blip r:embed="rId11" cstate="print"/>
            <a:stretch>
              <a:fillRect/>
            </a:stretch>
          </p:blipFill>
          <p:spPr>
            <a:xfrm>
              <a:off x="13554685" y="9614858"/>
              <a:ext cx="128488" cy="9724"/>
            </a:xfrm>
            <a:prstGeom prst="rect">
              <a:avLst/>
            </a:prstGeom>
          </p:spPr>
        </p:pic>
        <p:sp>
          <p:nvSpPr>
            <p:cNvPr id="5994" name="object 833">
              <a:extLst>
                <a:ext uri="{FF2B5EF4-FFF2-40B4-BE49-F238E27FC236}">
                  <a16:creationId xmlns:a16="http://schemas.microsoft.com/office/drawing/2014/main" id="{A166528D-CC43-6D69-8F75-1797AF6C6A1B}"/>
                </a:ext>
              </a:extLst>
            </p:cNvPr>
            <p:cNvSpPr/>
            <p:nvPr/>
          </p:nvSpPr>
          <p:spPr>
            <a:xfrm>
              <a:off x="13554686" y="9614847"/>
              <a:ext cx="128905" cy="10160"/>
            </a:xfrm>
            <a:custGeom>
              <a:avLst/>
              <a:gdLst/>
              <a:ahLst/>
              <a:cxnLst/>
              <a:rect l="l" t="t" r="r" b="b"/>
              <a:pathLst>
                <a:path w="128905"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5995" name="object 834">
              <a:extLst>
                <a:ext uri="{FF2B5EF4-FFF2-40B4-BE49-F238E27FC236}">
                  <a16:creationId xmlns:a16="http://schemas.microsoft.com/office/drawing/2014/main" id="{A7316886-1395-A935-C2F8-E9811ED4A5AA}"/>
                </a:ext>
              </a:extLst>
            </p:cNvPr>
            <p:cNvSpPr/>
            <p:nvPr/>
          </p:nvSpPr>
          <p:spPr>
            <a:xfrm>
              <a:off x="13554685" y="9614871"/>
              <a:ext cx="128905" cy="57785"/>
            </a:xfrm>
            <a:custGeom>
              <a:avLst/>
              <a:gdLst/>
              <a:ahLst/>
              <a:cxnLst/>
              <a:rect l="l" t="t" r="r" b="b"/>
              <a:pathLst>
                <a:path w="128905" h="57784">
                  <a:moveTo>
                    <a:pt x="128485" y="53936"/>
                  </a:moveTo>
                  <a:lnTo>
                    <a:pt x="0" y="53936"/>
                  </a:lnTo>
                  <a:lnTo>
                    <a:pt x="0" y="57683"/>
                  </a:lnTo>
                  <a:lnTo>
                    <a:pt x="128485" y="57683"/>
                  </a:lnTo>
                  <a:lnTo>
                    <a:pt x="128485" y="53936"/>
                  </a:lnTo>
                  <a:close/>
                </a:path>
                <a:path w="128905"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5996" name="object 835">
              <a:extLst>
                <a:ext uri="{FF2B5EF4-FFF2-40B4-BE49-F238E27FC236}">
                  <a16:creationId xmlns:a16="http://schemas.microsoft.com/office/drawing/2014/main" id="{5AF26B45-0D78-3B83-0F2A-EF65A05F4F4A}"/>
                </a:ext>
              </a:extLst>
            </p:cNvPr>
            <p:cNvSpPr/>
            <p:nvPr/>
          </p:nvSpPr>
          <p:spPr>
            <a:xfrm>
              <a:off x="13554680" y="9614846"/>
              <a:ext cx="128905" cy="64769"/>
            </a:xfrm>
            <a:custGeom>
              <a:avLst/>
              <a:gdLst/>
              <a:ahLst/>
              <a:cxnLst/>
              <a:rect l="l" t="t" r="r" b="b"/>
              <a:pathLst>
                <a:path w="128905" h="64770">
                  <a:moveTo>
                    <a:pt x="0" y="9724"/>
                  </a:moveTo>
                  <a:lnTo>
                    <a:pt x="128488" y="9724"/>
                  </a:lnTo>
                  <a:lnTo>
                    <a:pt x="128488" y="0"/>
                  </a:lnTo>
                  <a:lnTo>
                    <a:pt x="0" y="0"/>
                  </a:lnTo>
                  <a:lnTo>
                    <a:pt x="0" y="9724"/>
                  </a:lnTo>
                  <a:close/>
                </a:path>
                <a:path w="128905"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5997" name="object 836">
              <a:extLst>
                <a:ext uri="{FF2B5EF4-FFF2-40B4-BE49-F238E27FC236}">
                  <a16:creationId xmlns:a16="http://schemas.microsoft.com/office/drawing/2014/main" id="{0E62310B-DB0F-B776-BA5C-C00730875F9B}"/>
                </a:ext>
              </a:extLst>
            </p:cNvPr>
            <p:cNvSpPr/>
            <p:nvPr/>
          </p:nvSpPr>
          <p:spPr>
            <a:xfrm>
              <a:off x="13582392" y="9699176"/>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5998" name="object 837">
              <a:extLst>
                <a:ext uri="{FF2B5EF4-FFF2-40B4-BE49-F238E27FC236}">
                  <a16:creationId xmlns:a16="http://schemas.microsoft.com/office/drawing/2014/main" id="{667CAC36-F59C-2F4E-71B9-A0316C395912}"/>
                </a:ext>
              </a:extLst>
            </p:cNvPr>
            <p:cNvSpPr/>
            <p:nvPr/>
          </p:nvSpPr>
          <p:spPr>
            <a:xfrm>
              <a:off x="13624443" y="9703688"/>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5999" name="object 838">
              <a:extLst>
                <a:ext uri="{FF2B5EF4-FFF2-40B4-BE49-F238E27FC236}">
                  <a16:creationId xmlns:a16="http://schemas.microsoft.com/office/drawing/2014/main" id="{96639077-6B09-D8D2-A561-94F0C3460320}"/>
                </a:ext>
              </a:extLst>
            </p:cNvPr>
            <p:cNvSpPr/>
            <p:nvPr/>
          </p:nvSpPr>
          <p:spPr>
            <a:xfrm>
              <a:off x="13554329" y="9697573"/>
              <a:ext cx="128905" cy="37465"/>
            </a:xfrm>
            <a:custGeom>
              <a:avLst/>
              <a:gdLst/>
              <a:ahLst/>
              <a:cxnLst/>
              <a:rect l="l" t="t" r="r" b="b"/>
              <a:pathLst>
                <a:path w="128905" h="37465">
                  <a:moveTo>
                    <a:pt x="9283" y="1739"/>
                  </a:moveTo>
                  <a:lnTo>
                    <a:pt x="7556" y="0"/>
                  </a:lnTo>
                  <a:lnTo>
                    <a:pt x="3289" y="0"/>
                  </a:lnTo>
                  <a:lnTo>
                    <a:pt x="1562" y="1739"/>
                  </a:lnTo>
                  <a:lnTo>
                    <a:pt x="1562" y="5994"/>
                  </a:lnTo>
                  <a:lnTo>
                    <a:pt x="3289" y="7721"/>
                  </a:lnTo>
                  <a:lnTo>
                    <a:pt x="7556" y="7721"/>
                  </a:lnTo>
                  <a:lnTo>
                    <a:pt x="9283" y="5994"/>
                  </a:lnTo>
                  <a:lnTo>
                    <a:pt x="9283" y="3860"/>
                  </a:lnTo>
                  <a:lnTo>
                    <a:pt x="9283" y="1739"/>
                  </a:lnTo>
                  <a:close/>
                </a:path>
                <a:path w="128905" h="37465">
                  <a:moveTo>
                    <a:pt x="15570" y="25844"/>
                  </a:moveTo>
                  <a:lnTo>
                    <a:pt x="0" y="25844"/>
                  </a:lnTo>
                  <a:lnTo>
                    <a:pt x="0" y="35725"/>
                  </a:lnTo>
                  <a:lnTo>
                    <a:pt x="952" y="36664"/>
                  </a:lnTo>
                  <a:lnTo>
                    <a:pt x="13487" y="36664"/>
                  </a:lnTo>
                  <a:lnTo>
                    <a:pt x="14617" y="36664"/>
                  </a:lnTo>
                  <a:lnTo>
                    <a:pt x="15570" y="35725"/>
                  </a:lnTo>
                  <a:lnTo>
                    <a:pt x="15570" y="25844"/>
                  </a:lnTo>
                  <a:close/>
                </a:path>
                <a:path w="128905" h="37465">
                  <a:moveTo>
                    <a:pt x="128828" y="26187"/>
                  </a:moveTo>
                  <a:lnTo>
                    <a:pt x="113284" y="26187"/>
                  </a:lnTo>
                  <a:lnTo>
                    <a:pt x="113284" y="36068"/>
                  </a:lnTo>
                  <a:lnTo>
                    <a:pt x="114211" y="36995"/>
                  </a:lnTo>
                  <a:lnTo>
                    <a:pt x="126758" y="36995"/>
                  </a:lnTo>
                  <a:lnTo>
                    <a:pt x="127901" y="36995"/>
                  </a:lnTo>
                  <a:lnTo>
                    <a:pt x="128828" y="36068"/>
                  </a:lnTo>
                  <a:lnTo>
                    <a:pt x="128828" y="26187"/>
                  </a:lnTo>
                  <a:close/>
                </a:path>
              </a:pathLst>
            </a:custGeom>
            <a:solidFill>
              <a:srgbClr val="2A5CDA"/>
            </a:solidFill>
          </p:spPr>
          <p:txBody>
            <a:bodyPr wrap="square" lIns="0" tIns="0" rIns="0" bIns="0" rtlCol="0"/>
            <a:lstStyle/>
            <a:p>
              <a:endParaRPr sz="1092"/>
            </a:p>
          </p:txBody>
        </p:sp>
        <p:sp>
          <p:nvSpPr>
            <p:cNvPr id="6000" name="object 839">
              <a:extLst>
                <a:ext uri="{FF2B5EF4-FFF2-40B4-BE49-F238E27FC236}">
                  <a16:creationId xmlns:a16="http://schemas.microsoft.com/office/drawing/2014/main" id="{1BD77E45-0573-BAC2-D590-DFC3EBAAF05B}"/>
                </a:ext>
              </a:extLst>
            </p:cNvPr>
            <p:cNvSpPr/>
            <p:nvPr/>
          </p:nvSpPr>
          <p:spPr>
            <a:xfrm>
              <a:off x="13582392" y="9590616"/>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001" name="object 840">
              <a:extLst>
                <a:ext uri="{FF2B5EF4-FFF2-40B4-BE49-F238E27FC236}">
                  <a16:creationId xmlns:a16="http://schemas.microsoft.com/office/drawing/2014/main" id="{D5800430-0BCC-A595-F6E2-7EE4B70022AC}"/>
                </a:ext>
              </a:extLst>
            </p:cNvPr>
            <p:cNvSpPr/>
            <p:nvPr/>
          </p:nvSpPr>
          <p:spPr>
            <a:xfrm>
              <a:off x="13624443" y="9595127"/>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002" name="object 841">
              <a:extLst>
                <a:ext uri="{FF2B5EF4-FFF2-40B4-BE49-F238E27FC236}">
                  <a16:creationId xmlns:a16="http://schemas.microsoft.com/office/drawing/2014/main" id="{65874539-F421-26C8-9A08-0E44FA929590}"/>
                </a:ext>
              </a:extLst>
            </p:cNvPr>
            <p:cNvSpPr/>
            <p:nvPr/>
          </p:nvSpPr>
          <p:spPr>
            <a:xfrm>
              <a:off x="13555901" y="9589013"/>
              <a:ext cx="8255" cy="8255"/>
            </a:xfrm>
            <a:custGeom>
              <a:avLst/>
              <a:gdLst/>
              <a:ahLst/>
              <a:cxnLst/>
              <a:rect l="l" t="t" r="r" b="b"/>
              <a:pathLst>
                <a:path w="8255" h="8254">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6003" name="object 842">
              <a:extLst>
                <a:ext uri="{FF2B5EF4-FFF2-40B4-BE49-F238E27FC236}">
                  <a16:creationId xmlns:a16="http://schemas.microsoft.com/office/drawing/2014/main" id="{2D15E19E-A2FD-1AA4-51F5-271334A0D008}"/>
                </a:ext>
              </a:extLst>
            </p:cNvPr>
            <p:cNvSpPr/>
            <p:nvPr/>
          </p:nvSpPr>
          <p:spPr>
            <a:xfrm>
              <a:off x="13582392" y="964429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004" name="object 843">
              <a:extLst>
                <a:ext uri="{FF2B5EF4-FFF2-40B4-BE49-F238E27FC236}">
                  <a16:creationId xmlns:a16="http://schemas.microsoft.com/office/drawing/2014/main" id="{BCCA3C73-8BF6-1800-FF3C-408A10524FCE}"/>
                </a:ext>
              </a:extLst>
            </p:cNvPr>
            <p:cNvSpPr/>
            <p:nvPr/>
          </p:nvSpPr>
          <p:spPr>
            <a:xfrm>
              <a:off x="13624443" y="9648809"/>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005" name="object 844">
              <a:extLst>
                <a:ext uri="{FF2B5EF4-FFF2-40B4-BE49-F238E27FC236}">
                  <a16:creationId xmlns:a16="http://schemas.microsoft.com/office/drawing/2014/main" id="{140701BC-D15B-C503-ECC0-A1B23741E9C4}"/>
                </a:ext>
              </a:extLst>
            </p:cNvPr>
            <p:cNvSpPr/>
            <p:nvPr/>
          </p:nvSpPr>
          <p:spPr>
            <a:xfrm>
              <a:off x="13555901" y="9642695"/>
              <a:ext cx="8255" cy="8255"/>
            </a:xfrm>
            <a:custGeom>
              <a:avLst/>
              <a:gdLst/>
              <a:ahLst/>
              <a:cxnLst/>
              <a:rect l="l" t="t" r="r" b="b"/>
              <a:pathLst>
                <a:path w="8255" h="8254">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6006" name="object 845">
              <a:extLst>
                <a:ext uri="{FF2B5EF4-FFF2-40B4-BE49-F238E27FC236}">
                  <a16:creationId xmlns:a16="http://schemas.microsoft.com/office/drawing/2014/main" id="{4CD928E6-8C21-AC8B-6EF3-6D0015104BE8}"/>
                </a:ext>
              </a:extLst>
            </p:cNvPr>
            <p:cNvSpPr/>
            <p:nvPr/>
          </p:nvSpPr>
          <p:spPr>
            <a:xfrm>
              <a:off x="13524980" y="9734230"/>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6007" name="object 846">
              <a:extLst>
                <a:ext uri="{FF2B5EF4-FFF2-40B4-BE49-F238E27FC236}">
                  <a16:creationId xmlns:a16="http://schemas.microsoft.com/office/drawing/2014/main" id="{DA5A8526-2C77-4996-12C7-F70DEA7AA970}"/>
                </a:ext>
              </a:extLst>
            </p:cNvPr>
            <p:cNvSpPr/>
            <p:nvPr/>
          </p:nvSpPr>
          <p:spPr>
            <a:xfrm>
              <a:off x="13475436" y="8862519"/>
              <a:ext cx="290830" cy="290830"/>
            </a:xfrm>
            <a:custGeom>
              <a:avLst/>
              <a:gdLst/>
              <a:ahLst/>
              <a:cxnLst/>
              <a:rect l="l" t="t" r="r" b="b"/>
              <a:pathLst>
                <a:path w="290830" h="290829">
                  <a:moveTo>
                    <a:pt x="161101" y="0"/>
                  </a:moveTo>
                  <a:lnTo>
                    <a:pt x="115978" y="2090"/>
                  </a:lnTo>
                  <a:lnTo>
                    <a:pt x="72245" y="18735"/>
                  </a:lnTo>
                  <a:lnTo>
                    <a:pt x="35958" y="48286"/>
                  </a:lnTo>
                  <a:lnTo>
                    <a:pt x="11582" y="86318"/>
                  </a:lnTo>
                  <a:lnTo>
                    <a:pt x="0" y="129539"/>
                  </a:lnTo>
                  <a:lnTo>
                    <a:pt x="2091" y="174663"/>
                  </a:lnTo>
                  <a:lnTo>
                    <a:pt x="18738" y="218399"/>
                  </a:lnTo>
                  <a:lnTo>
                    <a:pt x="48288" y="254683"/>
                  </a:lnTo>
                  <a:lnTo>
                    <a:pt x="86319" y="279056"/>
                  </a:lnTo>
                  <a:lnTo>
                    <a:pt x="129541" y="290638"/>
                  </a:lnTo>
                  <a:lnTo>
                    <a:pt x="174664" y="288547"/>
                  </a:lnTo>
                  <a:lnTo>
                    <a:pt x="218397" y="271903"/>
                  </a:lnTo>
                  <a:lnTo>
                    <a:pt x="254683" y="242347"/>
                  </a:lnTo>
                  <a:lnTo>
                    <a:pt x="279056" y="204315"/>
                  </a:lnTo>
                  <a:lnTo>
                    <a:pt x="290638" y="161095"/>
                  </a:lnTo>
                  <a:lnTo>
                    <a:pt x="288547" y="115974"/>
                  </a:lnTo>
                  <a:lnTo>
                    <a:pt x="271903" y="72239"/>
                  </a:lnTo>
                  <a:lnTo>
                    <a:pt x="242353" y="35955"/>
                  </a:lnTo>
                  <a:lnTo>
                    <a:pt x="204322" y="11581"/>
                  </a:lnTo>
                  <a:lnTo>
                    <a:pt x="161101" y="0"/>
                  </a:lnTo>
                  <a:close/>
                </a:path>
              </a:pathLst>
            </a:custGeom>
            <a:solidFill>
              <a:srgbClr val="FFFFFF"/>
            </a:solidFill>
          </p:spPr>
          <p:txBody>
            <a:bodyPr wrap="square" lIns="0" tIns="0" rIns="0" bIns="0" rtlCol="0"/>
            <a:lstStyle/>
            <a:p>
              <a:endParaRPr sz="1092"/>
            </a:p>
          </p:txBody>
        </p:sp>
        <p:sp>
          <p:nvSpPr>
            <p:cNvPr id="6008" name="object 847">
              <a:extLst>
                <a:ext uri="{FF2B5EF4-FFF2-40B4-BE49-F238E27FC236}">
                  <a16:creationId xmlns:a16="http://schemas.microsoft.com/office/drawing/2014/main" id="{DC8977A7-A3F2-8864-7DA4-2BC9E8F49611}"/>
                </a:ext>
              </a:extLst>
            </p:cNvPr>
            <p:cNvSpPr/>
            <p:nvPr/>
          </p:nvSpPr>
          <p:spPr>
            <a:xfrm>
              <a:off x="13475442" y="8862519"/>
              <a:ext cx="290830" cy="290830"/>
            </a:xfrm>
            <a:custGeom>
              <a:avLst/>
              <a:gdLst/>
              <a:ahLst/>
              <a:cxnLst/>
              <a:rect l="l" t="t" r="r" b="b"/>
              <a:pathLst>
                <a:path w="290830"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6009" name="object 848">
              <a:extLst>
                <a:ext uri="{FF2B5EF4-FFF2-40B4-BE49-F238E27FC236}">
                  <a16:creationId xmlns:a16="http://schemas.microsoft.com/office/drawing/2014/main" id="{1C55160A-DEB1-1F57-497E-F45A43973ACD}"/>
                </a:ext>
              </a:extLst>
            </p:cNvPr>
            <p:cNvPicPr/>
            <p:nvPr/>
          </p:nvPicPr>
          <p:blipFill>
            <a:blip r:embed="rId28" cstate="print"/>
            <a:stretch>
              <a:fillRect/>
            </a:stretch>
          </p:blipFill>
          <p:spPr>
            <a:xfrm>
              <a:off x="13534394" y="8925997"/>
              <a:ext cx="169052" cy="43960"/>
            </a:xfrm>
            <a:prstGeom prst="rect">
              <a:avLst/>
            </a:prstGeom>
          </p:spPr>
        </p:pic>
        <p:sp>
          <p:nvSpPr>
            <p:cNvPr id="6010" name="object 849">
              <a:extLst>
                <a:ext uri="{FF2B5EF4-FFF2-40B4-BE49-F238E27FC236}">
                  <a16:creationId xmlns:a16="http://schemas.microsoft.com/office/drawing/2014/main" id="{9AB5DFD3-F0EF-7C55-3E70-B442F3ABBE61}"/>
                </a:ext>
              </a:extLst>
            </p:cNvPr>
            <p:cNvSpPr/>
            <p:nvPr/>
          </p:nvSpPr>
          <p:spPr>
            <a:xfrm>
              <a:off x="13534393" y="8925995"/>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011" name="object 850">
              <a:extLst>
                <a:ext uri="{FF2B5EF4-FFF2-40B4-BE49-F238E27FC236}">
                  <a16:creationId xmlns:a16="http://schemas.microsoft.com/office/drawing/2014/main" id="{7E2FFDF2-9B59-A9E5-1122-622E777B8776}"/>
                </a:ext>
              </a:extLst>
            </p:cNvPr>
            <p:cNvPicPr/>
            <p:nvPr/>
          </p:nvPicPr>
          <p:blipFill>
            <a:blip r:embed="rId27" cstate="print"/>
            <a:stretch>
              <a:fillRect/>
            </a:stretch>
          </p:blipFill>
          <p:spPr>
            <a:xfrm>
              <a:off x="13534394" y="8979683"/>
              <a:ext cx="169052" cy="43960"/>
            </a:xfrm>
            <a:prstGeom prst="rect">
              <a:avLst/>
            </a:prstGeom>
          </p:spPr>
        </p:pic>
        <p:sp>
          <p:nvSpPr>
            <p:cNvPr id="6012" name="object 851">
              <a:extLst>
                <a:ext uri="{FF2B5EF4-FFF2-40B4-BE49-F238E27FC236}">
                  <a16:creationId xmlns:a16="http://schemas.microsoft.com/office/drawing/2014/main" id="{BCD05557-8718-E013-ED52-60162AB5379D}"/>
                </a:ext>
              </a:extLst>
            </p:cNvPr>
            <p:cNvSpPr/>
            <p:nvPr/>
          </p:nvSpPr>
          <p:spPr>
            <a:xfrm>
              <a:off x="13534393" y="8979677"/>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013" name="object 852">
              <a:extLst>
                <a:ext uri="{FF2B5EF4-FFF2-40B4-BE49-F238E27FC236}">
                  <a16:creationId xmlns:a16="http://schemas.microsoft.com/office/drawing/2014/main" id="{0AEB2E5E-9DD0-4F87-774C-F8B4B3559415}"/>
                </a:ext>
              </a:extLst>
            </p:cNvPr>
            <p:cNvPicPr/>
            <p:nvPr/>
          </p:nvPicPr>
          <p:blipFill>
            <a:blip r:embed="rId27" cstate="print"/>
            <a:stretch>
              <a:fillRect/>
            </a:stretch>
          </p:blipFill>
          <p:spPr>
            <a:xfrm>
              <a:off x="13534394" y="9034561"/>
              <a:ext cx="169052" cy="43962"/>
            </a:xfrm>
            <a:prstGeom prst="rect">
              <a:avLst/>
            </a:prstGeom>
          </p:spPr>
        </p:pic>
        <p:sp>
          <p:nvSpPr>
            <p:cNvPr id="6014" name="object 853">
              <a:extLst>
                <a:ext uri="{FF2B5EF4-FFF2-40B4-BE49-F238E27FC236}">
                  <a16:creationId xmlns:a16="http://schemas.microsoft.com/office/drawing/2014/main" id="{644459F1-A1EC-960F-D2D9-3469F9AB3982}"/>
                </a:ext>
              </a:extLst>
            </p:cNvPr>
            <p:cNvSpPr/>
            <p:nvPr/>
          </p:nvSpPr>
          <p:spPr>
            <a:xfrm>
              <a:off x="13534393" y="9034555"/>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015" name="object 854">
              <a:extLst>
                <a:ext uri="{FF2B5EF4-FFF2-40B4-BE49-F238E27FC236}">
                  <a16:creationId xmlns:a16="http://schemas.microsoft.com/office/drawing/2014/main" id="{62B60CE1-09A6-CD45-5F5F-1BBB13169AE6}"/>
                </a:ext>
              </a:extLst>
            </p:cNvPr>
            <p:cNvPicPr/>
            <p:nvPr/>
          </p:nvPicPr>
          <p:blipFill>
            <a:blip r:embed="rId11" cstate="print"/>
            <a:stretch>
              <a:fillRect/>
            </a:stretch>
          </p:blipFill>
          <p:spPr>
            <a:xfrm>
              <a:off x="13554685" y="8969959"/>
              <a:ext cx="128488" cy="9724"/>
            </a:xfrm>
            <a:prstGeom prst="rect">
              <a:avLst/>
            </a:prstGeom>
          </p:spPr>
        </p:pic>
        <p:sp>
          <p:nvSpPr>
            <p:cNvPr id="6016" name="object 855">
              <a:extLst>
                <a:ext uri="{FF2B5EF4-FFF2-40B4-BE49-F238E27FC236}">
                  <a16:creationId xmlns:a16="http://schemas.microsoft.com/office/drawing/2014/main" id="{60E7B8ED-071A-65AC-E519-99CCA35C6377}"/>
                </a:ext>
              </a:extLst>
            </p:cNvPr>
            <p:cNvSpPr/>
            <p:nvPr/>
          </p:nvSpPr>
          <p:spPr>
            <a:xfrm>
              <a:off x="13554686" y="8969959"/>
              <a:ext cx="128905" cy="10160"/>
            </a:xfrm>
            <a:custGeom>
              <a:avLst/>
              <a:gdLst/>
              <a:ahLst/>
              <a:cxnLst/>
              <a:rect l="l" t="t" r="r" b="b"/>
              <a:pathLst>
                <a:path w="128905"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6017" name="object 856">
              <a:extLst>
                <a:ext uri="{FF2B5EF4-FFF2-40B4-BE49-F238E27FC236}">
                  <a16:creationId xmlns:a16="http://schemas.microsoft.com/office/drawing/2014/main" id="{0AF4F264-5404-BC71-3574-ED402997F3F1}"/>
                </a:ext>
              </a:extLst>
            </p:cNvPr>
            <p:cNvSpPr/>
            <p:nvPr/>
          </p:nvSpPr>
          <p:spPr>
            <a:xfrm>
              <a:off x="13554685" y="8969965"/>
              <a:ext cx="128905" cy="57785"/>
            </a:xfrm>
            <a:custGeom>
              <a:avLst/>
              <a:gdLst/>
              <a:ahLst/>
              <a:cxnLst/>
              <a:rect l="l" t="t" r="r" b="b"/>
              <a:pathLst>
                <a:path w="128905" h="57784">
                  <a:moveTo>
                    <a:pt x="128485" y="53936"/>
                  </a:moveTo>
                  <a:lnTo>
                    <a:pt x="0" y="53936"/>
                  </a:lnTo>
                  <a:lnTo>
                    <a:pt x="0" y="57683"/>
                  </a:lnTo>
                  <a:lnTo>
                    <a:pt x="128485" y="57683"/>
                  </a:lnTo>
                  <a:lnTo>
                    <a:pt x="128485" y="53936"/>
                  </a:lnTo>
                  <a:close/>
                </a:path>
                <a:path w="128905"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6018" name="object 857">
              <a:extLst>
                <a:ext uri="{FF2B5EF4-FFF2-40B4-BE49-F238E27FC236}">
                  <a16:creationId xmlns:a16="http://schemas.microsoft.com/office/drawing/2014/main" id="{D4BDFE41-C013-2E3B-7F26-051C95F8C964}"/>
                </a:ext>
              </a:extLst>
            </p:cNvPr>
            <p:cNvSpPr/>
            <p:nvPr/>
          </p:nvSpPr>
          <p:spPr>
            <a:xfrm>
              <a:off x="13554680" y="8969958"/>
              <a:ext cx="128905" cy="64769"/>
            </a:xfrm>
            <a:custGeom>
              <a:avLst/>
              <a:gdLst/>
              <a:ahLst/>
              <a:cxnLst/>
              <a:rect l="l" t="t" r="r" b="b"/>
              <a:pathLst>
                <a:path w="128905" h="64770">
                  <a:moveTo>
                    <a:pt x="0" y="9724"/>
                  </a:moveTo>
                  <a:lnTo>
                    <a:pt x="128488" y="9724"/>
                  </a:lnTo>
                  <a:lnTo>
                    <a:pt x="128488" y="0"/>
                  </a:lnTo>
                  <a:lnTo>
                    <a:pt x="0" y="0"/>
                  </a:lnTo>
                  <a:lnTo>
                    <a:pt x="0" y="9724"/>
                  </a:lnTo>
                  <a:close/>
                </a:path>
                <a:path w="128905"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6019" name="object 858">
              <a:extLst>
                <a:ext uri="{FF2B5EF4-FFF2-40B4-BE49-F238E27FC236}">
                  <a16:creationId xmlns:a16="http://schemas.microsoft.com/office/drawing/2014/main" id="{ED4B3849-D7D4-0AA5-10AC-D35EFFB8E576}"/>
                </a:ext>
              </a:extLst>
            </p:cNvPr>
            <p:cNvSpPr/>
            <p:nvPr/>
          </p:nvSpPr>
          <p:spPr>
            <a:xfrm>
              <a:off x="13582392" y="9054283"/>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020" name="object 859">
              <a:extLst>
                <a:ext uri="{FF2B5EF4-FFF2-40B4-BE49-F238E27FC236}">
                  <a16:creationId xmlns:a16="http://schemas.microsoft.com/office/drawing/2014/main" id="{09B672F0-B591-F5D5-97FC-4EB3F439913E}"/>
                </a:ext>
              </a:extLst>
            </p:cNvPr>
            <p:cNvSpPr/>
            <p:nvPr/>
          </p:nvSpPr>
          <p:spPr>
            <a:xfrm>
              <a:off x="13624443" y="9058794"/>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021" name="object 860">
              <a:extLst>
                <a:ext uri="{FF2B5EF4-FFF2-40B4-BE49-F238E27FC236}">
                  <a16:creationId xmlns:a16="http://schemas.microsoft.com/office/drawing/2014/main" id="{82194E8D-BB32-CE05-E905-E347231FD5D4}"/>
                </a:ext>
              </a:extLst>
            </p:cNvPr>
            <p:cNvSpPr/>
            <p:nvPr/>
          </p:nvSpPr>
          <p:spPr>
            <a:xfrm>
              <a:off x="13554329" y="9052680"/>
              <a:ext cx="128905" cy="37465"/>
            </a:xfrm>
            <a:custGeom>
              <a:avLst/>
              <a:gdLst/>
              <a:ahLst/>
              <a:cxnLst/>
              <a:rect l="l" t="t" r="r" b="b"/>
              <a:pathLst>
                <a:path w="128905" h="37465">
                  <a:moveTo>
                    <a:pt x="9283" y="1739"/>
                  </a:moveTo>
                  <a:lnTo>
                    <a:pt x="7556" y="0"/>
                  </a:lnTo>
                  <a:lnTo>
                    <a:pt x="3289" y="0"/>
                  </a:lnTo>
                  <a:lnTo>
                    <a:pt x="1562" y="1739"/>
                  </a:lnTo>
                  <a:lnTo>
                    <a:pt x="1562" y="5994"/>
                  </a:lnTo>
                  <a:lnTo>
                    <a:pt x="3289" y="7721"/>
                  </a:lnTo>
                  <a:lnTo>
                    <a:pt x="7556" y="7721"/>
                  </a:lnTo>
                  <a:lnTo>
                    <a:pt x="9283" y="5994"/>
                  </a:lnTo>
                  <a:lnTo>
                    <a:pt x="9283" y="3860"/>
                  </a:lnTo>
                  <a:lnTo>
                    <a:pt x="9283" y="1739"/>
                  </a:lnTo>
                  <a:close/>
                </a:path>
                <a:path w="128905" h="37465">
                  <a:moveTo>
                    <a:pt x="15570" y="25844"/>
                  </a:moveTo>
                  <a:lnTo>
                    <a:pt x="0" y="25844"/>
                  </a:lnTo>
                  <a:lnTo>
                    <a:pt x="0" y="35725"/>
                  </a:lnTo>
                  <a:lnTo>
                    <a:pt x="952" y="36664"/>
                  </a:lnTo>
                  <a:lnTo>
                    <a:pt x="13487" y="36664"/>
                  </a:lnTo>
                  <a:lnTo>
                    <a:pt x="14617" y="36664"/>
                  </a:lnTo>
                  <a:lnTo>
                    <a:pt x="15570" y="35725"/>
                  </a:lnTo>
                  <a:lnTo>
                    <a:pt x="15570" y="25844"/>
                  </a:lnTo>
                  <a:close/>
                </a:path>
                <a:path w="128905" h="37465">
                  <a:moveTo>
                    <a:pt x="128828" y="26187"/>
                  </a:moveTo>
                  <a:lnTo>
                    <a:pt x="113284" y="26187"/>
                  </a:lnTo>
                  <a:lnTo>
                    <a:pt x="113284" y="36068"/>
                  </a:lnTo>
                  <a:lnTo>
                    <a:pt x="114211" y="36995"/>
                  </a:lnTo>
                  <a:lnTo>
                    <a:pt x="126758" y="36995"/>
                  </a:lnTo>
                  <a:lnTo>
                    <a:pt x="127901" y="36995"/>
                  </a:lnTo>
                  <a:lnTo>
                    <a:pt x="128828" y="36068"/>
                  </a:lnTo>
                  <a:lnTo>
                    <a:pt x="128828" y="26187"/>
                  </a:lnTo>
                  <a:close/>
                </a:path>
              </a:pathLst>
            </a:custGeom>
            <a:solidFill>
              <a:srgbClr val="2A5CDA"/>
            </a:solidFill>
          </p:spPr>
          <p:txBody>
            <a:bodyPr wrap="square" lIns="0" tIns="0" rIns="0" bIns="0" rtlCol="0"/>
            <a:lstStyle/>
            <a:p>
              <a:endParaRPr sz="1092"/>
            </a:p>
          </p:txBody>
        </p:sp>
        <p:sp>
          <p:nvSpPr>
            <p:cNvPr id="6022" name="object 861">
              <a:extLst>
                <a:ext uri="{FF2B5EF4-FFF2-40B4-BE49-F238E27FC236}">
                  <a16:creationId xmlns:a16="http://schemas.microsoft.com/office/drawing/2014/main" id="{9D80C4FB-A0BB-52D3-BD1E-FA39B3F0E919}"/>
                </a:ext>
              </a:extLst>
            </p:cNvPr>
            <p:cNvSpPr/>
            <p:nvPr/>
          </p:nvSpPr>
          <p:spPr>
            <a:xfrm>
              <a:off x="13582392" y="8945723"/>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023" name="object 862">
              <a:extLst>
                <a:ext uri="{FF2B5EF4-FFF2-40B4-BE49-F238E27FC236}">
                  <a16:creationId xmlns:a16="http://schemas.microsoft.com/office/drawing/2014/main" id="{F34ADC62-823E-3B52-F8AE-D7398F35C2D1}"/>
                </a:ext>
              </a:extLst>
            </p:cNvPr>
            <p:cNvSpPr/>
            <p:nvPr/>
          </p:nvSpPr>
          <p:spPr>
            <a:xfrm>
              <a:off x="13624443" y="8950234"/>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024" name="object 863">
              <a:extLst>
                <a:ext uri="{FF2B5EF4-FFF2-40B4-BE49-F238E27FC236}">
                  <a16:creationId xmlns:a16="http://schemas.microsoft.com/office/drawing/2014/main" id="{2642D4F7-ED6A-C476-EE83-CB8EA6705518}"/>
                </a:ext>
              </a:extLst>
            </p:cNvPr>
            <p:cNvSpPr/>
            <p:nvPr/>
          </p:nvSpPr>
          <p:spPr>
            <a:xfrm>
              <a:off x="13555901" y="8944121"/>
              <a:ext cx="8255" cy="8255"/>
            </a:xfrm>
            <a:custGeom>
              <a:avLst/>
              <a:gdLst/>
              <a:ahLst/>
              <a:cxnLst/>
              <a:rect l="l" t="t" r="r" b="b"/>
              <a:pathLst>
                <a:path w="8255" h="8254">
                  <a:moveTo>
                    <a:pt x="5989" y="0"/>
                  </a:moveTo>
                  <a:lnTo>
                    <a:pt x="1727" y="0"/>
                  </a:lnTo>
                  <a:lnTo>
                    <a:pt x="0" y="1727"/>
                  </a:lnTo>
                  <a:lnTo>
                    <a:pt x="0" y="5987"/>
                  </a:lnTo>
                  <a:lnTo>
                    <a:pt x="1727" y="7715"/>
                  </a:lnTo>
                  <a:lnTo>
                    <a:pt x="5989" y="7715"/>
                  </a:lnTo>
                  <a:lnTo>
                    <a:pt x="7717" y="5987"/>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6025" name="object 864">
              <a:extLst>
                <a:ext uri="{FF2B5EF4-FFF2-40B4-BE49-F238E27FC236}">
                  <a16:creationId xmlns:a16="http://schemas.microsoft.com/office/drawing/2014/main" id="{00FE1634-F337-3FEE-6FDD-47FEBEC8DD0E}"/>
                </a:ext>
              </a:extLst>
            </p:cNvPr>
            <p:cNvSpPr/>
            <p:nvPr/>
          </p:nvSpPr>
          <p:spPr>
            <a:xfrm>
              <a:off x="13582392" y="899940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026" name="object 865">
              <a:extLst>
                <a:ext uri="{FF2B5EF4-FFF2-40B4-BE49-F238E27FC236}">
                  <a16:creationId xmlns:a16="http://schemas.microsoft.com/office/drawing/2014/main" id="{84747BF5-8D47-6268-6495-6E1A39851F12}"/>
                </a:ext>
              </a:extLst>
            </p:cNvPr>
            <p:cNvSpPr/>
            <p:nvPr/>
          </p:nvSpPr>
          <p:spPr>
            <a:xfrm>
              <a:off x="13624443" y="9003916"/>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027" name="object 866">
              <a:extLst>
                <a:ext uri="{FF2B5EF4-FFF2-40B4-BE49-F238E27FC236}">
                  <a16:creationId xmlns:a16="http://schemas.microsoft.com/office/drawing/2014/main" id="{00E2600C-D285-730B-EA86-5F0EC584500E}"/>
                </a:ext>
              </a:extLst>
            </p:cNvPr>
            <p:cNvSpPr/>
            <p:nvPr/>
          </p:nvSpPr>
          <p:spPr>
            <a:xfrm>
              <a:off x="13555901" y="8997802"/>
              <a:ext cx="8255" cy="8255"/>
            </a:xfrm>
            <a:custGeom>
              <a:avLst/>
              <a:gdLst/>
              <a:ahLst/>
              <a:cxnLst/>
              <a:rect l="l" t="t" r="r" b="b"/>
              <a:pathLst>
                <a:path w="8255" h="8254">
                  <a:moveTo>
                    <a:pt x="5989" y="0"/>
                  </a:moveTo>
                  <a:lnTo>
                    <a:pt x="1727" y="0"/>
                  </a:lnTo>
                  <a:lnTo>
                    <a:pt x="0" y="1727"/>
                  </a:lnTo>
                  <a:lnTo>
                    <a:pt x="0" y="5987"/>
                  </a:lnTo>
                  <a:lnTo>
                    <a:pt x="1727" y="7715"/>
                  </a:lnTo>
                  <a:lnTo>
                    <a:pt x="5989" y="7715"/>
                  </a:lnTo>
                  <a:lnTo>
                    <a:pt x="7717" y="5987"/>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6028" name="object 867">
              <a:extLst>
                <a:ext uri="{FF2B5EF4-FFF2-40B4-BE49-F238E27FC236}">
                  <a16:creationId xmlns:a16="http://schemas.microsoft.com/office/drawing/2014/main" id="{E468B90F-C6F3-0C38-685A-F1823FCEF821}"/>
                </a:ext>
              </a:extLst>
            </p:cNvPr>
            <p:cNvSpPr/>
            <p:nvPr/>
          </p:nvSpPr>
          <p:spPr>
            <a:xfrm>
              <a:off x="13524980" y="9089336"/>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6029" name="object 868">
              <a:extLst>
                <a:ext uri="{FF2B5EF4-FFF2-40B4-BE49-F238E27FC236}">
                  <a16:creationId xmlns:a16="http://schemas.microsoft.com/office/drawing/2014/main" id="{47F23DE0-3F8B-E812-4B16-44CA9A422105}"/>
                </a:ext>
              </a:extLst>
            </p:cNvPr>
            <p:cNvSpPr/>
            <p:nvPr/>
          </p:nvSpPr>
          <p:spPr>
            <a:xfrm>
              <a:off x="12355998" y="8862519"/>
              <a:ext cx="290830" cy="290830"/>
            </a:xfrm>
            <a:custGeom>
              <a:avLst/>
              <a:gdLst/>
              <a:ahLst/>
              <a:cxnLst/>
              <a:rect l="l" t="t" r="r" b="b"/>
              <a:pathLst>
                <a:path w="290829" h="290829">
                  <a:moveTo>
                    <a:pt x="161101" y="0"/>
                  </a:moveTo>
                  <a:lnTo>
                    <a:pt x="115978" y="2090"/>
                  </a:lnTo>
                  <a:lnTo>
                    <a:pt x="72240" y="18735"/>
                  </a:lnTo>
                  <a:lnTo>
                    <a:pt x="35954" y="48286"/>
                  </a:lnTo>
                  <a:lnTo>
                    <a:pt x="11581" y="86318"/>
                  </a:lnTo>
                  <a:lnTo>
                    <a:pt x="0" y="129539"/>
                  </a:lnTo>
                  <a:lnTo>
                    <a:pt x="2090" y="174663"/>
                  </a:lnTo>
                  <a:lnTo>
                    <a:pt x="18734" y="218399"/>
                  </a:lnTo>
                  <a:lnTo>
                    <a:pt x="48288" y="254683"/>
                  </a:lnTo>
                  <a:lnTo>
                    <a:pt x="86320" y="279056"/>
                  </a:lnTo>
                  <a:lnTo>
                    <a:pt x="129542" y="290638"/>
                  </a:lnTo>
                  <a:lnTo>
                    <a:pt x="174666" y="288547"/>
                  </a:lnTo>
                  <a:lnTo>
                    <a:pt x="218403" y="271903"/>
                  </a:lnTo>
                  <a:lnTo>
                    <a:pt x="254685" y="242347"/>
                  </a:lnTo>
                  <a:lnTo>
                    <a:pt x="279057" y="204315"/>
                  </a:lnTo>
                  <a:lnTo>
                    <a:pt x="290638" y="161095"/>
                  </a:lnTo>
                  <a:lnTo>
                    <a:pt x="288546" y="115974"/>
                  </a:lnTo>
                  <a:lnTo>
                    <a:pt x="271899" y="72239"/>
                  </a:lnTo>
                  <a:lnTo>
                    <a:pt x="242350" y="35955"/>
                  </a:lnTo>
                  <a:lnTo>
                    <a:pt x="204321" y="11581"/>
                  </a:lnTo>
                  <a:lnTo>
                    <a:pt x="161101" y="0"/>
                  </a:lnTo>
                  <a:close/>
                </a:path>
              </a:pathLst>
            </a:custGeom>
            <a:solidFill>
              <a:srgbClr val="FFFFFF"/>
            </a:solidFill>
          </p:spPr>
          <p:txBody>
            <a:bodyPr wrap="square" lIns="0" tIns="0" rIns="0" bIns="0" rtlCol="0"/>
            <a:lstStyle/>
            <a:p>
              <a:endParaRPr sz="1092"/>
            </a:p>
          </p:txBody>
        </p:sp>
        <p:sp>
          <p:nvSpPr>
            <p:cNvPr id="6030" name="object 869">
              <a:extLst>
                <a:ext uri="{FF2B5EF4-FFF2-40B4-BE49-F238E27FC236}">
                  <a16:creationId xmlns:a16="http://schemas.microsoft.com/office/drawing/2014/main" id="{69F81529-769E-8B21-B729-6094A3242A73}"/>
                </a:ext>
              </a:extLst>
            </p:cNvPr>
            <p:cNvSpPr/>
            <p:nvPr/>
          </p:nvSpPr>
          <p:spPr>
            <a:xfrm>
              <a:off x="12356000" y="8862519"/>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6031" name="object 870">
              <a:extLst>
                <a:ext uri="{FF2B5EF4-FFF2-40B4-BE49-F238E27FC236}">
                  <a16:creationId xmlns:a16="http://schemas.microsoft.com/office/drawing/2014/main" id="{8315101D-86AA-7D07-5634-68D72161AC7C}"/>
                </a:ext>
              </a:extLst>
            </p:cNvPr>
            <p:cNvPicPr/>
            <p:nvPr/>
          </p:nvPicPr>
          <p:blipFill>
            <a:blip r:embed="rId10" cstate="print"/>
            <a:stretch>
              <a:fillRect/>
            </a:stretch>
          </p:blipFill>
          <p:spPr>
            <a:xfrm>
              <a:off x="12414951" y="8925997"/>
              <a:ext cx="169073" cy="43960"/>
            </a:xfrm>
            <a:prstGeom prst="rect">
              <a:avLst/>
            </a:prstGeom>
          </p:spPr>
        </p:pic>
        <p:sp>
          <p:nvSpPr>
            <p:cNvPr id="6032" name="object 871">
              <a:extLst>
                <a:ext uri="{FF2B5EF4-FFF2-40B4-BE49-F238E27FC236}">
                  <a16:creationId xmlns:a16="http://schemas.microsoft.com/office/drawing/2014/main" id="{4F950319-E940-3D36-6DFA-507C7D80479F}"/>
                </a:ext>
              </a:extLst>
            </p:cNvPr>
            <p:cNvSpPr/>
            <p:nvPr/>
          </p:nvSpPr>
          <p:spPr>
            <a:xfrm>
              <a:off x="12414951" y="8925995"/>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033" name="object 872">
              <a:extLst>
                <a:ext uri="{FF2B5EF4-FFF2-40B4-BE49-F238E27FC236}">
                  <a16:creationId xmlns:a16="http://schemas.microsoft.com/office/drawing/2014/main" id="{861FF388-7828-D9F8-65E0-362F2DA9D4F5}"/>
                </a:ext>
              </a:extLst>
            </p:cNvPr>
            <p:cNvPicPr/>
            <p:nvPr/>
          </p:nvPicPr>
          <p:blipFill>
            <a:blip r:embed="rId9" cstate="print"/>
            <a:stretch>
              <a:fillRect/>
            </a:stretch>
          </p:blipFill>
          <p:spPr>
            <a:xfrm>
              <a:off x="12414951" y="8979683"/>
              <a:ext cx="169073" cy="43960"/>
            </a:xfrm>
            <a:prstGeom prst="rect">
              <a:avLst/>
            </a:prstGeom>
          </p:spPr>
        </p:pic>
        <p:sp>
          <p:nvSpPr>
            <p:cNvPr id="6034" name="object 873">
              <a:extLst>
                <a:ext uri="{FF2B5EF4-FFF2-40B4-BE49-F238E27FC236}">
                  <a16:creationId xmlns:a16="http://schemas.microsoft.com/office/drawing/2014/main" id="{D467A5E1-E793-8C16-04AB-E50BD7F3421B}"/>
                </a:ext>
              </a:extLst>
            </p:cNvPr>
            <p:cNvSpPr/>
            <p:nvPr/>
          </p:nvSpPr>
          <p:spPr>
            <a:xfrm>
              <a:off x="12414951" y="897967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035" name="object 874">
              <a:extLst>
                <a:ext uri="{FF2B5EF4-FFF2-40B4-BE49-F238E27FC236}">
                  <a16:creationId xmlns:a16="http://schemas.microsoft.com/office/drawing/2014/main" id="{6CBCBD11-78E3-344D-3256-96256C1948E5}"/>
                </a:ext>
              </a:extLst>
            </p:cNvPr>
            <p:cNvPicPr/>
            <p:nvPr/>
          </p:nvPicPr>
          <p:blipFill>
            <a:blip r:embed="rId9" cstate="print"/>
            <a:stretch>
              <a:fillRect/>
            </a:stretch>
          </p:blipFill>
          <p:spPr>
            <a:xfrm>
              <a:off x="12414951" y="9034561"/>
              <a:ext cx="169073" cy="43962"/>
            </a:xfrm>
            <a:prstGeom prst="rect">
              <a:avLst/>
            </a:prstGeom>
          </p:spPr>
        </p:pic>
        <p:sp>
          <p:nvSpPr>
            <p:cNvPr id="6036" name="object 875">
              <a:extLst>
                <a:ext uri="{FF2B5EF4-FFF2-40B4-BE49-F238E27FC236}">
                  <a16:creationId xmlns:a16="http://schemas.microsoft.com/office/drawing/2014/main" id="{37446589-350B-4226-9FC5-DAC9994752DE}"/>
                </a:ext>
              </a:extLst>
            </p:cNvPr>
            <p:cNvSpPr/>
            <p:nvPr/>
          </p:nvSpPr>
          <p:spPr>
            <a:xfrm>
              <a:off x="12414951" y="9034555"/>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037" name="object 876">
              <a:extLst>
                <a:ext uri="{FF2B5EF4-FFF2-40B4-BE49-F238E27FC236}">
                  <a16:creationId xmlns:a16="http://schemas.microsoft.com/office/drawing/2014/main" id="{AE504203-B6D0-47AB-5C51-11E6FCD1CBDA}"/>
                </a:ext>
              </a:extLst>
            </p:cNvPr>
            <p:cNvPicPr/>
            <p:nvPr/>
          </p:nvPicPr>
          <p:blipFill>
            <a:blip r:embed="rId11" cstate="print"/>
            <a:stretch>
              <a:fillRect/>
            </a:stretch>
          </p:blipFill>
          <p:spPr>
            <a:xfrm>
              <a:off x="12435233" y="8969959"/>
              <a:ext cx="128488" cy="9724"/>
            </a:xfrm>
            <a:prstGeom prst="rect">
              <a:avLst/>
            </a:prstGeom>
          </p:spPr>
        </p:pic>
        <p:sp>
          <p:nvSpPr>
            <p:cNvPr id="6038" name="object 877">
              <a:extLst>
                <a:ext uri="{FF2B5EF4-FFF2-40B4-BE49-F238E27FC236}">
                  <a16:creationId xmlns:a16="http://schemas.microsoft.com/office/drawing/2014/main" id="{A4711068-0161-9F92-024E-C49BC939461D}"/>
                </a:ext>
              </a:extLst>
            </p:cNvPr>
            <p:cNvSpPr/>
            <p:nvPr/>
          </p:nvSpPr>
          <p:spPr>
            <a:xfrm>
              <a:off x="12435254" y="8969959"/>
              <a:ext cx="128905" cy="10160"/>
            </a:xfrm>
            <a:custGeom>
              <a:avLst/>
              <a:gdLst/>
              <a:ahLst/>
              <a:cxnLst/>
              <a:rect l="l" t="t" r="r" b="b"/>
              <a:pathLst>
                <a:path w="128904"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6039" name="object 878">
              <a:extLst>
                <a:ext uri="{FF2B5EF4-FFF2-40B4-BE49-F238E27FC236}">
                  <a16:creationId xmlns:a16="http://schemas.microsoft.com/office/drawing/2014/main" id="{116FCA45-E724-7777-B63B-5B748AF57FF9}"/>
                </a:ext>
              </a:extLst>
            </p:cNvPr>
            <p:cNvSpPr/>
            <p:nvPr/>
          </p:nvSpPr>
          <p:spPr>
            <a:xfrm>
              <a:off x="12435243" y="8969965"/>
              <a:ext cx="128905" cy="57785"/>
            </a:xfrm>
            <a:custGeom>
              <a:avLst/>
              <a:gdLst/>
              <a:ahLst/>
              <a:cxnLst/>
              <a:rect l="l" t="t" r="r" b="b"/>
              <a:pathLst>
                <a:path w="128904" h="57784">
                  <a:moveTo>
                    <a:pt x="128498" y="53936"/>
                  </a:moveTo>
                  <a:lnTo>
                    <a:pt x="0" y="53936"/>
                  </a:lnTo>
                  <a:lnTo>
                    <a:pt x="0" y="57683"/>
                  </a:lnTo>
                  <a:lnTo>
                    <a:pt x="128498" y="57683"/>
                  </a:lnTo>
                  <a:lnTo>
                    <a:pt x="128498" y="53936"/>
                  </a:lnTo>
                  <a:close/>
                </a:path>
                <a:path w="128904" h="57784">
                  <a:moveTo>
                    <a:pt x="128498" y="0"/>
                  </a:moveTo>
                  <a:lnTo>
                    <a:pt x="0" y="0"/>
                  </a:lnTo>
                  <a:lnTo>
                    <a:pt x="0" y="3746"/>
                  </a:lnTo>
                  <a:lnTo>
                    <a:pt x="128498" y="3746"/>
                  </a:lnTo>
                  <a:lnTo>
                    <a:pt x="128498" y="0"/>
                  </a:lnTo>
                  <a:close/>
                </a:path>
              </a:pathLst>
            </a:custGeom>
            <a:solidFill>
              <a:srgbClr val="DDE7FD"/>
            </a:solidFill>
          </p:spPr>
          <p:txBody>
            <a:bodyPr wrap="square" lIns="0" tIns="0" rIns="0" bIns="0" rtlCol="0"/>
            <a:lstStyle/>
            <a:p>
              <a:endParaRPr sz="1092"/>
            </a:p>
          </p:txBody>
        </p:sp>
        <p:sp>
          <p:nvSpPr>
            <p:cNvPr id="6040" name="object 879">
              <a:extLst>
                <a:ext uri="{FF2B5EF4-FFF2-40B4-BE49-F238E27FC236}">
                  <a16:creationId xmlns:a16="http://schemas.microsoft.com/office/drawing/2014/main" id="{38140243-A8BF-F490-11DD-B1D727FD6E6A}"/>
                </a:ext>
              </a:extLst>
            </p:cNvPr>
            <p:cNvSpPr/>
            <p:nvPr/>
          </p:nvSpPr>
          <p:spPr>
            <a:xfrm>
              <a:off x="12435247" y="8969958"/>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6041" name="object 880">
              <a:extLst>
                <a:ext uri="{FF2B5EF4-FFF2-40B4-BE49-F238E27FC236}">
                  <a16:creationId xmlns:a16="http://schemas.microsoft.com/office/drawing/2014/main" id="{8DEE51A0-5C7D-AD24-2BAE-0C1CC73CE07D}"/>
                </a:ext>
              </a:extLst>
            </p:cNvPr>
            <p:cNvSpPr/>
            <p:nvPr/>
          </p:nvSpPr>
          <p:spPr>
            <a:xfrm>
              <a:off x="12462950" y="9054283"/>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042" name="object 881">
              <a:extLst>
                <a:ext uri="{FF2B5EF4-FFF2-40B4-BE49-F238E27FC236}">
                  <a16:creationId xmlns:a16="http://schemas.microsoft.com/office/drawing/2014/main" id="{7F526F10-C42A-DC22-466F-B08AE01306B6}"/>
                </a:ext>
              </a:extLst>
            </p:cNvPr>
            <p:cNvSpPr/>
            <p:nvPr/>
          </p:nvSpPr>
          <p:spPr>
            <a:xfrm>
              <a:off x="12505001" y="9058794"/>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043" name="object 882">
              <a:extLst>
                <a:ext uri="{FF2B5EF4-FFF2-40B4-BE49-F238E27FC236}">
                  <a16:creationId xmlns:a16="http://schemas.microsoft.com/office/drawing/2014/main" id="{6E7F4F75-B229-D49A-C015-9158811162FC}"/>
                </a:ext>
              </a:extLst>
            </p:cNvPr>
            <p:cNvSpPr/>
            <p:nvPr/>
          </p:nvSpPr>
          <p:spPr>
            <a:xfrm>
              <a:off x="12434900" y="9052680"/>
              <a:ext cx="128905" cy="37465"/>
            </a:xfrm>
            <a:custGeom>
              <a:avLst/>
              <a:gdLst/>
              <a:ahLst/>
              <a:cxnLst/>
              <a:rect l="l" t="t" r="r" b="b"/>
              <a:pathLst>
                <a:path w="128904" h="37465">
                  <a:moveTo>
                    <a:pt x="9271" y="1739"/>
                  </a:moveTo>
                  <a:lnTo>
                    <a:pt x="7543" y="0"/>
                  </a:lnTo>
                  <a:lnTo>
                    <a:pt x="3276" y="0"/>
                  </a:lnTo>
                  <a:lnTo>
                    <a:pt x="1549" y="1739"/>
                  </a:lnTo>
                  <a:lnTo>
                    <a:pt x="1549" y="5994"/>
                  </a:lnTo>
                  <a:lnTo>
                    <a:pt x="3276" y="7721"/>
                  </a:lnTo>
                  <a:lnTo>
                    <a:pt x="7543" y="7721"/>
                  </a:lnTo>
                  <a:lnTo>
                    <a:pt x="9271" y="5994"/>
                  </a:lnTo>
                  <a:lnTo>
                    <a:pt x="9271" y="3860"/>
                  </a:lnTo>
                  <a:lnTo>
                    <a:pt x="9271" y="1739"/>
                  </a:lnTo>
                  <a:close/>
                </a:path>
                <a:path w="128904" h="37465">
                  <a:moveTo>
                    <a:pt x="15557" y="25844"/>
                  </a:moveTo>
                  <a:lnTo>
                    <a:pt x="0" y="25844"/>
                  </a:lnTo>
                  <a:lnTo>
                    <a:pt x="0" y="35725"/>
                  </a:lnTo>
                  <a:lnTo>
                    <a:pt x="939" y="36664"/>
                  </a:lnTo>
                  <a:lnTo>
                    <a:pt x="13474" y="36664"/>
                  </a:lnTo>
                  <a:lnTo>
                    <a:pt x="14617" y="36664"/>
                  </a:lnTo>
                  <a:lnTo>
                    <a:pt x="15557" y="35725"/>
                  </a:lnTo>
                  <a:lnTo>
                    <a:pt x="15557" y="25844"/>
                  </a:lnTo>
                  <a:close/>
                </a:path>
                <a:path w="128904" h="37465">
                  <a:moveTo>
                    <a:pt x="128828" y="26187"/>
                  </a:moveTo>
                  <a:lnTo>
                    <a:pt x="113271" y="26187"/>
                  </a:lnTo>
                  <a:lnTo>
                    <a:pt x="113271" y="36068"/>
                  </a:lnTo>
                  <a:lnTo>
                    <a:pt x="114211" y="36995"/>
                  </a:lnTo>
                  <a:lnTo>
                    <a:pt x="126746" y="36995"/>
                  </a:lnTo>
                  <a:lnTo>
                    <a:pt x="127889" y="36995"/>
                  </a:lnTo>
                  <a:lnTo>
                    <a:pt x="128828" y="36068"/>
                  </a:lnTo>
                  <a:lnTo>
                    <a:pt x="128828" y="26187"/>
                  </a:lnTo>
                  <a:close/>
                </a:path>
              </a:pathLst>
            </a:custGeom>
            <a:solidFill>
              <a:srgbClr val="2A5CDA"/>
            </a:solidFill>
          </p:spPr>
          <p:txBody>
            <a:bodyPr wrap="square" lIns="0" tIns="0" rIns="0" bIns="0" rtlCol="0"/>
            <a:lstStyle/>
            <a:p>
              <a:endParaRPr sz="1092"/>
            </a:p>
          </p:txBody>
        </p:sp>
        <p:sp>
          <p:nvSpPr>
            <p:cNvPr id="6044" name="object 883">
              <a:extLst>
                <a:ext uri="{FF2B5EF4-FFF2-40B4-BE49-F238E27FC236}">
                  <a16:creationId xmlns:a16="http://schemas.microsoft.com/office/drawing/2014/main" id="{20011915-D3DC-A3D0-69E3-E0F6A5CE5519}"/>
                </a:ext>
              </a:extLst>
            </p:cNvPr>
            <p:cNvSpPr/>
            <p:nvPr/>
          </p:nvSpPr>
          <p:spPr>
            <a:xfrm>
              <a:off x="12462950" y="8945723"/>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045" name="object 884">
              <a:extLst>
                <a:ext uri="{FF2B5EF4-FFF2-40B4-BE49-F238E27FC236}">
                  <a16:creationId xmlns:a16="http://schemas.microsoft.com/office/drawing/2014/main" id="{97B8840B-2330-783D-25DF-2A4CD685B496}"/>
                </a:ext>
              </a:extLst>
            </p:cNvPr>
            <p:cNvSpPr/>
            <p:nvPr/>
          </p:nvSpPr>
          <p:spPr>
            <a:xfrm>
              <a:off x="12505001" y="8950234"/>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046" name="object 885">
              <a:extLst>
                <a:ext uri="{FF2B5EF4-FFF2-40B4-BE49-F238E27FC236}">
                  <a16:creationId xmlns:a16="http://schemas.microsoft.com/office/drawing/2014/main" id="{8CB5C9A7-1435-3E59-602C-E59B840CB916}"/>
                </a:ext>
              </a:extLst>
            </p:cNvPr>
            <p:cNvSpPr/>
            <p:nvPr/>
          </p:nvSpPr>
          <p:spPr>
            <a:xfrm>
              <a:off x="12436458" y="8944121"/>
              <a:ext cx="8255" cy="8255"/>
            </a:xfrm>
            <a:custGeom>
              <a:avLst/>
              <a:gdLst/>
              <a:ahLst/>
              <a:cxnLst/>
              <a:rect l="l" t="t" r="r" b="b"/>
              <a:pathLst>
                <a:path w="8254" h="8254">
                  <a:moveTo>
                    <a:pt x="5989" y="0"/>
                  </a:moveTo>
                  <a:lnTo>
                    <a:pt x="1727" y="0"/>
                  </a:lnTo>
                  <a:lnTo>
                    <a:pt x="0" y="1727"/>
                  </a:lnTo>
                  <a:lnTo>
                    <a:pt x="0" y="5987"/>
                  </a:lnTo>
                  <a:lnTo>
                    <a:pt x="1727" y="7715"/>
                  </a:lnTo>
                  <a:lnTo>
                    <a:pt x="5989" y="7715"/>
                  </a:lnTo>
                  <a:lnTo>
                    <a:pt x="7717" y="5987"/>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6047" name="object 886">
              <a:extLst>
                <a:ext uri="{FF2B5EF4-FFF2-40B4-BE49-F238E27FC236}">
                  <a16:creationId xmlns:a16="http://schemas.microsoft.com/office/drawing/2014/main" id="{228BD445-27B9-BF73-DC14-EAFFF40C6941}"/>
                </a:ext>
              </a:extLst>
            </p:cNvPr>
            <p:cNvSpPr/>
            <p:nvPr/>
          </p:nvSpPr>
          <p:spPr>
            <a:xfrm>
              <a:off x="12462950" y="899940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048" name="object 887">
              <a:extLst>
                <a:ext uri="{FF2B5EF4-FFF2-40B4-BE49-F238E27FC236}">
                  <a16:creationId xmlns:a16="http://schemas.microsoft.com/office/drawing/2014/main" id="{4D5DFAFF-8E4B-B32F-18D4-07543E5B5C99}"/>
                </a:ext>
              </a:extLst>
            </p:cNvPr>
            <p:cNvSpPr/>
            <p:nvPr/>
          </p:nvSpPr>
          <p:spPr>
            <a:xfrm>
              <a:off x="12505001" y="9003916"/>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049" name="object 888">
              <a:extLst>
                <a:ext uri="{FF2B5EF4-FFF2-40B4-BE49-F238E27FC236}">
                  <a16:creationId xmlns:a16="http://schemas.microsoft.com/office/drawing/2014/main" id="{EAEE8017-9277-8736-B702-96E3797718C8}"/>
                </a:ext>
              </a:extLst>
            </p:cNvPr>
            <p:cNvSpPr/>
            <p:nvPr/>
          </p:nvSpPr>
          <p:spPr>
            <a:xfrm>
              <a:off x="12436458" y="8997802"/>
              <a:ext cx="8255" cy="8255"/>
            </a:xfrm>
            <a:custGeom>
              <a:avLst/>
              <a:gdLst/>
              <a:ahLst/>
              <a:cxnLst/>
              <a:rect l="l" t="t" r="r" b="b"/>
              <a:pathLst>
                <a:path w="8254" h="8254">
                  <a:moveTo>
                    <a:pt x="5989" y="0"/>
                  </a:moveTo>
                  <a:lnTo>
                    <a:pt x="1727" y="0"/>
                  </a:lnTo>
                  <a:lnTo>
                    <a:pt x="0" y="1727"/>
                  </a:lnTo>
                  <a:lnTo>
                    <a:pt x="0" y="5987"/>
                  </a:lnTo>
                  <a:lnTo>
                    <a:pt x="1727" y="7715"/>
                  </a:lnTo>
                  <a:lnTo>
                    <a:pt x="5989" y="7715"/>
                  </a:lnTo>
                  <a:lnTo>
                    <a:pt x="7717" y="5987"/>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6050" name="object 889">
              <a:extLst>
                <a:ext uri="{FF2B5EF4-FFF2-40B4-BE49-F238E27FC236}">
                  <a16:creationId xmlns:a16="http://schemas.microsoft.com/office/drawing/2014/main" id="{03AD4046-FFEE-E43B-7E89-0F0222EB4039}"/>
                </a:ext>
              </a:extLst>
            </p:cNvPr>
            <p:cNvSpPr/>
            <p:nvPr/>
          </p:nvSpPr>
          <p:spPr>
            <a:xfrm>
              <a:off x="12405548" y="9089336"/>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6051" name="object 890">
              <a:extLst>
                <a:ext uri="{FF2B5EF4-FFF2-40B4-BE49-F238E27FC236}">
                  <a16:creationId xmlns:a16="http://schemas.microsoft.com/office/drawing/2014/main" id="{36B66E97-359D-650F-FC28-D3DD84CD034A}"/>
                </a:ext>
              </a:extLst>
            </p:cNvPr>
            <p:cNvSpPr/>
            <p:nvPr/>
          </p:nvSpPr>
          <p:spPr>
            <a:xfrm>
              <a:off x="8964553" y="5070323"/>
              <a:ext cx="2175510" cy="2229485"/>
            </a:xfrm>
            <a:custGeom>
              <a:avLst/>
              <a:gdLst/>
              <a:ahLst/>
              <a:cxnLst/>
              <a:rect l="l" t="t" r="r" b="b"/>
              <a:pathLst>
                <a:path w="2175509" h="2229484">
                  <a:moveTo>
                    <a:pt x="2174979" y="0"/>
                  </a:moveTo>
                  <a:lnTo>
                    <a:pt x="0" y="0"/>
                  </a:lnTo>
                  <a:lnTo>
                    <a:pt x="0" y="2229006"/>
                  </a:lnTo>
                  <a:lnTo>
                    <a:pt x="2174979" y="2229006"/>
                  </a:lnTo>
                  <a:lnTo>
                    <a:pt x="2174979" y="0"/>
                  </a:lnTo>
                  <a:close/>
                </a:path>
              </a:pathLst>
            </a:custGeom>
            <a:solidFill>
              <a:srgbClr val="F5F7FE"/>
            </a:solidFill>
          </p:spPr>
          <p:txBody>
            <a:bodyPr wrap="square" lIns="0" tIns="0" rIns="0" bIns="0" rtlCol="0"/>
            <a:lstStyle/>
            <a:p>
              <a:endParaRPr sz="1092"/>
            </a:p>
          </p:txBody>
        </p:sp>
        <p:sp>
          <p:nvSpPr>
            <p:cNvPr id="6052" name="object 891">
              <a:extLst>
                <a:ext uri="{FF2B5EF4-FFF2-40B4-BE49-F238E27FC236}">
                  <a16:creationId xmlns:a16="http://schemas.microsoft.com/office/drawing/2014/main" id="{AF23C3FF-14CF-432C-DD5B-ABCBB2C99A8D}"/>
                </a:ext>
              </a:extLst>
            </p:cNvPr>
            <p:cNvSpPr/>
            <p:nvPr/>
          </p:nvSpPr>
          <p:spPr>
            <a:xfrm>
              <a:off x="8959354" y="5065235"/>
              <a:ext cx="2185670" cy="2239010"/>
            </a:xfrm>
            <a:custGeom>
              <a:avLst/>
              <a:gdLst/>
              <a:ahLst/>
              <a:cxnLst/>
              <a:rect l="l" t="t" r="r" b="b"/>
              <a:pathLst>
                <a:path w="2185670" h="2239009">
                  <a:moveTo>
                    <a:pt x="2185378" y="0"/>
                  </a:moveTo>
                  <a:lnTo>
                    <a:pt x="0" y="0"/>
                  </a:lnTo>
                  <a:lnTo>
                    <a:pt x="0" y="10160"/>
                  </a:lnTo>
                  <a:lnTo>
                    <a:pt x="0" y="2228850"/>
                  </a:lnTo>
                  <a:lnTo>
                    <a:pt x="0" y="2239010"/>
                  </a:lnTo>
                  <a:lnTo>
                    <a:pt x="2185378" y="2239010"/>
                  </a:lnTo>
                  <a:lnTo>
                    <a:pt x="2185378" y="2228888"/>
                  </a:lnTo>
                  <a:lnTo>
                    <a:pt x="2185378" y="10287"/>
                  </a:lnTo>
                  <a:lnTo>
                    <a:pt x="2174976" y="10287"/>
                  </a:lnTo>
                  <a:lnTo>
                    <a:pt x="2174976" y="2228850"/>
                  </a:lnTo>
                  <a:lnTo>
                    <a:pt x="10401" y="2228850"/>
                  </a:lnTo>
                  <a:lnTo>
                    <a:pt x="10401" y="10160"/>
                  </a:lnTo>
                  <a:lnTo>
                    <a:pt x="2185378" y="10160"/>
                  </a:lnTo>
                  <a:lnTo>
                    <a:pt x="2185378" y="0"/>
                  </a:lnTo>
                  <a:close/>
                </a:path>
              </a:pathLst>
            </a:custGeom>
            <a:solidFill>
              <a:srgbClr val="2A5CDA"/>
            </a:solidFill>
          </p:spPr>
          <p:txBody>
            <a:bodyPr wrap="square" lIns="0" tIns="0" rIns="0" bIns="0" rtlCol="0"/>
            <a:lstStyle/>
            <a:p>
              <a:endParaRPr sz="1092"/>
            </a:p>
          </p:txBody>
        </p:sp>
      </p:grpSp>
      <p:sp>
        <p:nvSpPr>
          <p:cNvPr id="6053" name="object 892">
            <a:extLst>
              <a:ext uri="{FF2B5EF4-FFF2-40B4-BE49-F238E27FC236}">
                <a16:creationId xmlns:a16="http://schemas.microsoft.com/office/drawing/2014/main" id="{D252926F-DDF7-5436-0DE6-E4C7026A9C32}"/>
              </a:ext>
            </a:extLst>
          </p:cNvPr>
          <p:cNvSpPr txBox="1"/>
          <p:nvPr/>
        </p:nvSpPr>
        <p:spPr>
          <a:xfrm>
            <a:off x="11120909" y="2917896"/>
            <a:ext cx="682334" cy="98335"/>
          </a:xfrm>
          <a:prstGeom prst="rect">
            <a:avLst/>
          </a:prstGeom>
        </p:spPr>
        <p:txBody>
          <a:bodyPr vert="horz" wrap="square" lIns="0" tIns="9627" rIns="0" bIns="0" rtlCol="0">
            <a:spAutoFit/>
          </a:bodyPr>
          <a:lstStyle/>
          <a:p>
            <a:pPr marL="7701">
              <a:spcBef>
                <a:spcPts val="76"/>
              </a:spcBef>
            </a:pPr>
            <a:r>
              <a:rPr sz="576" spc="64" dirty="0">
                <a:solidFill>
                  <a:srgbClr val="142C6F"/>
                </a:solidFill>
                <a:latin typeface="Verdana"/>
                <a:cs typeface="Verdana"/>
              </a:rPr>
              <a:t>BLOCKCHAIN</a:t>
            </a:r>
            <a:r>
              <a:rPr sz="576" spc="49" dirty="0">
                <a:solidFill>
                  <a:srgbClr val="142C6F"/>
                </a:solidFill>
                <a:latin typeface="Verdana"/>
                <a:cs typeface="Verdana"/>
              </a:rPr>
              <a:t> </a:t>
            </a:r>
            <a:r>
              <a:rPr sz="576" spc="-18" dirty="0">
                <a:solidFill>
                  <a:srgbClr val="142C6F"/>
                </a:solidFill>
                <a:latin typeface="Verdana"/>
                <a:cs typeface="Verdana"/>
              </a:rPr>
              <a:t>D</a:t>
            </a:r>
            <a:endParaRPr sz="576">
              <a:latin typeface="Verdana"/>
              <a:cs typeface="Verdana"/>
            </a:endParaRPr>
          </a:p>
        </p:txBody>
      </p:sp>
      <p:grpSp>
        <p:nvGrpSpPr>
          <p:cNvPr id="6054" name="object 893">
            <a:extLst>
              <a:ext uri="{FF2B5EF4-FFF2-40B4-BE49-F238E27FC236}">
                <a16:creationId xmlns:a16="http://schemas.microsoft.com/office/drawing/2014/main" id="{66F66CCA-C737-280A-2C02-B1B49614A71A}"/>
              </a:ext>
            </a:extLst>
          </p:cNvPr>
          <p:cNvGrpSpPr/>
          <p:nvPr/>
        </p:nvGrpSpPr>
        <p:grpSpPr>
          <a:xfrm>
            <a:off x="11032477" y="3075132"/>
            <a:ext cx="861775" cy="2787482"/>
            <a:chOff x="9336272" y="5450520"/>
            <a:chExt cx="1421130" cy="4596765"/>
          </a:xfrm>
        </p:grpSpPr>
        <p:sp>
          <p:nvSpPr>
            <p:cNvPr id="6055" name="object 894">
              <a:extLst>
                <a:ext uri="{FF2B5EF4-FFF2-40B4-BE49-F238E27FC236}">
                  <a16:creationId xmlns:a16="http://schemas.microsoft.com/office/drawing/2014/main" id="{25A710D0-A2E9-0592-4417-486C83E6E068}"/>
                </a:ext>
              </a:extLst>
            </p:cNvPr>
            <p:cNvSpPr/>
            <p:nvPr/>
          </p:nvSpPr>
          <p:spPr>
            <a:xfrm>
              <a:off x="9486994" y="5601234"/>
              <a:ext cx="1122680" cy="970915"/>
            </a:xfrm>
            <a:custGeom>
              <a:avLst/>
              <a:gdLst/>
              <a:ahLst/>
              <a:cxnLst/>
              <a:rect l="l" t="t" r="r" b="b"/>
              <a:pathLst>
                <a:path w="1122679" h="970915">
                  <a:moveTo>
                    <a:pt x="559716" y="0"/>
                  </a:moveTo>
                  <a:lnTo>
                    <a:pt x="0" y="967344"/>
                  </a:lnTo>
                </a:path>
                <a:path w="1122679" h="970915">
                  <a:moveTo>
                    <a:pt x="559716" y="0"/>
                  </a:moveTo>
                  <a:lnTo>
                    <a:pt x="1116389" y="970387"/>
                  </a:lnTo>
                </a:path>
                <a:path w="1122679" h="970915">
                  <a:moveTo>
                    <a:pt x="559716" y="0"/>
                  </a:moveTo>
                  <a:lnTo>
                    <a:pt x="1122475" y="325486"/>
                  </a:lnTo>
                </a:path>
              </a:pathLst>
            </a:custGeom>
            <a:ln w="10406">
              <a:solidFill>
                <a:srgbClr val="2A5CDA"/>
              </a:solidFill>
            </a:ln>
          </p:spPr>
          <p:txBody>
            <a:bodyPr wrap="square" lIns="0" tIns="0" rIns="0" bIns="0" rtlCol="0"/>
            <a:lstStyle/>
            <a:p>
              <a:endParaRPr sz="1092"/>
            </a:p>
          </p:txBody>
        </p:sp>
        <p:sp>
          <p:nvSpPr>
            <p:cNvPr id="6056" name="object 895">
              <a:extLst>
                <a:ext uri="{FF2B5EF4-FFF2-40B4-BE49-F238E27FC236}">
                  <a16:creationId xmlns:a16="http://schemas.microsoft.com/office/drawing/2014/main" id="{563CDE40-731B-E8FE-D5E7-53D13D1B4F2C}"/>
                </a:ext>
              </a:extLst>
            </p:cNvPr>
            <p:cNvSpPr/>
            <p:nvPr/>
          </p:nvSpPr>
          <p:spPr>
            <a:xfrm>
              <a:off x="10043676" y="5926718"/>
              <a:ext cx="566420" cy="967740"/>
            </a:xfrm>
            <a:custGeom>
              <a:avLst/>
              <a:gdLst/>
              <a:ahLst/>
              <a:cxnLst/>
              <a:rect l="l" t="t" r="r" b="b"/>
              <a:pathLst>
                <a:path w="566420" h="967740">
                  <a:moveTo>
                    <a:pt x="565801" y="647943"/>
                  </a:moveTo>
                  <a:lnTo>
                    <a:pt x="565801" y="0"/>
                  </a:lnTo>
                </a:path>
                <a:path w="566420" h="967740">
                  <a:moveTo>
                    <a:pt x="565801" y="647943"/>
                  </a:moveTo>
                  <a:lnTo>
                    <a:pt x="0" y="967344"/>
                  </a:lnTo>
                </a:path>
              </a:pathLst>
            </a:custGeom>
            <a:ln w="10406">
              <a:solidFill>
                <a:srgbClr val="2A5CDA"/>
              </a:solidFill>
            </a:ln>
          </p:spPr>
          <p:txBody>
            <a:bodyPr wrap="square" lIns="0" tIns="0" rIns="0" bIns="0" rtlCol="0"/>
            <a:lstStyle/>
            <a:p>
              <a:endParaRPr sz="1092"/>
            </a:p>
          </p:txBody>
        </p:sp>
        <p:sp>
          <p:nvSpPr>
            <p:cNvPr id="6057" name="object 896">
              <a:extLst>
                <a:ext uri="{FF2B5EF4-FFF2-40B4-BE49-F238E27FC236}">
                  <a16:creationId xmlns:a16="http://schemas.microsoft.com/office/drawing/2014/main" id="{92123CE9-CFEE-EA80-F9A3-BEE7D8E09308}"/>
                </a:ext>
              </a:extLst>
            </p:cNvPr>
            <p:cNvSpPr/>
            <p:nvPr/>
          </p:nvSpPr>
          <p:spPr>
            <a:xfrm>
              <a:off x="9490032" y="5929762"/>
              <a:ext cx="553720" cy="964565"/>
            </a:xfrm>
            <a:custGeom>
              <a:avLst/>
              <a:gdLst/>
              <a:ahLst/>
              <a:cxnLst/>
              <a:rect l="l" t="t" r="r" b="b"/>
              <a:pathLst>
                <a:path w="553720" h="964565">
                  <a:moveTo>
                    <a:pt x="0" y="641857"/>
                  </a:moveTo>
                  <a:lnTo>
                    <a:pt x="553642" y="964301"/>
                  </a:lnTo>
                </a:path>
                <a:path w="553720" h="964565">
                  <a:moveTo>
                    <a:pt x="0" y="641857"/>
                  </a:moveTo>
                  <a:lnTo>
                    <a:pt x="0" y="0"/>
                  </a:lnTo>
                </a:path>
              </a:pathLst>
            </a:custGeom>
            <a:ln w="10406">
              <a:solidFill>
                <a:srgbClr val="2A5CDA"/>
              </a:solidFill>
            </a:ln>
          </p:spPr>
          <p:txBody>
            <a:bodyPr wrap="square" lIns="0" tIns="0" rIns="0" bIns="0" rtlCol="0"/>
            <a:lstStyle/>
            <a:p>
              <a:endParaRPr sz="1092"/>
            </a:p>
          </p:txBody>
        </p:sp>
        <p:sp>
          <p:nvSpPr>
            <p:cNvPr id="6058" name="object 897">
              <a:extLst>
                <a:ext uri="{FF2B5EF4-FFF2-40B4-BE49-F238E27FC236}">
                  <a16:creationId xmlns:a16="http://schemas.microsoft.com/office/drawing/2014/main" id="{D74F72B0-9612-56D1-5B05-965D086A266C}"/>
                </a:ext>
              </a:extLst>
            </p:cNvPr>
            <p:cNvSpPr/>
            <p:nvPr/>
          </p:nvSpPr>
          <p:spPr>
            <a:xfrm>
              <a:off x="9490035" y="5604275"/>
              <a:ext cx="560070" cy="325755"/>
            </a:xfrm>
            <a:custGeom>
              <a:avLst/>
              <a:gdLst/>
              <a:ahLst/>
              <a:cxnLst/>
              <a:rect l="l" t="t" r="r" b="b"/>
              <a:pathLst>
                <a:path w="560070" h="325754">
                  <a:moveTo>
                    <a:pt x="559716" y="0"/>
                  </a:moveTo>
                  <a:lnTo>
                    <a:pt x="0" y="325486"/>
                  </a:lnTo>
                </a:path>
              </a:pathLst>
            </a:custGeom>
            <a:ln w="10406">
              <a:solidFill>
                <a:srgbClr val="2A5CDA"/>
              </a:solidFill>
            </a:ln>
          </p:spPr>
          <p:txBody>
            <a:bodyPr wrap="square" lIns="0" tIns="0" rIns="0" bIns="0" rtlCol="0"/>
            <a:lstStyle/>
            <a:p>
              <a:endParaRPr sz="1092"/>
            </a:p>
          </p:txBody>
        </p:sp>
        <p:sp>
          <p:nvSpPr>
            <p:cNvPr id="6059" name="object 898">
              <a:extLst>
                <a:ext uri="{FF2B5EF4-FFF2-40B4-BE49-F238E27FC236}">
                  <a16:creationId xmlns:a16="http://schemas.microsoft.com/office/drawing/2014/main" id="{A86B7057-50A6-E20B-BD78-E20D0C4736E3}"/>
                </a:ext>
              </a:extLst>
            </p:cNvPr>
            <p:cNvSpPr/>
            <p:nvPr/>
          </p:nvSpPr>
          <p:spPr>
            <a:xfrm>
              <a:off x="10046711" y="5601234"/>
              <a:ext cx="3175" cy="1296035"/>
            </a:xfrm>
            <a:custGeom>
              <a:avLst/>
              <a:gdLst/>
              <a:ahLst/>
              <a:cxnLst/>
              <a:rect l="l" t="t" r="r" b="b"/>
              <a:pathLst>
                <a:path w="3175" h="1296034">
                  <a:moveTo>
                    <a:pt x="0" y="0"/>
                  </a:moveTo>
                  <a:lnTo>
                    <a:pt x="3042" y="1295874"/>
                  </a:lnTo>
                </a:path>
              </a:pathLst>
            </a:custGeom>
            <a:ln w="10406">
              <a:solidFill>
                <a:srgbClr val="2A5CDA"/>
              </a:solidFill>
            </a:ln>
          </p:spPr>
          <p:txBody>
            <a:bodyPr wrap="square" lIns="0" tIns="0" rIns="0" bIns="0" rtlCol="0"/>
            <a:lstStyle/>
            <a:p>
              <a:endParaRPr sz="1092"/>
            </a:p>
          </p:txBody>
        </p:sp>
        <p:sp>
          <p:nvSpPr>
            <p:cNvPr id="6060" name="object 899">
              <a:extLst>
                <a:ext uri="{FF2B5EF4-FFF2-40B4-BE49-F238E27FC236}">
                  <a16:creationId xmlns:a16="http://schemas.microsoft.com/office/drawing/2014/main" id="{D90B8BE8-D2A8-43D2-C31B-C9986CF365C6}"/>
                </a:ext>
              </a:extLst>
            </p:cNvPr>
            <p:cNvSpPr/>
            <p:nvPr/>
          </p:nvSpPr>
          <p:spPr>
            <a:xfrm>
              <a:off x="10049741" y="5926723"/>
              <a:ext cx="553720" cy="970915"/>
            </a:xfrm>
            <a:custGeom>
              <a:avLst/>
              <a:gdLst/>
              <a:ahLst/>
              <a:cxnLst/>
              <a:rect l="l" t="t" r="r" b="b"/>
              <a:pathLst>
                <a:path w="553720" h="970915">
                  <a:moveTo>
                    <a:pt x="553642" y="0"/>
                  </a:moveTo>
                  <a:lnTo>
                    <a:pt x="0" y="970387"/>
                  </a:lnTo>
                </a:path>
              </a:pathLst>
            </a:custGeom>
            <a:ln w="10406">
              <a:solidFill>
                <a:srgbClr val="2A5CDA"/>
              </a:solidFill>
            </a:ln>
          </p:spPr>
          <p:txBody>
            <a:bodyPr wrap="square" lIns="0" tIns="0" rIns="0" bIns="0" rtlCol="0"/>
            <a:lstStyle/>
            <a:p>
              <a:endParaRPr sz="1092"/>
            </a:p>
          </p:txBody>
        </p:sp>
        <p:sp>
          <p:nvSpPr>
            <p:cNvPr id="6061" name="object 900">
              <a:extLst>
                <a:ext uri="{FF2B5EF4-FFF2-40B4-BE49-F238E27FC236}">
                  <a16:creationId xmlns:a16="http://schemas.microsoft.com/office/drawing/2014/main" id="{B63D6056-8C03-6C28-F715-B366F6F2F784}"/>
                </a:ext>
              </a:extLst>
            </p:cNvPr>
            <p:cNvSpPr/>
            <p:nvPr/>
          </p:nvSpPr>
          <p:spPr>
            <a:xfrm>
              <a:off x="9490032" y="5926723"/>
              <a:ext cx="1116965" cy="970915"/>
            </a:xfrm>
            <a:custGeom>
              <a:avLst/>
              <a:gdLst/>
              <a:ahLst/>
              <a:cxnLst/>
              <a:rect l="l" t="t" r="r" b="b"/>
              <a:pathLst>
                <a:path w="1116965" h="970915">
                  <a:moveTo>
                    <a:pt x="0" y="0"/>
                  </a:moveTo>
                  <a:lnTo>
                    <a:pt x="559716" y="970387"/>
                  </a:lnTo>
                </a:path>
                <a:path w="1116965" h="970915">
                  <a:moveTo>
                    <a:pt x="0" y="0"/>
                  </a:moveTo>
                  <a:lnTo>
                    <a:pt x="1116401" y="0"/>
                  </a:lnTo>
                </a:path>
              </a:pathLst>
            </a:custGeom>
            <a:ln w="10406">
              <a:solidFill>
                <a:srgbClr val="2A5CDA"/>
              </a:solidFill>
            </a:ln>
          </p:spPr>
          <p:txBody>
            <a:bodyPr wrap="square" lIns="0" tIns="0" rIns="0" bIns="0" rtlCol="0"/>
            <a:lstStyle/>
            <a:p>
              <a:endParaRPr sz="1092"/>
            </a:p>
          </p:txBody>
        </p:sp>
        <p:sp>
          <p:nvSpPr>
            <p:cNvPr id="6062" name="object 901">
              <a:extLst>
                <a:ext uri="{FF2B5EF4-FFF2-40B4-BE49-F238E27FC236}">
                  <a16:creationId xmlns:a16="http://schemas.microsoft.com/office/drawing/2014/main" id="{585DA246-F8D2-5D0B-C242-6541FD22FCFE}"/>
                </a:ext>
              </a:extLst>
            </p:cNvPr>
            <p:cNvSpPr/>
            <p:nvPr/>
          </p:nvSpPr>
          <p:spPr>
            <a:xfrm>
              <a:off x="9490032" y="5926719"/>
              <a:ext cx="1116965" cy="645160"/>
            </a:xfrm>
            <a:custGeom>
              <a:avLst/>
              <a:gdLst/>
              <a:ahLst/>
              <a:cxnLst/>
              <a:rect l="l" t="t" r="r" b="b"/>
              <a:pathLst>
                <a:path w="1116965" h="645159">
                  <a:moveTo>
                    <a:pt x="0" y="644900"/>
                  </a:moveTo>
                  <a:lnTo>
                    <a:pt x="1116401" y="0"/>
                  </a:lnTo>
                </a:path>
                <a:path w="1116965" h="645159">
                  <a:moveTo>
                    <a:pt x="0" y="644900"/>
                  </a:moveTo>
                  <a:lnTo>
                    <a:pt x="1116401" y="644900"/>
                  </a:lnTo>
                </a:path>
              </a:pathLst>
            </a:custGeom>
            <a:ln w="10406">
              <a:solidFill>
                <a:srgbClr val="2A5CDA"/>
              </a:solidFill>
            </a:ln>
          </p:spPr>
          <p:txBody>
            <a:bodyPr wrap="square" lIns="0" tIns="0" rIns="0" bIns="0" rtlCol="0"/>
            <a:lstStyle/>
            <a:p>
              <a:endParaRPr sz="1092"/>
            </a:p>
          </p:txBody>
        </p:sp>
        <p:sp>
          <p:nvSpPr>
            <p:cNvPr id="6063" name="object 902">
              <a:extLst>
                <a:ext uri="{FF2B5EF4-FFF2-40B4-BE49-F238E27FC236}">
                  <a16:creationId xmlns:a16="http://schemas.microsoft.com/office/drawing/2014/main" id="{2BACD026-33BC-DA46-838C-E92D491A78AE}"/>
                </a:ext>
              </a:extLst>
            </p:cNvPr>
            <p:cNvSpPr/>
            <p:nvPr/>
          </p:nvSpPr>
          <p:spPr>
            <a:xfrm>
              <a:off x="9490032" y="5926723"/>
              <a:ext cx="1113790" cy="645160"/>
            </a:xfrm>
            <a:custGeom>
              <a:avLst/>
              <a:gdLst/>
              <a:ahLst/>
              <a:cxnLst/>
              <a:rect l="l" t="t" r="r" b="b"/>
              <a:pathLst>
                <a:path w="1113790" h="645159">
                  <a:moveTo>
                    <a:pt x="0" y="0"/>
                  </a:moveTo>
                  <a:lnTo>
                    <a:pt x="1113358" y="644900"/>
                  </a:lnTo>
                </a:path>
                <a:path w="1113790" h="645159">
                  <a:moveTo>
                    <a:pt x="0" y="0"/>
                  </a:moveTo>
                  <a:lnTo>
                    <a:pt x="1113358" y="644900"/>
                  </a:lnTo>
                </a:path>
              </a:pathLst>
            </a:custGeom>
            <a:ln w="10406">
              <a:solidFill>
                <a:srgbClr val="2A5CDA"/>
              </a:solidFill>
            </a:ln>
          </p:spPr>
          <p:txBody>
            <a:bodyPr wrap="square" lIns="0" tIns="0" rIns="0" bIns="0" rtlCol="0"/>
            <a:lstStyle/>
            <a:p>
              <a:endParaRPr sz="1092"/>
            </a:p>
          </p:txBody>
        </p:sp>
        <p:sp>
          <p:nvSpPr>
            <p:cNvPr id="6064" name="object 903">
              <a:extLst>
                <a:ext uri="{FF2B5EF4-FFF2-40B4-BE49-F238E27FC236}">
                  <a16:creationId xmlns:a16="http://schemas.microsoft.com/office/drawing/2014/main" id="{68701106-5DFE-CBCA-597C-EB790A0702A3}"/>
                </a:ext>
              </a:extLst>
            </p:cNvPr>
            <p:cNvSpPr/>
            <p:nvPr/>
          </p:nvSpPr>
          <p:spPr>
            <a:xfrm>
              <a:off x="9342891" y="6423256"/>
              <a:ext cx="290830" cy="290830"/>
            </a:xfrm>
            <a:custGeom>
              <a:avLst/>
              <a:gdLst/>
              <a:ahLst/>
              <a:cxnLst/>
              <a:rect l="l" t="t" r="r" b="b"/>
              <a:pathLst>
                <a:path w="290829" h="290829">
                  <a:moveTo>
                    <a:pt x="161098" y="0"/>
                  </a:moveTo>
                  <a:lnTo>
                    <a:pt x="115975" y="2090"/>
                  </a:lnTo>
                  <a:lnTo>
                    <a:pt x="72239" y="18735"/>
                  </a:lnTo>
                  <a:lnTo>
                    <a:pt x="35954" y="48286"/>
                  </a:lnTo>
                  <a:lnTo>
                    <a:pt x="11581" y="86318"/>
                  </a:lnTo>
                  <a:lnTo>
                    <a:pt x="0" y="129539"/>
                  </a:lnTo>
                  <a:lnTo>
                    <a:pt x="2091" y="174663"/>
                  </a:lnTo>
                  <a:lnTo>
                    <a:pt x="18736" y="218399"/>
                  </a:lnTo>
                  <a:lnTo>
                    <a:pt x="48287" y="254683"/>
                  </a:lnTo>
                  <a:lnTo>
                    <a:pt x="86318" y="279056"/>
                  </a:lnTo>
                  <a:lnTo>
                    <a:pt x="129540" y="290638"/>
                  </a:lnTo>
                  <a:lnTo>
                    <a:pt x="174663" y="288547"/>
                  </a:lnTo>
                  <a:lnTo>
                    <a:pt x="218399" y="271903"/>
                  </a:lnTo>
                  <a:lnTo>
                    <a:pt x="254683" y="242347"/>
                  </a:lnTo>
                  <a:lnTo>
                    <a:pt x="279057" y="204315"/>
                  </a:lnTo>
                  <a:lnTo>
                    <a:pt x="290638" y="161095"/>
                  </a:lnTo>
                  <a:lnTo>
                    <a:pt x="288547" y="115974"/>
                  </a:lnTo>
                  <a:lnTo>
                    <a:pt x="271903" y="72239"/>
                  </a:lnTo>
                  <a:lnTo>
                    <a:pt x="242351" y="35955"/>
                  </a:lnTo>
                  <a:lnTo>
                    <a:pt x="204320" y="11581"/>
                  </a:lnTo>
                  <a:lnTo>
                    <a:pt x="161098" y="0"/>
                  </a:lnTo>
                  <a:close/>
                </a:path>
              </a:pathLst>
            </a:custGeom>
            <a:solidFill>
              <a:srgbClr val="FFFFFF"/>
            </a:solidFill>
          </p:spPr>
          <p:txBody>
            <a:bodyPr wrap="square" lIns="0" tIns="0" rIns="0" bIns="0" rtlCol="0"/>
            <a:lstStyle/>
            <a:p>
              <a:endParaRPr sz="1092"/>
            </a:p>
          </p:txBody>
        </p:sp>
        <p:sp>
          <p:nvSpPr>
            <p:cNvPr id="6065" name="object 904">
              <a:extLst>
                <a:ext uri="{FF2B5EF4-FFF2-40B4-BE49-F238E27FC236}">
                  <a16:creationId xmlns:a16="http://schemas.microsoft.com/office/drawing/2014/main" id="{F9D33ABB-23DB-E299-1B64-C85C3E7D49D5}"/>
                </a:ext>
              </a:extLst>
            </p:cNvPr>
            <p:cNvSpPr/>
            <p:nvPr/>
          </p:nvSpPr>
          <p:spPr>
            <a:xfrm>
              <a:off x="9342891" y="6423255"/>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6066" name="object 905">
              <a:extLst>
                <a:ext uri="{FF2B5EF4-FFF2-40B4-BE49-F238E27FC236}">
                  <a16:creationId xmlns:a16="http://schemas.microsoft.com/office/drawing/2014/main" id="{415F12CB-60D9-2B31-ACBC-F080EFC9C91E}"/>
                </a:ext>
              </a:extLst>
            </p:cNvPr>
            <p:cNvPicPr/>
            <p:nvPr/>
          </p:nvPicPr>
          <p:blipFill>
            <a:blip r:embed="rId31" cstate="print"/>
            <a:stretch>
              <a:fillRect/>
            </a:stretch>
          </p:blipFill>
          <p:spPr>
            <a:xfrm>
              <a:off x="9401855" y="6486738"/>
              <a:ext cx="169054" cy="43960"/>
            </a:xfrm>
            <a:prstGeom prst="rect">
              <a:avLst/>
            </a:prstGeom>
          </p:spPr>
        </p:pic>
        <p:sp>
          <p:nvSpPr>
            <p:cNvPr id="6067" name="object 906">
              <a:extLst>
                <a:ext uri="{FF2B5EF4-FFF2-40B4-BE49-F238E27FC236}">
                  <a16:creationId xmlns:a16="http://schemas.microsoft.com/office/drawing/2014/main" id="{BC3DF442-3E7E-9900-FAE2-D8BDF92456A6}"/>
                </a:ext>
              </a:extLst>
            </p:cNvPr>
            <p:cNvSpPr/>
            <p:nvPr/>
          </p:nvSpPr>
          <p:spPr>
            <a:xfrm>
              <a:off x="9401844" y="6486732"/>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068" name="object 907">
              <a:extLst>
                <a:ext uri="{FF2B5EF4-FFF2-40B4-BE49-F238E27FC236}">
                  <a16:creationId xmlns:a16="http://schemas.microsoft.com/office/drawing/2014/main" id="{1391E3E3-D351-4573-069F-B9BF07F1305C}"/>
                </a:ext>
              </a:extLst>
            </p:cNvPr>
            <p:cNvPicPr/>
            <p:nvPr/>
          </p:nvPicPr>
          <p:blipFill>
            <a:blip r:embed="rId32" cstate="print"/>
            <a:stretch>
              <a:fillRect/>
            </a:stretch>
          </p:blipFill>
          <p:spPr>
            <a:xfrm>
              <a:off x="9401855" y="6540424"/>
              <a:ext cx="169054" cy="43949"/>
            </a:xfrm>
            <a:prstGeom prst="rect">
              <a:avLst/>
            </a:prstGeom>
          </p:spPr>
        </p:pic>
        <p:sp>
          <p:nvSpPr>
            <p:cNvPr id="6069" name="object 908">
              <a:extLst>
                <a:ext uri="{FF2B5EF4-FFF2-40B4-BE49-F238E27FC236}">
                  <a16:creationId xmlns:a16="http://schemas.microsoft.com/office/drawing/2014/main" id="{7D7415F1-757E-7D7B-3F98-84AA712B7287}"/>
                </a:ext>
              </a:extLst>
            </p:cNvPr>
            <p:cNvSpPr/>
            <p:nvPr/>
          </p:nvSpPr>
          <p:spPr>
            <a:xfrm>
              <a:off x="9401844" y="6540413"/>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070" name="object 909">
              <a:extLst>
                <a:ext uri="{FF2B5EF4-FFF2-40B4-BE49-F238E27FC236}">
                  <a16:creationId xmlns:a16="http://schemas.microsoft.com/office/drawing/2014/main" id="{C0B8AAC1-91FE-3FDA-A8EF-0A1CBAF06FEA}"/>
                </a:ext>
              </a:extLst>
            </p:cNvPr>
            <p:cNvPicPr/>
            <p:nvPr/>
          </p:nvPicPr>
          <p:blipFill>
            <a:blip r:embed="rId33" cstate="print"/>
            <a:stretch>
              <a:fillRect/>
            </a:stretch>
          </p:blipFill>
          <p:spPr>
            <a:xfrm>
              <a:off x="9401855" y="6595302"/>
              <a:ext cx="169054" cy="43949"/>
            </a:xfrm>
            <a:prstGeom prst="rect">
              <a:avLst/>
            </a:prstGeom>
          </p:spPr>
        </p:pic>
        <p:sp>
          <p:nvSpPr>
            <p:cNvPr id="6071" name="object 910">
              <a:extLst>
                <a:ext uri="{FF2B5EF4-FFF2-40B4-BE49-F238E27FC236}">
                  <a16:creationId xmlns:a16="http://schemas.microsoft.com/office/drawing/2014/main" id="{8C227701-614D-7276-2840-159DEEBBC69C}"/>
                </a:ext>
              </a:extLst>
            </p:cNvPr>
            <p:cNvSpPr/>
            <p:nvPr/>
          </p:nvSpPr>
          <p:spPr>
            <a:xfrm>
              <a:off x="9401844" y="6595292"/>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072" name="object 911">
              <a:extLst>
                <a:ext uri="{FF2B5EF4-FFF2-40B4-BE49-F238E27FC236}">
                  <a16:creationId xmlns:a16="http://schemas.microsoft.com/office/drawing/2014/main" id="{8433BD4F-FD4D-8F78-08A3-DE224BCF2EEC}"/>
                </a:ext>
              </a:extLst>
            </p:cNvPr>
            <p:cNvPicPr/>
            <p:nvPr/>
          </p:nvPicPr>
          <p:blipFill>
            <a:blip r:embed="rId11" cstate="print"/>
            <a:stretch>
              <a:fillRect/>
            </a:stretch>
          </p:blipFill>
          <p:spPr>
            <a:xfrm>
              <a:off x="9422144" y="6530699"/>
              <a:ext cx="128488" cy="9724"/>
            </a:xfrm>
            <a:prstGeom prst="rect">
              <a:avLst/>
            </a:prstGeom>
          </p:spPr>
        </p:pic>
        <p:sp>
          <p:nvSpPr>
            <p:cNvPr id="6073" name="object 912">
              <a:extLst>
                <a:ext uri="{FF2B5EF4-FFF2-40B4-BE49-F238E27FC236}">
                  <a16:creationId xmlns:a16="http://schemas.microsoft.com/office/drawing/2014/main" id="{9BF36BE6-BF6D-AE17-C0B3-57E579746A88}"/>
                </a:ext>
              </a:extLst>
            </p:cNvPr>
            <p:cNvSpPr/>
            <p:nvPr/>
          </p:nvSpPr>
          <p:spPr>
            <a:xfrm>
              <a:off x="9422132" y="6530688"/>
              <a:ext cx="128905" cy="10160"/>
            </a:xfrm>
            <a:custGeom>
              <a:avLst/>
              <a:gdLst/>
              <a:ahLst/>
              <a:cxnLst/>
              <a:rect l="l" t="t" r="r" b="b"/>
              <a:pathLst>
                <a:path w="128904"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6074" name="object 913">
              <a:extLst>
                <a:ext uri="{FF2B5EF4-FFF2-40B4-BE49-F238E27FC236}">
                  <a16:creationId xmlns:a16="http://schemas.microsoft.com/office/drawing/2014/main" id="{2721452D-3912-D72D-D796-39FB7A465D83}"/>
                </a:ext>
              </a:extLst>
            </p:cNvPr>
            <p:cNvSpPr/>
            <p:nvPr/>
          </p:nvSpPr>
          <p:spPr>
            <a:xfrm>
              <a:off x="9422130" y="6530701"/>
              <a:ext cx="128905" cy="57785"/>
            </a:xfrm>
            <a:custGeom>
              <a:avLst/>
              <a:gdLst/>
              <a:ahLst/>
              <a:cxnLst/>
              <a:rect l="l" t="t" r="r" b="b"/>
              <a:pathLst>
                <a:path w="128904" h="57784">
                  <a:moveTo>
                    <a:pt x="128485" y="53949"/>
                  </a:moveTo>
                  <a:lnTo>
                    <a:pt x="0" y="53949"/>
                  </a:lnTo>
                  <a:lnTo>
                    <a:pt x="0" y="57696"/>
                  </a:lnTo>
                  <a:lnTo>
                    <a:pt x="128485" y="57696"/>
                  </a:lnTo>
                  <a:lnTo>
                    <a:pt x="128485" y="53949"/>
                  </a:lnTo>
                  <a:close/>
                </a:path>
                <a:path w="128904"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6075" name="object 914">
              <a:extLst>
                <a:ext uri="{FF2B5EF4-FFF2-40B4-BE49-F238E27FC236}">
                  <a16:creationId xmlns:a16="http://schemas.microsoft.com/office/drawing/2014/main" id="{35FA3185-AE1F-2336-F436-A6EC3283CB23}"/>
                </a:ext>
              </a:extLst>
            </p:cNvPr>
            <p:cNvSpPr/>
            <p:nvPr/>
          </p:nvSpPr>
          <p:spPr>
            <a:xfrm>
              <a:off x="9422131" y="6530688"/>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6076" name="object 915">
              <a:extLst>
                <a:ext uri="{FF2B5EF4-FFF2-40B4-BE49-F238E27FC236}">
                  <a16:creationId xmlns:a16="http://schemas.microsoft.com/office/drawing/2014/main" id="{E7DAB9B7-1A30-6428-B6D0-EECA53B9CBF6}"/>
                </a:ext>
              </a:extLst>
            </p:cNvPr>
            <p:cNvSpPr/>
            <p:nvPr/>
          </p:nvSpPr>
          <p:spPr>
            <a:xfrm>
              <a:off x="9449841" y="661501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077" name="object 916">
              <a:extLst>
                <a:ext uri="{FF2B5EF4-FFF2-40B4-BE49-F238E27FC236}">
                  <a16:creationId xmlns:a16="http://schemas.microsoft.com/office/drawing/2014/main" id="{890C5246-7D70-5072-3FA5-E646935AF8F4}"/>
                </a:ext>
              </a:extLst>
            </p:cNvPr>
            <p:cNvSpPr/>
            <p:nvPr/>
          </p:nvSpPr>
          <p:spPr>
            <a:xfrm>
              <a:off x="9491894" y="6619530"/>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078" name="object 917">
              <a:extLst>
                <a:ext uri="{FF2B5EF4-FFF2-40B4-BE49-F238E27FC236}">
                  <a16:creationId xmlns:a16="http://schemas.microsoft.com/office/drawing/2014/main" id="{2A315229-F090-58A0-E709-1363F42AA8A5}"/>
                </a:ext>
              </a:extLst>
            </p:cNvPr>
            <p:cNvSpPr/>
            <p:nvPr/>
          </p:nvSpPr>
          <p:spPr>
            <a:xfrm>
              <a:off x="9421787" y="6613416"/>
              <a:ext cx="128905" cy="37465"/>
            </a:xfrm>
            <a:custGeom>
              <a:avLst/>
              <a:gdLst/>
              <a:ahLst/>
              <a:cxnLst/>
              <a:rect l="l" t="t" r="r" b="b"/>
              <a:pathLst>
                <a:path w="128904" h="37465">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4" h="37465">
                  <a:moveTo>
                    <a:pt x="15557" y="25844"/>
                  </a:moveTo>
                  <a:lnTo>
                    <a:pt x="0" y="25844"/>
                  </a:lnTo>
                  <a:lnTo>
                    <a:pt x="0" y="35725"/>
                  </a:lnTo>
                  <a:lnTo>
                    <a:pt x="939" y="36664"/>
                  </a:lnTo>
                  <a:lnTo>
                    <a:pt x="13474" y="36664"/>
                  </a:lnTo>
                  <a:lnTo>
                    <a:pt x="14617" y="36664"/>
                  </a:lnTo>
                  <a:lnTo>
                    <a:pt x="15557" y="35725"/>
                  </a:lnTo>
                  <a:lnTo>
                    <a:pt x="15557" y="25844"/>
                  </a:lnTo>
                  <a:close/>
                </a:path>
                <a:path w="128904" h="37465">
                  <a:moveTo>
                    <a:pt x="128828" y="26174"/>
                  </a:moveTo>
                  <a:lnTo>
                    <a:pt x="113271" y="26174"/>
                  </a:lnTo>
                  <a:lnTo>
                    <a:pt x="113271" y="36068"/>
                  </a:lnTo>
                  <a:lnTo>
                    <a:pt x="114211" y="36995"/>
                  </a:lnTo>
                  <a:lnTo>
                    <a:pt x="126746" y="36995"/>
                  </a:lnTo>
                  <a:lnTo>
                    <a:pt x="127889" y="36995"/>
                  </a:lnTo>
                  <a:lnTo>
                    <a:pt x="128828" y="36068"/>
                  </a:lnTo>
                  <a:lnTo>
                    <a:pt x="128828" y="26174"/>
                  </a:lnTo>
                  <a:close/>
                </a:path>
              </a:pathLst>
            </a:custGeom>
            <a:solidFill>
              <a:srgbClr val="2A5CDA"/>
            </a:solidFill>
          </p:spPr>
          <p:txBody>
            <a:bodyPr wrap="square" lIns="0" tIns="0" rIns="0" bIns="0" rtlCol="0"/>
            <a:lstStyle/>
            <a:p>
              <a:endParaRPr sz="1092"/>
            </a:p>
          </p:txBody>
        </p:sp>
        <p:sp>
          <p:nvSpPr>
            <p:cNvPr id="6079" name="object 918">
              <a:extLst>
                <a:ext uri="{FF2B5EF4-FFF2-40B4-BE49-F238E27FC236}">
                  <a16:creationId xmlns:a16="http://schemas.microsoft.com/office/drawing/2014/main" id="{3A5F2C18-3A43-8677-2573-12BD461FDF91}"/>
                </a:ext>
              </a:extLst>
            </p:cNvPr>
            <p:cNvSpPr/>
            <p:nvPr/>
          </p:nvSpPr>
          <p:spPr>
            <a:xfrm>
              <a:off x="9449841" y="6506459"/>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080" name="object 919">
              <a:extLst>
                <a:ext uri="{FF2B5EF4-FFF2-40B4-BE49-F238E27FC236}">
                  <a16:creationId xmlns:a16="http://schemas.microsoft.com/office/drawing/2014/main" id="{84C4A4A9-A0F8-0930-5365-6321D1852597}"/>
                </a:ext>
              </a:extLst>
            </p:cNvPr>
            <p:cNvSpPr/>
            <p:nvPr/>
          </p:nvSpPr>
          <p:spPr>
            <a:xfrm>
              <a:off x="9491894" y="6510970"/>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081" name="object 920">
              <a:extLst>
                <a:ext uri="{FF2B5EF4-FFF2-40B4-BE49-F238E27FC236}">
                  <a16:creationId xmlns:a16="http://schemas.microsoft.com/office/drawing/2014/main" id="{FF567347-D85E-4C50-7F19-BC812670A50F}"/>
                </a:ext>
              </a:extLst>
            </p:cNvPr>
            <p:cNvSpPr/>
            <p:nvPr/>
          </p:nvSpPr>
          <p:spPr>
            <a:xfrm>
              <a:off x="9423352" y="6504857"/>
              <a:ext cx="8255" cy="8255"/>
            </a:xfrm>
            <a:custGeom>
              <a:avLst/>
              <a:gdLst/>
              <a:ahLst/>
              <a:cxnLst/>
              <a:rect l="l" t="t" r="r" b="b"/>
              <a:pathLst>
                <a:path w="8254" h="8254">
                  <a:moveTo>
                    <a:pt x="5987" y="0"/>
                  </a:moveTo>
                  <a:lnTo>
                    <a:pt x="1727" y="0"/>
                  </a:lnTo>
                  <a:lnTo>
                    <a:pt x="0" y="1727"/>
                  </a:lnTo>
                  <a:lnTo>
                    <a:pt x="0" y="5987"/>
                  </a:lnTo>
                  <a:lnTo>
                    <a:pt x="1727" y="7715"/>
                  </a:lnTo>
                  <a:lnTo>
                    <a:pt x="5987" y="7715"/>
                  </a:lnTo>
                  <a:lnTo>
                    <a:pt x="7715" y="5987"/>
                  </a:lnTo>
                  <a:lnTo>
                    <a:pt x="7715" y="3857"/>
                  </a:lnTo>
                  <a:lnTo>
                    <a:pt x="7715" y="1727"/>
                  </a:lnTo>
                  <a:lnTo>
                    <a:pt x="5987" y="0"/>
                  </a:lnTo>
                  <a:close/>
                </a:path>
              </a:pathLst>
            </a:custGeom>
            <a:solidFill>
              <a:srgbClr val="2A5CDA"/>
            </a:solidFill>
          </p:spPr>
          <p:txBody>
            <a:bodyPr wrap="square" lIns="0" tIns="0" rIns="0" bIns="0" rtlCol="0"/>
            <a:lstStyle/>
            <a:p>
              <a:endParaRPr sz="1092"/>
            </a:p>
          </p:txBody>
        </p:sp>
        <p:sp>
          <p:nvSpPr>
            <p:cNvPr id="6082" name="object 921">
              <a:extLst>
                <a:ext uri="{FF2B5EF4-FFF2-40B4-BE49-F238E27FC236}">
                  <a16:creationId xmlns:a16="http://schemas.microsoft.com/office/drawing/2014/main" id="{CEB3B33D-FE16-67CB-8854-E57CC919EA65}"/>
                </a:ext>
              </a:extLst>
            </p:cNvPr>
            <p:cNvSpPr/>
            <p:nvPr/>
          </p:nvSpPr>
          <p:spPr>
            <a:xfrm>
              <a:off x="9449841" y="6560140"/>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083" name="object 922">
              <a:extLst>
                <a:ext uri="{FF2B5EF4-FFF2-40B4-BE49-F238E27FC236}">
                  <a16:creationId xmlns:a16="http://schemas.microsoft.com/office/drawing/2014/main" id="{7AE09C23-A389-7B46-520C-25E639835BA2}"/>
                </a:ext>
              </a:extLst>
            </p:cNvPr>
            <p:cNvSpPr/>
            <p:nvPr/>
          </p:nvSpPr>
          <p:spPr>
            <a:xfrm>
              <a:off x="9491894" y="6564651"/>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084" name="object 923">
              <a:extLst>
                <a:ext uri="{FF2B5EF4-FFF2-40B4-BE49-F238E27FC236}">
                  <a16:creationId xmlns:a16="http://schemas.microsoft.com/office/drawing/2014/main" id="{CCA35F34-52D5-9777-6D70-3CE9AEB14E64}"/>
                </a:ext>
              </a:extLst>
            </p:cNvPr>
            <p:cNvSpPr/>
            <p:nvPr/>
          </p:nvSpPr>
          <p:spPr>
            <a:xfrm>
              <a:off x="9423352" y="6558538"/>
              <a:ext cx="8255" cy="8255"/>
            </a:xfrm>
            <a:custGeom>
              <a:avLst/>
              <a:gdLst/>
              <a:ahLst/>
              <a:cxnLst/>
              <a:rect l="l" t="t" r="r" b="b"/>
              <a:pathLst>
                <a:path w="8254" h="8254">
                  <a:moveTo>
                    <a:pt x="5987" y="0"/>
                  </a:moveTo>
                  <a:lnTo>
                    <a:pt x="1727" y="0"/>
                  </a:lnTo>
                  <a:lnTo>
                    <a:pt x="0" y="1727"/>
                  </a:lnTo>
                  <a:lnTo>
                    <a:pt x="0" y="5987"/>
                  </a:lnTo>
                  <a:lnTo>
                    <a:pt x="1727" y="7715"/>
                  </a:lnTo>
                  <a:lnTo>
                    <a:pt x="5987" y="7715"/>
                  </a:lnTo>
                  <a:lnTo>
                    <a:pt x="7715" y="5987"/>
                  </a:lnTo>
                  <a:lnTo>
                    <a:pt x="7715" y="3857"/>
                  </a:lnTo>
                  <a:lnTo>
                    <a:pt x="7715" y="1727"/>
                  </a:lnTo>
                  <a:lnTo>
                    <a:pt x="5987" y="0"/>
                  </a:lnTo>
                  <a:close/>
                </a:path>
              </a:pathLst>
            </a:custGeom>
            <a:solidFill>
              <a:srgbClr val="2A5CDA"/>
            </a:solidFill>
          </p:spPr>
          <p:txBody>
            <a:bodyPr wrap="square" lIns="0" tIns="0" rIns="0" bIns="0" rtlCol="0"/>
            <a:lstStyle/>
            <a:p>
              <a:endParaRPr sz="1092"/>
            </a:p>
          </p:txBody>
        </p:sp>
        <p:sp>
          <p:nvSpPr>
            <p:cNvPr id="6085" name="object 924">
              <a:extLst>
                <a:ext uri="{FF2B5EF4-FFF2-40B4-BE49-F238E27FC236}">
                  <a16:creationId xmlns:a16="http://schemas.microsoft.com/office/drawing/2014/main" id="{1A9C6DAA-4278-10BD-D50C-5EC18424D3A2}"/>
                </a:ext>
              </a:extLst>
            </p:cNvPr>
            <p:cNvSpPr/>
            <p:nvPr/>
          </p:nvSpPr>
          <p:spPr>
            <a:xfrm>
              <a:off x="9392436" y="6650073"/>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6086" name="object 925">
              <a:extLst>
                <a:ext uri="{FF2B5EF4-FFF2-40B4-BE49-F238E27FC236}">
                  <a16:creationId xmlns:a16="http://schemas.microsoft.com/office/drawing/2014/main" id="{BB1EDF34-DF12-67AF-F3BD-A0287BA395F8}"/>
                </a:ext>
              </a:extLst>
            </p:cNvPr>
            <p:cNvSpPr/>
            <p:nvPr/>
          </p:nvSpPr>
          <p:spPr>
            <a:xfrm>
              <a:off x="9901386" y="6745702"/>
              <a:ext cx="290830" cy="290830"/>
            </a:xfrm>
            <a:custGeom>
              <a:avLst/>
              <a:gdLst/>
              <a:ahLst/>
              <a:cxnLst/>
              <a:rect l="l" t="t" r="r" b="b"/>
              <a:pathLst>
                <a:path w="290829" h="290829">
                  <a:moveTo>
                    <a:pt x="161098" y="0"/>
                  </a:moveTo>
                  <a:lnTo>
                    <a:pt x="115975" y="2090"/>
                  </a:lnTo>
                  <a:lnTo>
                    <a:pt x="72239" y="18735"/>
                  </a:lnTo>
                  <a:lnTo>
                    <a:pt x="35954" y="48286"/>
                  </a:lnTo>
                  <a:lnTo>
                    <a:pt x="11581" y="86318"/>
                  </a:lnTo>
                  <a:lnTo>
                    <a:pt x="0" y="129539"/>
                  </a:lnTo>
                  <a:lnTo>
                    <a:pt x="2091" y="174663"/>
                  </a:lnTo>
                  <a:lnTo>
                    <a:pt x="18736" y="218399"/>
                  </a:lnTo>
                  <a:lnTo>
                    <a:pt x="48287" y="254683"/>
                  </a:lnTo>
                  <a:lnTo>
                    <a:pt x="86318" y="279056"/>
                  </a:lnTo>
                  <a:lnTo>
                    <a:pt x="129540" y="290638"/>
                  </a:lnTo>
                  <a:lnTo>
                    <a:pt x="174664" y="288547"/>
                  </a:lnTo>
                  <a:lnTo>
                    <a:pt x="218400" y="271902"/>
                  </a:lnTo>
                  <a:lnTo>
                    <a:pt x="254684" y="242346"/>
                  </a:lnTo>
                  <a:lnTo>
                    <a:pt x="279057" y="204314"/>
                  </a:lnTo>
                  <a:lnTo>
                    <a:pt x="290639" y="161094"/>
                  </a:lnTo>
                  <a:lnTo>
                    <a:pt x="288548" y="115973"/>
                  </a:lnTo>
                  <a:lnTo>
                    <a:pt x="271903" y="72239"/>
                  </a:lnTo>
                  <a:lnTo>
                    <a:pt x="242351" y="35955"/>
                  </a:lnTo>
                  <a:lnTo>
                    <a:pt x="204320" y="11581"/>
                  </a:lnTo>
                  <a:lnTo>
                    <a:pt x="161098" y="0"/>
                  </a:lnTo>
                  <a:close/>
                </a:path>
              </a:pathLst>
            </a:custGeom>
            <a:solidFill>
              <a:srgbClr val="FFFFFF"/>
            </a:solidFill>
          </p:spPr>
          <p:txBody>
            <a:bodyPr wrap="square" lIns="0" tIns="0" rIns="0" bIns="0" rtlCol="0"/>
            <a:lstStyle/>
            <a:p>
              <a:endParaRPr sz="1092"/>
            </a:p>
          </p:txBody>
        </p:sp>
        <p:sp>
          <p:nvSpPr>
            <p:cNvPr id="6087" name="object 926">
              <a:extLst>
                <a:ext uri="{FF2B5EF4-FFF2-40B4-BE49-F238E27FC236}">
                  <a16:creationId xmlns:a16="http://schemas.microsoft.com/office/drawing/2014/main" id="{ED8961C6-0ABF-C884-EB45-87574078BA4E}"/>
                </a:ext>
              </a:extLst>
            </p:cNvPr>
            <p:cNvSpPr/>
            <p:nvPr/>
          </p:nvSpPr>
          <p:spPr>
            <a:xfrm>
              <a:off x="9901386" y="6745702"/>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6088" name="object 927">
              <a:extLst>
                <a:ext uri="{FF2B5EF4-FFF2-40B4-BE49-F238E27FC236}">
                  <a16:creationId xmlns:a16="http://schemas.microsoft.com/office/drawing/2014/main" id="{C35BA5AB-B575-C930-BDD7-C893E100E37A}"/>
                </a:ext>
              </a:extLst>
            </p:cNvPr>
            <p:cNvPicPr/>
            <p:nvPr/>
          </p:nvPicPr>
          <p:blipFill>
            <a:blip r:embed="rId34" cstate="print"/>
            <a:stretch>
              <a:fillRect/>
            </a:stretch>
          </p:blipFill>
          <p:spPr>
            <a:xfrm>
              <a:off x="9960341" y="6809182"/>
              <a:ext cx="169066" cy="43960"/>
            </a:xfrm>
            <a:prstGeom prst="rect">
              <a:avLst/>
            </a:prstGeom>
          </p:spPr>
        </p:pic>
        <p:sp>
          <p:nvSpPr>
            <p:cNvPr id="6089" name="object 928">
              <a:extLst>
                <a:ext uri="{FF2B5EF4-FFF2-40B4-BE49-F238E27FC236}">
                  <a16:creationId xmlns:a16="http://schemas.microsoft.com/office/drawing/2014/main" id="{BEDE216C-00DF-5D6F-350B-0F403E17C41D}"/>
                </a:ext>
              </a:extLst>
            </p:cNvPr>
            <p:cNvSpPr/>
            <p:nvPr/>
          </p:nvSpPr>
          <p:spPr>
            <a:xfrm>
              <a:off x="9960340" y="680917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090" name="object 929">
              <a:extLst>
                <a:ext uri="{FF2B5EF4-FFF2-40B4-BE49-F238E27FC236}">
                  <a16:creationId xmlns:a16="http://schemas.microsoft.com/office/drawing/2014/main" id="{D983ADE6-BB21-23E5-6224-51D0E34DFA06}"/>
                </a:ext>
              </a:extLst>
            </p:cNvPr>
            <p:cNvPicPr/>
            <p:nvPr/>
          </p:nvPicPr>
          <p:blipFill>
            <a:blip r:embed="rId34" cstate="print"/>
            <a:stretch>
              <a:fillRect/>
            </a:stretch>
          </p:blipFill>
          <p:spPr>
            <a:xfrm>
              <a:off x="9960341" y="6862868"/>
              <a:ext cx="169066" cy="43960"/>
            </a:xfrm>
            <a:prstGeom prst="rect">
              <a:avLst/>
            </a:prstGeom>
          </p:spPr>
        </p:pic>
        <p:sp>
          <p:nvSpPr>
            <p:cNvPr id="6091" name="object 930">
              <a:extLst>
                <a:ext uri="{FF2B5EF4-FFF2-40B4-BE49-F238E27FC236}">
                  <a16:creationId xmlns:a16="http://schemas.microsoft.com/office/drawing/2014/main" id="{05E08AAE-296C-62C5-1E6D-7F6F09383209}"/>
                </a:ext>
              </a:extLst>
            </p:cNvPr>
            <p:cNvSpPr/>
            <p:nvPr/>
          </p:nvSpPr>
          <p:spPr>
            <a:xfrm>
              <a:off x="9960340" y="6862859"/>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092" name="object 931">
              <a:extLst>
                <a:ext uri="{FF2B5EF4-FFF2-40B4-BE49-F238E27FC236}">
                  <a16:creationId xmlns:a16="http://schemas.microsoft.com/office/drawing/2014/main" id="{A81F74ED-BDE5-96A3-F204-D2B373B9F0EE}"/>
                </a:ext>
              </a:extLst>
            </p:cNvPr>
            <p:cNvPicPr/>
            <p:nvPr/>
          </p:nvPicPr>
          <p:blipFill>
            <a:blip r:embed="rId35" cstate="print"/>
            <a:stretch>
              <a:fillRect/>
            </a:stretch>
          </p:blipFill>
          <p:spPr>
            <a:xfrm>
              <a:off x="9960341" y="6917746"/>
              <a:ext cx="169066" cy="43949"/>
            </a:xfrm>
            <a:prstGeom prst="rect">
              <a:avLst/>
            </a:prstGeom>
          </p:spPr>
        </p:pic>
        <p:sp>
          <p:nvSpPr>
            <p:cNvPr id="6093" name="object 932">
              <a:extLst>
                <a:ext uri="{FF2B5EF4-FFF2-40B4-BE49-F238E27FC236}">
                  <a16:creationId xmlns:a16="http://schemas.microsoft.com/office/drawing/2014/main" id="{E6B6D525-23D1-3D53-51AA-CAE143D09094}"/>
                </a:ext>
              </a:extLst>
            </p:cNvPr>
            <p:cNvSpPr/>
            <p:nvPr/>
          </p:nvSpPr>
          <p:spPr>
            <a:xfrm>
              <a:off x="9960340" y="691773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094" name="object 933">
              <a:extLst>
                <a:ext uri="{FF2B5EF4-FFF2-40B4-BE49-F238E27FC236}">
                  <a16:creationId xmlns:a16="http://schemas.microsoft.com/office/drawing/2014/main" id="{432A05F0-4D14-7831-DDA1-FDC747705F74}"/>
                </a:ext>
              </a:extLst>
            </p:cNvPr>
            <p:cNvPicPr/>
            <p:nvPr/>
          </p:nvPicPr>
          <p:blipFill>
            <a:blip r:embed="rId20" cstate="print"/>
            <a:stretch>
              <a:fillRect/>
            </a:stretch>
          </p:blipFill>
          <p:spPr>
            <a:xfrm>
              <a:off x="9980631" y="6853144"/>
              <a:ext cx="128488" cy="9724"/>
            </a:xfrm>
            <a:prstGeom prst="rect">
              <a:avLst/>
            </a:prstGeom>
          </p:spPr>
        </p:pic>
        <p:sp>
          <p:nvSpPr>
            <p:cNvPr id="6095" name="object 934">
              <a:extLst>
                <a:ext uri="{FF2B5EF4-FFF2-40B4-BE49-F238E27FC236}">
                  <a16:creationId xmlns:a16="http://schemas.microsoft.com/office/drawing/2014/main" id="{F1E3BDB4-CBA0-D754-E2B8-954F9884FD54}"/>
                </a:ext>
              </a:extLst>
            </p:cNvPr>
            <p:cNvSpPr/>
            <p:nvPr/>
          </p:nvSpPr>
          <p:spPr>
            <a:xfrm>
              <a:off x="9980631" y="6853144"/>
              <a:ext cx="128905" cy="10160"/>
            </a:xfrm>
            <a:custGeom>
              <a:avLst/>
              <a:gdLst/>
              <a:ahLst/>
              <a:cxnLst/>
              <a:rect l="l" t="t" r="r" b="b"/>
              <a:pathLst>
                <a:path w="128904"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6096" name="object 935">
              <a:extLst>
                <a:ext uri="{FF2B5EF4-FFF2-40B4-BE49-F238E27FC236}">
                  <a16:creationId xmlns:a16="http://schemas.microsoft.com/office/drawing/2014/main" id="{0A08F002-CC35-7F17-2E55-64CD780F80F4}"/>
                </a:ext>
              </a:extLst>
            </p:cNvPr>
            <p:cNvSpPr/>
            <p:nvPr/>
          </p:nvSpPr>
          <p:spPr>
            <a:xfrm>
              <a:off x="9980625" y="6853154"/>
              <a:ext cx="128905" cy="57785"/>
            </a:xfrm>
            <a:custGeom>
              <a:avLst/>
              <a:gdLst/>
              <a:ahLst/>
              <a:cxnLst/>
              <a:rect l="l" t="t" r="r" b="b"/>
              <a:pathLst>
                <a:path w="128904" h="57784">
                  <a:moveTo>
                    <a:pt x="128485" y="53936"/>
                  </a:moveTo>
                  <a:lnTo>
                    <a:pt x="0" y="53936"/>
                  </a:lnTo>
                  <a:lnTo>
                    <a:pt x="0" y="57683"/>
                  </a:lnTo>
                  <a:lnTo>
                    <a:pt x="128485" y="57683"/>
                  </a:lnTo>
                  <a:lnTo>
                    <a:pt x="128485" y="53936"/>
                  </a:lnTo>
                  <a:close/>
                </a:path>
                <a:path w="128904"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6097" name="object 936">
              <a:extLst>
                <a:ext uri="{FF2B5EF4-FFF2-40B4-BE49-F238E27FC236}">
                  <a16:creationId xmlns:a16="http://schemas.microsoft.com/office/drawing/2014/main" id="{CE62CF45-5E32-ED7C-D454-5E5391026EA7}"/>
                </a:ext>
              </a:extLst>
            </p:cNvPr>
            <p:cNvSpPr/>
            <p:nvPr/>
          </p:nvSpPr>
          <p:spPr>
            <a:xfrm>
              <a:off x="9980630" y="6853144"/>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6098" name="object 937">
              <a:extLst>
                <a:ext uri="{FF2B5EF4-FFF2-40B4-BE49-F238E27FC236}">
                  <a16:creationId xmlns:a16="http://schemas.microsoft.com/office/drawing/2014/main" id="{9F43CF0C-4545-C6BD-2E2F-C1F2929B1CA5}"/>
                </a:ext>
              </a:extLst>
            </p:cNvPr>
            <p:cNvSpPr/>
            <p:nvPr/>
          </p:nvSpPr>
          <p:spPr>
            <a:xfrm>
              <a:off x="10008337" y="6937465"/>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099" name="object 938">
              <a:extLst>
                <a:ext uri="{FF2B5EF4-FFF2-40B4-BE49-F238E27FC236}">
                  <a16:creationId xmlns:a16="http://schemas.microsoft.com/office/drawing/2014/main" id="{85BEBD49-B3A1-44AC-59DC-74B9F54578A9}"/>
                </a:ext>
              </a:extLst>
            </p:cNvPr>
            <p:cNvSpPr/>
            <p:nvPr/>
          </p:nvSpPr>
          <p:spPr>
            <a:xfrm>
              <a:off x="10050390" y="6941977"/>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100" name="object 939">
              <a:extLst>
                <a:ext uri="{FF2B5EF4-FFF2-40B4-BE49-F238E27FC236}">
                  <a16:creationId xmlns:a16="http://schemas.microsoft.com/office/drawing/2014/main" id="{B0CB54A5-DD55-1FF8-6A84-82BB508D740F}"/>
                </a:ext>
              </a:extLst>
            </p:cNvPr>
            <p:cNvSpPr/>
            <p:nvPr/>
          </p:nvSpPr>
          <p:spPr>
            <a:xfrm>
              <a:off x="9980282" y="6935869"/>
              <a:ext cx="128905" cy="37465"/>
            </a:xfrm>
            <a:custGeom>
              <a:avLst/>
              <a:gdLst/>
              <a:ahLst/>
              <a:cxnLst/>
              <a:rect l="l" t="t" r="r" b="b"/>
              <a:pathLst>
                <a:path w="128904" h="37465">
                  <a:moveTo>
                    <a:pt x="9271" y="1727"/>
                  </a:moveTo>
                  <a:lnTo>
                    <a:pt x="7543" y="0"/>
                  </a:lnTo>
                  <a:lnTo>
                    <a:pt x="3289" y="0"/>
                  </a:lnTo>
                  <a:lnTo>
                    <a:pt x="1562" y="1727"/>
                  </a:lnTo>
                  <a:lnTo>
                    <a:pt x="1562" y="5981"/>
                  </a:lnTo>
                  <a:lnTo>
                    <a:pt x="3289" y="7708"/>
                  </a:lnTo>
                  <a:lnTo>
                    <a:pt x="7543" y="7708"/>
                  </a:lnTo>
                  <a:lnTo>
                    <a:pt x="9271" y="5981"/>
                  </a:lnTo>
                  <a:lnTo>
                    <a:pt x="9271" y="3860"/>
                  </a:lnTo>
                  <a:lnTo>
                    <a:pt x="9271" y="1727"/>
                  </a:lnTo>
                  <a:close/>
                </a:path>
                <a:path w="128904" h="37465">
                  <a:moveTo>
                    <a:pt x="15557" y="25831"/>
                  </a:moveTo>
                  <a:lnTo>
                    <a:pt x="0" y="25831"/>
                  </a:lnTo>
                  <a:lnTo>
                    <a:pt x="0" y="35712"/>
                  </a:lnTo>
                  <a:lnTo>
                    <a:pt x="939" y="36652"/>
                  </a:lnTo>
                  <a:lnTo>
                    <a:pt x="13474" y="36652"/>
                  </a:lnTo>
                  <a:lnTo>
                    <a:pt x="14617" y="36652"/>
                  </a:lnTo>
                  <a:lnTo>
                    <a:pt x="15557" y="35712"/>
                  </a:lnTo>
                  <a:lnTo>
                    <a:pt x="15557" y="25831"/>
                  </a:lnTo>
                  <a:close/>
                </a:path>
                <a:path w="128904" h="37465">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6101" name="object 940">
              <a:extLst>
                <a:ext uri="{FF2B5EF4-FFF2-40B4-BE49-F238E27FC236}">
                  <a16:creationId xmlns:a16="http://schemas.microsoft.com/office/drawing/2014/main" id="{073B017B-DCC3-7CFB-3202-9BE57B6E1F2C}"/>
                </a:ext>
              </a:extLst>
            </p:cNvPr>
            <p:cNvSpPr/>
            <p:nvPr/>
          </p:nvSpPr>
          <p:spPr>
            <a:xfrm>
              <a:off x="10008337" y="6828905"/>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102" name="object 941">
              <a:extLst>
                <a:ext uri="{FF2B5EF4-FFF2-40B4-BE49-F238E27FC236}">
                  <a16:creationId xmlns:a16="http://schemas.microsoft.com/office/drawing/2014/main" id="{C4FDEB0B-4324-D07B-86A3-7B4229DCC02C}"/>
                </a:ext>
              </a:extLst>
            </p:cNvPr>
            <p:cNvSpPr/>
            <p:nvPr/>
          </p:nvSpPr>
          <p:spPr>
            <a:xfrm>
              <a:off x="10050390" y="6833417"/>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103" name="object 942">
              <a:extLst>
                <a:ext uri="{FF2B5EF4-FFF2-40B4-BE49-F238E27FC236}">
                  <a16:creationId xmlns:a16="http://schemas.microsoft.com/office/drawing/2014/main" id="{41B71B77-8A39-2261-0459-EDE3DB323848}"/>
                </a:ext>
              </a:extLst>
            </p:cNvPr>
            <p:cNvSpPr/>
            <p:nvPr/>
          </p:nvSpPr>
          <p:spPr>
            <a:xfrm>
              <a:off x="9981847" y="6827302"/>
              <a:ext cx="8255" cy="8255"/>
            </a:xfrm>
            <a:custGeom>
              <a:avLst/>
              <a:gdLst/>
              <a:ahLst/>
              <a:cxnLst/>
              <a:rect l="l" t="t" r="r" b="b"/>
              <a:pathLst>
                <a:path w="8254" h="8254">
                  <a:moveTo>
                    <a:pt x="5988" y="0"/>
                  </a:moveTo>
                  <a:lnTo>
                    <a:pt x="1728" y="0"/>
                  </a:lnTo>
                  <a:lnTo>
                    <a:pt x="0" y="1728"/>
                  </a:lnTo>
                  <a:lnTo>
                    <a:pt x="0" y="5988"/>
                  </a:lnTo>
                  <a:lnTo>
                    <a:pt x="1728" y="7717"/>
                  </a:lnTo>
                  <a:lnTo>
                    <a:pt x="5988" y="7717"/>
                  </a:lnTo>
                  <a:lnTo>
                    <a:pt x="7715" y="5988"/>
                  </a:lnTo>
                  <a:lnTo>
                    <a:pt x="7715" y="3858"/>
                  </a:lnTo>
                  <a:lnTo>
                    <a:pt x="7715" y="1728"/>
                  </a:lnTo>
                  <a:lnTo>
                    <a:pt x="5988" y="0"/>
                  </a:lnTo>
                  <a:close/>
                </a:path>
              </a:pathLst>
            </a:custGeom>
            <a:solidFill>
              <a:srgbClr val="2A5CDA"/>
            </a:solidFill>
          </p:spPr>
          <p:txBody>
            <a:bodyPr wrap="square" lIns="0" tIns="0" rIns="0" bIns="0" rtlCol="0"/>
            <a:lstStyle/>
            <a:p>
              <a:endParaRPr sz="1092"/>
            </a:p>
          </p:txBody>
        </p:sp>
        <p:sp>
          <p:nvSpPr>
            <p:cNvPr id="6104" name="object 943">
              <a:extLst>
                <a:ext uri="{FF2B5EF4-FFF2-40B4-BE49-F238E27FC236}">
                  <a16:creationId xmlns:a16="http://schemas.microsoft.com/office/drawing/2014/main" id="{E7B76126-07CF-2A68-ED5E-D55B3E8C4481}"/>
                </a:ext>
              </a:extLst>
            </p:cNvPr>
            <p:cNvSpPr/>
            <p:nvPr/>
          </p:nvSpPr>
          <p:spPr>
            <a:xfrm>
              <a:off x="10008337" y="6882587"/>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105" name="object 944">
              <a:extLst>
                <a:ext uri="{FF2B5EF4-FFF2-40B4-BE49-F238E27FC236}">
                  <a16:creationId xmlns:a16="http://schemas.microsoft.com/office/drawing/2014/main" id="{E379DC6B-0741-898B-F77C-1FC6245F0F46}"/>
                </a:ext>
              </a:extLst>
            </p:cNvPr>
            <p:cNvSpPr/>
            <p:nvPr/>
          </p:nvSpPr>
          <p:spPr>
            <a:xfrm>
              <a:off x="10050390" y="6887098"/>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106" name="object 945">
              <a:extLst>
                <a:ext uri="{FF2B5EF4-FFF2-40B4-BE49-F238E27FC236}">
                  <a16:creationId xmlns:a16="http://schemas.microsoft.com/office/drawing/2014/main" id="{D770083F-EE7F-D739-E947-21E108A78CA2}"/>
                </a:ext>
              </a:extLst>
            </p:cNvPr>
            <p:cNvSpPr/>
            <p:nvPr/>
          </p:nvSpPr>
          <p:spPr>
            <a:xfrm>
              <a:off x="9981847" y="6880984"/>
              <a:ext cx="8255" cy="8255"/>
            </a:xfrm>
            <a:custGeom>
              <a:avLst/>
              <a:gdLst/>
              <a:ahLst/>
              <a:cxnLst/>
              <a:rect l="l" t="t" r="r" b="b"/>
              <a:pathLst>
                <a:path w="8254" h="8254">
                  <a:moveTo>
                    <a:pt x="5988" y="0"/>
                  </a:moveTo>
                  <a:lnTo>
                    <a:pt x="1728" y="0"/>
                  </a:lnTo>
                  <a:lnTo>
                    <a:pt x="0" y="1728"/>
                  </a:lnTo>
                  <a:lnTo>
                    <a:pt x="0" y="5988"/>
                  </a:lnTo>
                  <a:lnTo>
                    <a:pt x="1728" y="7717"/>
                  </a:lnTo>
                  <a:lnTo>
                    <a:pt x="5988" y="7717"/>
                  </a:lnTo>
                  <a:lnTo>
                    <a:pt x="7715" y="5988"/>
                  </a:lnTo>
                  <a:lnTo>
                    <a:pt x="7715" y="3858"/>
                  </a:lnTo>
                  <a:lnTo>
                    <a:pt x="7715" y="1728"/>
                  </a:lnTo>
                  <a:lnTo>
                    <a:pt x="5988" y="0"/>
                  </a:lnTo>
                  <a:close/>
                </a:path>
              </a:pathLst>
            </a:custGeom>
            <a:solidFill>
              <a:srgbClr val="2A5CDA"/>
            </a:solidFill>
          </p:spPr>
          <p:txBody>
            <a:bodyPr wrap="square" lIns="0" tIns="0" rIns="0" bIns="0" rtlCol="0"/>
            <a:lstStyle/>
            <a:p>
              <a:endParaRPr sz="1092"/>
            </a:p>
          </p:txBody>
        </p:sp>
        <p:sp>
          <p:nvSpPr>
            <p:cNvPr id="6107" name="object 946">
              <a:extLst>
                <a:ext uri="{FF2B5EF4-FFF2-40B4-BE49-F238E27FC236}">
                  <a16:creationId xmlns:a16="http://schemas.microsoft.com/office/drawing/2014/main" id="{8F8A1B4F-D9D1-3309-5AFF-217D14F81340}"/>
                </a:ext>
              </a:extLst>
            </p:cNvPr>
            <p:cNvSpPr/>
            <p:nvPr/>
          </p:nvSpPr>
          <p:spPr>
            <a:xfrm>
              <a:off x="9950931" y="6972519"/>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6108" name="object 947">
              <a:extLst>
                <a:ext uri="{FF2B5EF4-FFF2-40B4-BE49-F238E27FC236}">
                  <a16:creationId xmlns:a16="http://schemas.microsoft.com/office/drawing/2014/main" id="{4DABCD27-9F72-0050-2C2E-C3C949CE5D88}"/>
                </a:ext>
              </a:extLst>
            </p:cNvPr>
            <p:cNvSpPr/>
            <p:nvPr/>
          </p:nvSpPr>
          <p:spPr>
            <a:xfrm>
              <a:off x="9901386" y="5455917"/>
              <a:ext cx="290830" cy="290830"/>
            </a:xfrm>
            <a:custGeom>
              <a:avLst/>
              <a:gdLst/>
              <a:ahLst/>
              <a:cxnLst/>
              <a:rect l="l" t="t" r="r" b="b"/>
              <a:pathLst>
                <a:path w="290829" h="290829">
                  <a:moveTo>
                    <a:pt x="161098" y="0"/>
                  </a:moveTo>
                  <a:lnTo>
                    <a:pt x="115975" y="2091"/>
                  </a:lnTo>
                  <a:lnTo>
                    <a:pt x="72239" y="18736"/>
                  </a:lnTo>
                  <a:lnTo>
                    <a:pt x="35954" y="48287"/>
                  </a:lnTo>
                  <a:lnTo>
                    <a:pt x="11581" y="86318"/>
                  </a:lnTo>
                  <a:lnTo>
                    <a:pt x="0" y="129540"/>
                  </a:lnTo>
                  <a:lnTo>
                    <a:pt x="2091" y="174664"/>
                  </a:lnTo>
                  <a:lnTo>
                    <a:pt x="18736" y="218400"/>
                  </a:lnTo>
                  <a:lnTo>
                    <a:pt x="48287" y="254684"/>
                  </a:lnTo>
                  <a:lnTo>
                    <a:pt x="86318" y="279057"/>
                  </a:lnTo>
                  <a:lnTo>
                    <a:pt x="129540" y="290639"/>
                  </a:lnTo>
                  <a:lnTo>
                    <a:pt x="174664" y="288548"/>
                  </a:lnTo>
                  <a:lnTo>
                    <a:pt x="218400" y="271903"/>
                  </a:lnTo>
                  <a:lnTo>
                    <a:pt x="254684" y="242347"/>
                  </a:lnTo>
                  <a:lnTo>
                    <a:pt x="279057" y="204315"/>
                  </a:lnTo>
                  <a:lnTo>
                    <a:pt x="290639" y="161095"/>
                  </a:lnTo>
                  <a:lnTo>
                    <a:pt x="288548" y="115974"/>
                  </a:lnTo>
                  <a:lnTo>
                    <a:pt x="271903" y="72239"/>
                  </a:lnTo>
                  <a:lnTo>
                    <a:pt x="242351" y="35954"/>
                  </a:lnTo>
                  <a:lnTo>
                    <a:pt x="204320" y="11581"/>
                  </a:lnTo>
                  <a:lnTo>
                    <a:pt x="161098" y="0"/>
                  </a:lnTo>
                  <a:close/>
                </a:path>
              </a:pathLst>
            </a:custGeom>
            <a:solidFill>
              <a:srgbClr val="FFFFFF"/>
            </a:solidFill>
          </p:spPr>
          <p:txBody>
            <a:bodyPr wrap="square" lIns="0" tIns="0" rIns="0" bIns="0" rtlCol="0"/>
            <a:lstStyle/>
            <a:p>
              <a:endParaRPr sz="1092"/>
            </a:p>
          </p:txBody>
        </p:sp>
        <p:sp>
          <p:nvSpPr>
            <p:cNvPr id="6109" name="object 948">
              <a:extLst>
                <a:ext uri="{FF2B5EF4-FFF2-40B4-BE49-F238E27FC236}">
                  <a16:creationId xmlns:a16="http://schemas.microsoft.com/office/drawing/2014/main" id="{9E5EBC46-8B17-AA86-7C53-0B6D2CB7E0DA}"/>
                </a:ext>
              </a:extLst>
            </p:cNvPr>
            <p:cNvSpPr/>
            <p:nvPr/>
          </p:nvSpPr>
          <p:spPr>
            <a:xfrm>
              <a:off x="9901386" y="5455917"/>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6110" name="object 949">
              <a:extLst>
                <a:ext uri="{FF2B5EF4-FFF2-40B4-BE49-F238E27FC236}">
                  <a16:creationId xmlns:a16="http://schemas.microsoft.com/office/drawing/2014/main" id="{96560AFA-E985-C181-3E88-9BC082E29512}"/>
                </a:ext>
              </a:extLst>
            </p:cNvPr>
            <p:cNvPicPr/>
            <p:nvPr/>
          </p:nvPicPr>
          <p:blipFill>
            <a:blip r:embed="rId36" cstate="print"/>
            <a:stretch>
              <a:fillRect/>
            </a:stretch>
          </p:blipFill>
          <p:spPr>
            <a:xfrm>
              <a:off x="9960341" y="5519405"/>
              <a:ext cx="169066" cy="43949"/>
            </a:xfrm>
            <a:prstGeom prst="rect">
              <a:avLst/>
            </a:prstGeom>
          </p:spPr>
        </p:pic>
        <p:sp>
          <p:nvSpPr>
            <p:cNvPr id="6111" name="object 950">
              <a:extLst>
                <a:ext uri="{FF2B5EF4-FFF2-40B4-BE49-F238E27FC236}">
                  <a16:creationId xmlns:a16="http://schemas.microsoft.com/office/drawing/2014/main" id="{1AA6AD96-562A-87E6-BD74-DB6A5320FAB7}"/>
                </a:ext>
              </a:extLst>
            </p:cNvPr>
            <p:cNvSpPr/>
            <p:nvPr/>
          </p:nvSpPr>
          <p:spPr>
            <a:xfrm>
              <a:off x="9960340" y="5519393"/>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112" name="object 951">
              <a:extLst>
                <a:ext uri="{FF2B5EF4-FFF2-40B4-BE49-F238E27FC236}">
                  <a16:creationId xmlns:a16="http://schemas.microsoft.com/office/drawing/2014/main" id="{A90D0031-7827-C556-54A6-83E2008A5782}"/>
                </a:ext>
              </a:extLst>
            </p:cNvPr>
            <p:cNvPicPr/>
            <p:nvPr/>
          </p:nvPicPr>
          <p:blipFill>
            <a:blip r:embed="rId35" cstate="print"/>
            <a:stretch>
              <a:fillRect/>
            </a:stretch>
          </p:blipFill>
          <p:spPr>
            <a:xfrm>
              <a:off x="9960341" y="5573079"/>
              <a:ext cx="169066" cy="43960"/>
            </a:xfrm>
            <a:prstGeom prst="rect">
              <a:avLst/>
            </a:prstGeom>
          </p:spPr>
        </p:pic>
        <p:sp>
          <p:nvSpPr>
            <p:cNvPr id="6113" name="object 952">
              <a:extLst>
                <a:ext uri="{FF2B5EF4-FFF2-40B4-BE49-F238E27FC236}">
                  <a16:creationId xmlns:a16="http://schemas.microsoft.com/office/drawing/2014/main" id="{757264A9-BD1B-65F7-4033-0B866A7544AD}"/>
                </a:ext>
              </a:extLst>
            </p:cNvPr>
            <p:cNvSpPr/>
            <p:nvPr/>
          </p:nvSpPr>
          <p:spPr>
            <a:xfrm>
              <a:off x="9960340" y="5573075"/>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114" name="object 953">
              <a:extLst>
                <a:ext uri="{FF2B5EF4-FFF2-40B4-BE49-F238E27FC236}">
                  <a16:creationId xmlns:a16="http://schemas.microsoft.com/office/drawing/2014/main" id="{D6DD0DB7-0EF1-A914-025F-A10634EC1D7B}"/>
                </a:ext>
              </a:extLst>
            </p:cNvPr>
            <p:cNvPicPr/>
            <p:nvPr/>
          </p:nvPicPr>
          <p:blipFill>
            <a:blip r:embed="rId34" cstate="print"/>
            <a:stretch>
              <a:fillRect/>
            </a:stretch>
          </p:blipFill>
          <p:spPr>
            <a:xfrm>
              <a:off x="9960341" y="5627958"/>
              <a:ext cx="169066" cy="43960"/>
            </a:xfrm>
            <a:prstGeom prst="rect">
              <a:avLst/>
            </a:prstGeom>
          </p:spPr>
        </p:pic>
        <p:sp>
          <p:nvSpPr>
            <p:cNvPr id="6115" name="object 954">
              <a:extLst>
                <a:ext uri="{FF2B5EF4-FFF2-40B4-BE49-F238E27FC236}">
                  <a16:creationId xmlns:a16="http://schemas.microsoft.com/office/drawing/2014/main" id="{E44525F9-8F36-D994-BEC7-7CDA465D3243}"/>
                </a:ext>
              </a:extLst>
            </p:cNvPr>
            <p:cNvSpPr/>
            <p:nvPr/>
          </p:nvSpPr>
          <p:spPr>
            <a:xfrm>
              <a:off x="9960340" y="5627952"/>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116" name="object 955">
              <a:extLst>
                <a:ext uri="{FF2B5EF4-FFF2-40B4-BE49-F238E27FC236}">
                  <a16:creationId xmlns:a16="http://schemas.microsoft.com/office/drawing/2014/main" id="{6B1688E9-F496-2756-D783-ACD4757B4406}"/>
                </a:ext>
              </a:extLst>
            </p:cNvPr>
            <p:cNvPicPr/>
            <p:nvPr/>
          </p:nvPicPr>
          <p:blipFill>
            <a:blip r:embed="rId11" cstate="print"/>
            <a:stretch>
              <a:fillRect/>
            </a:stretch>
          </p:blipFill>
          <p:spPr>
            <a:xfrm>
              <a:off x="9980631" y="5563355"/>
              <a:ext cx="128488" cy="9724"/>
            </a:xfrm>
            <a:prstGeom prst="rect">
              <a:avLst/>
            </a:prstGeom>
          </p:spPr>
        </p:pic>
        <p:sp>
          <p:nvSpPr>
            <p:cNvPr id="6117" name="object 956">
              <a:extLst>
                <a:ext uri="{FF2B5EF4-FFF2-40B4-BE49-F238E27FC236}">
                  <a16:creationId xmlns:a16="http://schemas.microsoft.com/office/drawing/2014/main" id="{D71A762C-41E6-AA76-A040-A43C1765AB85}"/>
                </a:ext>
              </a:extLst>
            </p:cNvPr>
            <p:cNvSpPr/>
            <p:nvPr/>
          </p:nvSpPr>
          <p:spPr>
            <a:xfrm>
              <a:off x="9980631" y="5563355"/>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6118" name="object 957">
              <a:extLst>
                <a:ext uri="{FF2B5EF4-FFF2-40B4-BE49-F238E27FC236}">
                  <a16:creationId xmlns:a16="http://schemas.microsoft.com/office/drawing/2014/main" id="{450A2A34-4824-966E-CCC0-0B28E710437D}"/>
                </a:ext>
              </a:extLst>
            </p:cNvPr>
            <p:cNvSpPr/>
            <p:nvPr/>
          </p:nvSpPr>
          <p:spPr>
            <a:xfrm>
              <a:off x="9980625" y="5563355"/>
              <a:ext cx="128905" cy="57785"/>
            </a:xfrm>
            <a:custGeom>
              <a:avLst/>
              <a:gdLst/>
              <a:ahLst/>
              <a:cxnLst/>
              <a:rect l="l" t="t" r="r" b="b"/>
              <a:pathLst>
                <a:path w="128904" h="57785">
                  <a:moveTo>
                    <a:pt x="128485" y="53949"/>
                  </a:moveTo>
                  <a:lnTo>
                    <a:pt x="0" y="53949"/>
                  </a:lnTo>
                  <a:lnTo>
                    <a:pt x="0" y="57696"/>
                  </a:lnTo>
                  <a:lnTo>
                    <a:pt x="128485" y="57696"/>
                  </a:lnTo>
                  <a:lnTo>
                    <a:pt x="128485" y="53949"/>
                  </a:lnTo>
                  <a:close/>
                </a:path>
                <a:path w="128904" h="57785">
                  <a:moveTo>
                    <a:pt x="128485" y="0"/>
                  </a:moveTo>
                  <a:lnTo>
                    <a:pt x="0" y="0"/>
                  </a:lnTo>
                  <a:lnTo>
                    <a:pt x="0" y="3759"/>
                  </a:lnTo>
                  <a:lnTo>
                    <a:pt x="128485" y="3759"/>
                  </a:lnTo>
                  <a:lnTo>
                    <a:pt x="128485" y="0"/>
                  </a:lnTo>
                  <a:close/>
                </a:path>
              </a:pathLst>
            </a:custGeom>
            <a:solidFill>
              <a:srgbClr val="DDE7FD"/>
            </a:solidFill>
          </p:spPr>
          <p:txBody>
            <a:bodyPr wrap="square" lIns="0" tIns="0" rIns="0" bIns="0" rtlCol="0"/>
            <a:lstStyle/>
            <a:p>
              <a:endParaRPr sz="1092"/>
            </a:p>
          </p:txBody>
        </p:sp>
        <p:sp>
          <p:nvSpPr>
            <p:cNvPr id="6119" name="object 958">
              <a:extLst>
                <a:ext uri="{FF2B5EF4-FFF2-40B4-BE49-F238E27FC236}">
                  <a16:creationId xmlns:a16="http://schemas.microsoft.com/office/drawing/2014/main" id="{060014FD-61E8-0126-D4E7-B2947DB3B69A}"/>
                </a:ext>
              </a:extLst>
            </p:cNvPr>
            <p:cNvSpPr/>
            <p:nvPr/>
          </p:nvSpPr>
          <p:spPr>
            <a:xfrm>
              <a:off x="9980630" y="5563355"/>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6120" name="object 959">
              <a:extLst>
                <a:ext uri="{FF2B5EF4-FFF2-40B4-BE49-F238E27FC236}">
                  <a16:creationId xmlns:a16="http://schemas.microsoft.com/office/drawing/2014/main" id="{04D2ED44-80FE-E6ED-C103-F72C3C7C2E92}"/>
                </a:ext>
              </a:extLst>
            </p:cNvPr>
            <p:cNvSpPr/>
            <p:nvPr/>
          </p:nvSpPr>
          <p:spPr>
            <a:xfrm>
              <a:off x="10008337" y="5647681"/>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121" name="object 960">
              <a:extLst>
                <a:ext uri="{FF2B5EF4-FFF2-40B4-BE49-F238E27FC236}">
                  <a16:creationId xmlns:a16="http://schemas.microsoft.com/office/drawing/2014/main" id="{A37B2F2D-1A02-22A8-7780-47F25B47B218}"/>
                </a:ext>
              </a:extLst>
            </p:cNvPr>
            <p:cNvSpPr/>
            <p:nvPr/>
          </p:nvSpPr>
          <p:spPr>
            <a:xfrm>
              <a:off x="10050390" y="5652191"/>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122" name="object 961">
              <a:extLst>
                <a:ext uri="{FF2B5EF4-FFF2-40B4-BE49-F238E27FC236}">
                  <a16:creationId xmlns:a16="http://schemas.microsoft.com/office/drawing/2014/main" id="{C6CE0323-7ED9-BC7F-1112-2E01EA53D6B9}"/>
                </a:ext>
              </a:extLst>
            </p:cNvPr>
            <p:cNvSpPr/>
            <p:nvPr/>
          </p:nvSpPr>
          <p:spPr>
            <a:xfrm>
              <a:off x="9980282" y="5646083"/>
              <a:ext cx="128905" cy="37465"/>
            </a:xfrm>
            <a:custGeom>
              <a:avLst/>
              <a:gdLst/>
              <a:ahLst/>
              <a:cxnLst/>
              <a:rect l="l" t="t" r="r" b="b"/>
              <a:pathLst>
                <a:path w="128904" h="37464">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4" h="37464">
                  <a:moveTo>
                    <a:pt x="15557" y="25831"/>
                  </a:moveTo>
                  <a:lnTo>
                    <a:pt x="0" y="25831"/>
                  </a:lnTo>
                  <a:lnTo>
                    <a:pt x="0" y="35725"/>
                  </a:lnTo>
                  <a:lnTo>
                    <a:pt x="939" y="36652"/>
                  </a:lnTo>
                  <a:lnTo>
                    <a:pt x="13474" y="36652"/>
                  </a:lnTo>
                  <a:lnTo>
                    <a:pt x="14617" y="36652"/>
                  </a:lnTo>
                  <a:lnTo>
                    <a:pt x="15557" y="35725"/>
                  </a:lnTo>
                  <a:lnTo>
                    <a:pt x="15557" y="25831"/>
                  </a:lnTo>
                  <a:close/>
                </a:path>
                <a:path w="128904" h="37464">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6123" name="object 962">
              <a:extLst>
                <a:ext uri="{FF2B5EF4-FFF2-40B4-BE49-F238E27FC236}">
                  <a16:creationId xmlns:a16="http://schemas.microsoft.com/office/drawing/2014/main" id="{649910BB-4DFF-DCAF-6AB1-4AAB942B3D11}"/>
                </a:ext>
              </a:extLst>
            </p:cNvPr>
            <p:cNvSpPr/>
            <p:nvPr/>
          </p:nvSpPr>
          <p:spPr>
            <a:xfrm>
              <a:off x="10008337" y="5539121"/>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124" name="object 963">
              <a:extLst>
                <a:ext uri="{FF2B5EF4-FFF2-40B4-BE49-F238E27FC236}">
                  <a16:creationId xmlns:a16="http://schemas.microsoft.com/office/drawing/2014/main" id="{1A5CD44D-34D4-BF71-76DD-A750D7D9D191}"/>
                </a:ext>
              </a:extLst>
            </p:cNvPr>
            <p:cNvSpPr/>
            <p:nvPr/>
          </p:nvSpPr>
          <p:spPr>
            <a:xfrm>
              <a:off x="10050390" y="5543632"/>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125" name="object 964">
              <a:extLst>
                <a:ext uri="{FF2B5EF4-FFF2-40B4-BE49-F238E27FC236}">
                  <a16:creationId xmlns:a16="http://schemas.microsoft.com/office/drawing/2014/main" id="{F10672C7-C739-ED91-6ED5-B1DF55759734}"/>
                </a:ext>
              </a:extLst>
            </p:cNvPr>
            <p:cNvSpPr/>
            <p:nvPr/>
          </p:nvSpPr>
          <p:spPr>
            <a:xfrm>
              <a:off x="9981847" y="5537518"/>
              <a:ext cx="8255" cy="8255"/>
            </a:xfrm>
            <a:custGeom>
              <a:avLst/>
              <a:gdLst/>
              <a:ahLst/>
              <a:cxnLst/>
              <a:rect l="l" t="t" r="r" b="b"/>
              <a:pathLst>
                <a:path w="8254" h="8254">
                  <a:moveTo>
                    <a:pt x="5988" y="0"/>
                  </a:moveTo>
                  <a:lnTo>
                    <a:pt x="1728" y="0"/>
                  </a:lnTo>
                  <a:lnTo>
                    <a:pt x="0" y="1728"/>
                  </a:lnTo>
                  <a:lnTo>
                    <a:pt x="0" y="5988"/>
                  </a:lnTo>
                  <a:lnTo>
                    <a:pt x="1728" y="7715"/>
                  </a:lnTo>
                  <a:lnTo>
                    <a:pt x="5988" y="7715"/>
                  </a:lnTo>
                  <a:lnTo>
                    <a:pt x="7715" y="5988"/>
                  </a:lnTo>
                  <a:lnTo>
                    <a:pt x="7715" y="3858"/>
                  </a:lnTo>
                  <a:lnTo>
                    <a:pt x="7715" y="1728"/>
                  </a:lnTo>
                  <a:lnTo>
                    <a:pt x="5988" y="0"/>
                  </a:lnTo>
                  <a:close/>
                </a:path>
              </a:pathLst>
            </a:custGeom>
            <a:solidFill>
              <a:srgbClr val="2A5CDA"/>
            </a:solidFill>
          </p:spPr>
          <p:txBody>
            <a:bodyPr wrap="square" lIns="0" tIns="0" rIns="0" bIns="0" rtlCol="0"/>
            <a:lstStyle/>
            <a:p>
              <a:endParaRPr sz="1092"/>
            </a:p>
          </p:txBody>
        </p:sp>
        <p:sp>
          <p:nvSpPr>
            <p:cNvPr id="6126" name="object 965">
              <a:extLst>
                <a:ext uri="{FF2B5EF4-FFF2-40B4-BE49-F238E27FC236}">
                  <a16:creationId xmlns:a16="http://schemas.microsoft.com/office/drawing/2014/main" id="{F66990DB-F4FA-83C2-B11A-172DE5232824}"/>
                </a:ext>
              </a:extLst>
            </p:cNvPr>
            <p:cNvSpPr/>
            <p:nvPr/>
          </p:nvSpPr>
          <p:spPr>
            <a:xfrm>
              <a:off x="10008337" y="5592802"/>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127" name="object 966">
              <a:extLst>
                <a:ext uri="{FF2B5EF4-FFF2-40B4-BE49-F238E27FC236}">
                  <a16:creationId xmlns:a16="http://schemas.microsoft.com/office/drawing/2014/main" id="{041C01EC-6677-D5C2-E5AD-9EF21EFC447E}"/>
                </a:ext>
              </a:extLst>
            </p:cNvPr>
            <p:cNvSpPr/>
            <p:nvPr/>
          </p:nvSpPr>
          <p:spPr>
            <a:xfrm>
              <a:off x="10050390" y="5597313"/>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128" name="object 967">
              <a:extLst>
                <a:ext uri="{FF2B5EF4-FFF2-40B4-BE49-F238E27FC236}">
                  <a16:creationId xmlns:a16="http://schemas.microsoft.com/office/drawing/2014/main" id="{B77DD9CC-FE3D-2B5F-5DCD-01D6C3C43251}"/>
                </a:ext>
              </a:extLst>
            </p:cNvPr>
            <p:cNvSpPr/>
            <p:nvPr/>
          </p:nvSpPr>
          <p:spPr>
            <a:xfrm>
              <a:off x="9981847" y="5591199"/>
              <a:ext cx="8255" cy="8255"/>
            </a:xfrm>
            <a:custGeom>
              <a:avLst/>
              <a:gdLst/>
              <a:ahLst/>
              <a:cxnLst/>
              <a:rect l="l" t="t" r="r" b="b"/>
              <a:pathLst>
                <a:path w="8254" h="8254">
                  <a:moveTo>
                    <a:pt x="5988" y="0"/>
                  </a:moveTo>
                  <a:lnTo>
                    <a:pt x="1728" y="0"/>
                  </a:lnTo>
                  <a:lnTo>
                    <a:pt x="0" y="1728"/>
                  </a:lnTo>
                  <a:lnTo>
                    <a:pt x="0" y="5988"/>
                  </a:lnTo>
                  <a:lnTo>
                    <a:pt x="1728" y="7715"/>
                  </a:lnTo>
                  <a:lnTo>
                    <a:pt x="5988" y="7715"/>
                  </a:lnTo>
                  <a:lnTo>
                    <a:pt x="7715" y="5988"/>
                  </a:lnTo>
                  <a:lnTo>
                    <a:pt x="7715" y="3858"/>
                  </a:lnTo>
                  <a:lnTo>
                    <a:pt x="7715" y="1728"/>
                  </a:lnTo>
                  <a:lnTo>
                    <a:pt x="5988" y="0"/>
                  </a:lnTo>
                  <a:close/>
                </a:path>
              </a:pathLst>
            </a:custGeom>
            <a:solidFill>
              <a:srgbClr val="2A5CDA"/>
            </a:solidFill>
          </p:spPr>
          <p:txBody>
            <a:bodyPr wrap="square" lIns="0" tIns="0" rIns="0" bIns="0" rtlCol="0"/>
            <a:lstStyle/>
            <a:p>
              <a:endParaRPr sz="1092"/>
            </a:p>
          </p:txBody>
        </p:sp>
        <p:sp>
          <p:nvSpPr>
            <p:cNvPr id="6129" name="object 968">
              <a:extLst>
                <a:ext uri="{FF2B5EF4-FFF2-40B4-BE49-F238E27FC236}">
                  <a16:creationId xmlns:a16="http://schemas.microsoft.com/office/drawing/2014/main" id="{7B6EA481-96C5-78B4-EF2C-ABE6505CDC8E}"/>
                </a:ext>
              </a:extLst>
            </p:cNvPr>
            <p:cNvSpPr/>
            <p:nvPr/>
          </p:nvSpPr>
          <p:spPr>
            <a:xfrm>
              <a:off x="9950931" y="5682734"/>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6130" name="object 969">
              <a:extLst>
                <a:ext uri="{FF2B5EF4-FFF2-40B4-BE49-F238E27FC236}">
                  <a16:creationId xmlns:a16="http://schemas.microsoft.com/office/drawing/2014/main" id="{F7E363BF-F63D-5069-0439-663D0EE97CA9}"/>
                </a:ext>
              </a:extLst>
            </p:cNvPr>
            <p:cNvSpPr/>
            <p:nvPr/>
          </p:nvSpPr>
          <p:spPr>
            <a:xfrm>
              <a:off x="9901386" y="6105375"/>
              <a:ext cx="290830" cy="290830"/>
            </a:xfrm>
            <a:custGeom>
              <a:avLst/>
              <a:gdLst/>
              <a:ahLst/>
              <a:cxnLst/>
              <a:rect l="l" t="t" r="r" b="b"/>
              <a:pathLst>
                <a:path w="290829" h="290829">
                  <a:moveTo>
                    <a:pt x="161098" y="0"/>
                  </a:moveTo>
                  <a:lnTo>
                    <a:pt x="115975" y="2091"/>
                  </a:lnTo>
                  <a:lnTo>
                    <a:pt x="72239" y="18736"/>
                  </a:lnTo>
                  <a:lnTo>
                    <a:pt x="35954" y="48287"/>
                  </a:lnTo>
                  <a:lnTo>
                    <a:pt x="11581" y="86318"/>
                  </a:lnTo>
                  <a:lnTo>
                    <a:pt x="0" y="129540"/>
                  </a:lnTo>
                  <a:lnTo>
                    <a:pt x="2091" y="174663"/>
                  </a:lnTo>
                  <a:lnTo>
                    <a:pt x="18736" y="218399"/>
                  </a:lnTo>
                  <a:lnTo>
                    <a:pt x="48287" y="254683"/>
                  </a:lnTo>
                  <a:lnTo>
                    <a:pt x="86318" y="279056"/>
                  </a:lnTo>
                  <a:lnTo>
                    <a:pt x="129540" y="290638"/>
                  </a:lnTo>
                  <a:lnTo>
                    <a:pt x="174664" y="288547"/>
                  </a:lnTo>
                  <a:lnTo>
                    <a:pt x="218400" y="271903"/>
                  </a:lnTo>
                  <a:lnTo>
                    <a:pt x="254684" y="242351"/>
                  </a:lnTo>
                  <a:lnTo>
                    <a:pt x="279057" y="204320"/>
                  </a:lnTo>
                  <a:lnTo>
                    <a:pt x="290639" y="161098"/>
                  </a:lnTo>
                  <a:lnTo>
                    <a:pt x="288548" y="115975"/>
                  </a:lnTo>
                  <a:lnTo>
                    <a:pt x="271903" y="72239"/>
                  </a:lnTo>
                  <a:lnTo>
                    <a:pt x="242351" y="35954"/>
                  </a:lnTo>
                  <a:lnTo>
                    <a:pt x="204320" y="11581"/>
                  </a:lnTo>
                  <a:lnTo>
                    <a:pt x="161098" y="0"/>
                  </a:lnTo>
                  <a:close/>
                </a:path>
              </a:pathLst>
            </a:custGeom>
            <a:solidFill>
              <a:srgbClr val="FFFFFF"/>
            </a:solidFill>
          </p:spPr>
          <p:txBody>
            <a:bodyPr wrap="square" lIns="0" tIns="0" rIns="0" bIns="0" rtlCol="0"/>
            <a:lstStyle/>
            <a:p>
              <a:endParaRPr sz="1092"/>
            </a:p>
          </p:txBody>
        </p:sp>
        <p:sp>
          <p:nvSpPr>
            <p:cNvPr id="6131" name="object 970">
              <a:extLst>
                <a:ext uri="{FF2B5EF4-FFF2-40B4-BE49-F238E27FC236}">
                  <a16:creationId xmlns:a16="http://schemas.microsoft.com/office/drawing/2014/main" id="{B6CFF598-6639-7487-B5D9-7104514D00D6}"/>
                </a:ext>
              </a:extLst>
            </p:cNvPr>
            <p:cNvSpPr/>
            <p:nvPr/>
          </p:nvSpPr>
          <p:spPr>
            <a:xfrm>
              <a:off x="9901386" y="6105375"/>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5"/>
                  </a:lnTo>
                  <a:lnTo>
                    <a:pt x="290638" y="161098"/>
                  </a:lnTo>
                  <a:lnTo>
                    <a:pt x="279057" y="204320"/>
                  </a:lnTo>
                  <a:lnTo>
                    <a:pt x="254683" y="242351"/>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6132" name="object 971">
              <a:extLst>
                <a:ext uri="{FF2B5EF4-FFF2-40B4-BE49-F238E27FC236}">
                  <a16:creationId xmlns:a16="http://schemas.microsoft.com/office/drawing/2014/main" id="{EA121330-68CD-07C2-E052-774904B81319}"/>
                </a:ext>
              </a:extLst>
            </p:cNvPr>
            <p:cNvPicPr/>
            <p:nvPr/>
          </p:nvPicPr>
          <p:blipFill>
            <a:blip r:embed="rId35" cstate="print"/>
            <a:stretch>
              <a:fillRect/>
            </a:stretch>
          </p:blipFill>
          <p:spPr>
            <a:xfrm>
              <a:off x="9960341" y="6168858"/>
              <a:ext cx="169066" cy="43949"/>
            </a:xfrm>
            <a:prstGeom prst="rect">
              <a:avLst/>
            </a:prstGeom>
          </p:spPr>
        </p:pic>
        <p:sp>
          <p:nvSpPr>
            <p:cNvPr id="6133" name="object 972">
              <a:extLst>
                <a:ext uri="{FF2B5EF4-FFF2-40B4-BE49-F238E27FC236}">
                  <a16:creationId xmlns:a16="http://schemas.microsoft.com/office/drawing/2014/main" id="{3038114E-A6DB-9475-4075-0A9B1B3EC75B}"/>
                </a:ext>
              </a:extLst>
            </p:cNvPr>
            <p:cNvSpPr/>
            <p:nvPr/>
          </p:nvSpPr>
          <p:spPr>
            <a:xfrm>
              <a:off x="9960340" y="616885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134" name="object 973">
              <a:extLst>
                <a:ext uri="{FF2B5EF4-FFF2-40B4-BE49-F238E27FC236}">
                  <a16:creationId xmlns:a16="http://schemas.microsoft.com/office/drawing/2014/main" id="{8FCB9C45-EBF9-BFC5-9A5D-6927758950E2}"/>
                </a:ext>
              </a:extLst>
            </p:cNvPr>
            <p:cNvPicPr/>
            <p:nvPr/>
          </p:nvPicPr>
          <p:blipFill>
            <a:blip r:embed="rId34" cstate="print"/>
            <a:stretch>
              <a:fillRect/>
            </a:stretch>
          </p:blipFill>
          <p:spPr>
            <a:xfrm>
              <a:off x="9960341" y="6222543"/>
              <a:ext cx="169066" cy="43949"/>
            </a:xfrm>
            <a:prstGeom prst="rect">
              <a:avLst/>
            </a:prstGeom>
          </p:spPr>
        </p:pic>
        <p:sp>
          <p:nvSpPr>
            <p:cNvPr id="6135" name="object 974">
              <a:extLst>
                <a:ext uri="{FF2B5EF4-FFF2-40B4-BE49-F238E27FC236}">
                  <a16:creationId xmlns:a16="http://schemas.microsoft.com/office/drawing/2014/main" id="{F1529630-0A8C-59A0-B0D3-994B82724F57}"/>
                </a:ext>
              </a:extLst>
            </p:cNvPr>
            <p:cNvSpPr/>
            <p:nvPr/>
          </p:nvSpPr>
          <p:spPr>
            <a:xfrm>
              <a:off x="9960340" y="6222531"/>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136" name="object 975">
              <a:extLst>
                <a:ext uri="{FF2B5EF4-FFF2-40B4-BE49-F238E27FC236}">
                  <a16:creationId xmlns:a16="http://schemas.microsoft.com/office/drawing/2014/main" id="{B7D8D816-F4AD-C8C2-B55F-5565A507AAF8}"/>
                </a:ext>
              </a:extLst>
            </p:cNvPr>
            <p:cNvPicPr/>
            <p:nvPr/>
          </p:nvPicPr>
          <p:blipFill>
            <a:blip r:embed="rId34" cstate="print"/>
            <a:stretch>
              <a:fillRect/>
            </a:stretch>
          </p:blipFill>
          <p:spPr>
            <a:xfrm>
              <a:off x="9960341" y="6277422"/>
              <a:ext cx="169066" cy="43949"/>
            </a:xfrm>
            <a:prstGeom prst="rect">
              <a:avLst/>
            </a:prstGeom>
          </p:spPr>
        </p:pic>
        <p:sp>
          <p:nvSpPr>
            <p:cNvPr id="6137" name="object 976">
              <a:extLst>
                <a:ext uri="{FF2B5EF4-FFF2-40B4-BE49-F238E27FC236}">
                  <a16:creationId xmlns:a16="http://schemas.microsoft.com/office/drawing/2014/main" id="{9A0D8B64-D5DA-BEC2-02E2-A703BFCCA69A}"/>
                </a:ext>
              </a:extLst>
            </p:cNvPr>
            <p:cNvSpPr/>
            <p:nvPr/>
          </p:nvSpPr>
          <p:spPr>
            <a:xfrm>
              <a:off x="9960340" y="627741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138" name="object 977">
              <a:extLst>
                <a:ext uri="{FF2B5EF4-FFF2-40B4-BE49-F238E27FC236}">
                  <a16:creationId xmlns:a16="http://schemas.microsoft.com/office/drawing/2014/main" id="{143E64BA-04E0-44F1-CDBA-45449D4B2660}"/>
                </a:ext>
              </a:extLst>
            </p:cNvPr>
            <p:cNvPicPr/>
            <p:nvPr/>
          </p:nvPicPr>
          <p:blipFill>
            <a:blip r:embed="rId11" cstate="print"/>
            <a:stretch>
              <a:fillRect/>
            </a:stretch>
          </p:blipFill>
          <p:spPr>
            <a:xfrm>
              <a:off x="9980631" y="6212818"/>
              <a:ext cx="128488" cy="9724"/>
            </a:xfrm>
            <a:prstGeom prst="rect">
              <a:avLst/>
            </a:prstGeom>
          </p:spPr>
        </p:pic>
        <p:sp>
          <p:nvSpPr>
            <p:cNvPr id="6139" name="object 978">
              <a:extLst>
                <a:ext uri="{FF2B5EF4-FFF2-40B4-BE49-F238E27FC236}">
                  <a16:creationId xmlns:a16="http://schemas.microsoft.com/office/drawing/2014/main" id="{E4A522CC-11F5-E2E3-2D35-3EC6A632929A}"/>
                </a:ext>
              </a:extLst>
            </p:cNvPr>
            <p:cNvSpPr/>
            <p:nvPr/>
          </p:nvSpPr>
          <p:spPr>
            <a:xfrm>
              <a:off x="9980631" y="6212807"/>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6140" name="object 979">
              <a:extLst>
                <a:ext uri="{FF2B5EF4-FFF2-40B4-BE49-F238E27FC236}">
                  <a16:creationId xmlns:a16="http://schemas.microsoft.com/office/drawing/2014/main" id="{A0BF1620-DFB5-EF0C-75D7-18FC5A2DEFBE}"/>
                </a:ext>
              </a:extLst>
            </p:cNvPr>
            <p:cNvSpPr/>
            <p:nvPr/>
          </p:nvSpPr>
          <p:spPr>
            <a:xfrm>
              <a:off x="9980625" y="6212820"/>
              <a:ext cx="128905" cy="57785"/>
            </a:xfrm>
            <a:custGeom>
              <a:avLst/>
              <a:gdLst/>
              <a:ahLst/>
              <a:cxnLst/>
              <a:rect l="l" t="t" r="r" b="b"/>
              <a:pathLst>
                <a:path w="128904" h="57785">
                  <a:moveTo>
                    <a:pt x="128485" y="53949"/>
                  </a:moveTo>
                  <a:lnTo>
                    <a:pt x="0" y="53949"/>
                  </a:lnTo>
                  <a:lnTo>
                    <a:pt x="0" y="57696"/>
                  </a:lnTo>
                  <a:lnTo>
                    <a:pt x="128485" y="57696"/>
                  </a:lnTo>
                  <a:lnTo>
                    <a:pt x="128485" y="53949"/>
                  </a:lnTo>
                  <a:close/>
                </a:path>
                <a:path w="128904" h="57785">
                  <a:moveTo>
                    <a:pt x="128485" y="0"/>
                  </a:moveTo>
                  <a:lnTo>
                    <a:pt x="0" y="0"/>
                  </a:lnTo>
                  <a:lnTo>
                    <a:pt x="0" y="3759"/>
                  </a:lnTo>
                  <a:lnTo>
                    <a:pt x="128485" y="3759"/>
                  </a:lnTo>
                  <a:lnTo>
                    <a:pt x="128485" y="0"/>
                  </a:lnTo>
                  <a:close/>
                </a:path>
              </a:pathLst>
            </a:custGeom>
            <a:solidFill>
              <a:srgbClr val="DDE7FD"/>
            </a:solidFill>
          </p:spPr>
          <p:txBody>
            <a:bodyPr wrap="square" lIns="0" tIns="0" rIns="0" bIns="0" rtlCol="0"/>
            <a:lstStyle/>
            <a:p>
              <a:endParaRPr sz="1092"/>
            </a:p>
          </p:txBody>
        </p:sp>
        <p:sp>
          <p:nvSpPr>
            <p:cNvPr id="6141" name="object 980">
              <a:extLst>
                <a:ext uri="{FF2B5EF4-FFF2-40B4-BE49-F238E27FC236}">
                  <a16:creationId xmlns:a16="http://schemas.microsoft.com/office/drawing/2014/main" id="{8CA6BEB8-97A9-1BD6-0F00-39E56C9551E0}"/>
                </a:ext>
              </a:extLst>
            </p:cNvPr>
            <p:cNvSpPr/>
            <p:nvPr/>
          </p:nvSpPr>
          <p:spPr>
            <a:xfrm>
              <a:off x="9980630" y="6212808"/>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6142" name="object 981">
              <a:extLst>
                <a:ext uri="{FF2B5EF4-FFF2-40B4-BE49-F238E27FC236}">
                  <a16:creationId xmlns:a16="http://schemas.microsoft.com/office/drawing/2014/main" id="{98CD63F0-B588-205C-5962-65309E25602F}"/>
                </a:ext>
              </a:extLst>
            </p:cNvPr>
            <p:cNvSpPr/>
            <p:nvPr/>
          </p:nvSpPr>
          <p:spPr>
            <a:xfrm>
              <a:off x="10008337" y="629713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143" name="object 982">
              <a:extLst>
                <a:ext uri="{FF2B5EF4-FFF2-40B4-BE49-F238E27FC236}">
                  <a16:creationId xmlns:a16="http://schemas.microsoft.com/office/drawing/2014/main" id="{85D9EF07-75E0-642F-5D1E-149FAD6C681E}"/>
                </a:ext>
              </a:extLst>
            </p:cNvPr>
            <p:cNvSpPr/>
            <p:nvPr/>
          </p:nvSpPr>
          <p:spPr>
            <a:xfrm>
              <a:off x="10050390" y="630164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144" name="object 983">
              <a:extLst>
                <a:ext uri="{FF2B5EF4-FFF2-40B4-BE49-F238E27FC236}">
                  <a16:creationId xmlns:a16="http://schemas.microsoft.com/office/drawing/2014/main" id="{F47BE56B-57F7-31B6-E7B6-99D36CD51394}"/>
                </a:ext>
              </a:extLst>
            </p:cNvPr>
            <p:cNvSpPr/>
            <p:nvPr/>
          </p:nvSpPr>
          <p:spPr>
            <a:xfrm>
              <a:off x="9980282" y="6295535"/>
              <a:ext cx="128905" cy="37465"/>
            </a:xfrm>
            <a:custGeom>
              <a:avLst/>
              <a:gdLst/>
              <a:ahLst/>
              <a:cxnLst/>
              <a:rect l="l" t="t" r="r" b="b"/>
              <a:pathLst>
                <a:path w="128904" h="37464">
                  <a:moveTo>
                    <a:pt x="9271" y="1739"/>
                  </a:moveTo>
                  <a:lnTo>
                    <a:pt x="7543" y="0"/>
                  </a:lnTo>
                  <a:lnTo>
                    <a:pt x="3289" y="0"/>
                  </a:lnTo>
                  <a:lnTo>
                    <a:pt x="1562" y="1739"/>
                  </a:lnTo>
                  <a:lnTo>
                    <a:pt x="1562" y="5994"/>
                  </a:lnTo>
                  <a:lnTo>
                    <a:pt x="3289" y="7721"/>
                  </a:lnTo>
                  <a:lnTo>
                    <a:pt x="7543" y="7721"/>
                  </a:lnTo>
                  <a:lnTo>
                    <a:pt x="9271" y="5994"/>
                  </a:lnTo>
                  <a:lnTo>
                    <a:pt x="9271" y="3860"/>
                  </a:lnTo>
                  <a:lnTo>
                    <a:pt x="9271" y="1739"/>
                  </a:lnTo>
                  <a:close/>
                </a:path>
                <a:path w="128904" h="37464">
                  <a:moveTo>
                    <a:pt x="15557" y="25844"/>
                  </a:moveTo>
                  <a:lnTo>
                    <a:pt x="0" y="25844"/>
                  </a:lnTo>
                  <a:lnTo>
                    <a:pt x="0" y="35725"/>
                  </a:lnTo>
                  <a:lnTo>
                    <a:pt x="939" y="36664"/>
                  </a:lnTo>
                  <a:lnTo>
                    <a:pt x="13474" y="36664"/>
                  </a:lnTo>
                  <a:lnTo>
                    <a:pt x="14617" y="36664"/>
                  </a:lnTo>
                  <a:lnTo>
                    <a:pt x="15557" y="35725"/>
                  </a:lnTo>
                  <a:lnTo>
                    <a:pt x="15557" y="25844"/>
                  </a:lnTo>
                  <a:close/>
                </a:path>
                <a:path w="128904" h="37464">
                  <a:moveTo>
                    <a:pt x="128828" y="26174"/>
                  </a:moveTo>
                  <a:lnTo>
                    <a:pt x="113271" y="26174"/>
                  </a:lnTo>
                  <a:lnTo>
                    <a:pt x="113271" y="36068"/>
                  </a:lnTo>
                  <a:lnTo>
                    <a:pt x="114211" y="36995"/>
                  </a:lnTo>
                  <a:lnTo>
                    <a:pt x="126746" y="36995"/>
                  </a:lnTo>
                  <a:lnTo>
                    <a:pt x="127889" y="36995"/>
                  </a:lnTo>
                  <a:lnTo>
                    <a:pt x="128828" y="36068"/>
                  </a:lnTo>
                  <a:lnTo>
                    <a:pt x="128828" y="26174"/>
                  </a:lnTo>
                  <a:close/>
                </a:path>
              </a:pathLst>
            </a:custGeom>
            <a:solidFill>
              <a:srgbClr val="2A5CDA"/>
            </a:solidFill>
          </p:spPr>
          <p:txBody>
            <a:bodyPr wrap="square" lIns="0" tIns="0" rIns="0" bIns="0" rtlCol="0"/>
            <a:lstStyle/>
            <a:p>
              <a:endParaRPr sz="1092"/>
            </a:p>
          </p:txBody>
        </p:sp>
        <p:sp>
          <p:nvSpPr>
            <p:cNvPr id="6145" name="object 984">
              <a:extLst>
                <a:ext uri="{FF2B5EF4-FFF2-40B4-BE49-F238E27FC236}">
                  <a16:creationId xmlns:a16="http://schemas.microsoft.com/office/drawing/2014/main" id="{E561E65F-1EAE-13F3-44EC-ADE45AD8879E}"/>
                </a:ext>
              </a:extLst>
            </p:cNvPr>
            <p:cNvSpPr/>
            <p:nvPr/>
          </p:nvSpPr>
          <p:spPr>
            <a:xfrm>
              <a:off x="10008337" y="6188579"/>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146" name="object 985">
              <a:extLst>
                <a:ext uri="{FF2B5EF4-FFF2-40B4-BE49-F238E27FC236}">
                  <a16:creationId xmlns:a16="http://schemas.microsoft.com/office/drawing/2014/main" id="{FDB64F94-EB31-02EC-D02D-8260F1E61113}"/>
                </a:ext>
              </a:extLst>
            </p:cNvPr>
            <p:cNvSpPr/>
            <p:nvPr/>
          </p:nvSpPr>
          <p:spPr>
            <a:xfrm>
              <a:off x="10050390" y="619308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147" name="object 986">
              <a:extLst>
                <a:ext uri="{FF2B5EF4-FFF2-40B4-BE49-F238E27FC236}">
                  <a16:creationId xmlns:a16="http://schemas.microsoft.com/office/drawing/2014/main" id="{849C296F-FC02-0B46-4619-E12D4777A914}"/>
                </a:ext>
              </a:extLst>
            </p:cNvPr>
            <p:cNvSpPr/>
            <p:nvPr/>
          </p:nvSpPr>
          <p:spPr>
            <a:xfrm>
              <a:off x="9981847" y="6186976"/>
              <a:ext cx="8255" cy="8255"/>
            </a:xfrm>
            <a:custGeom>
              <a:avLst/>
              <a:gdLst/>
              <a:ahLst/>
              <a:cxnLst/>
              <a:rect l="l" t="t" r="r" b="b"/>
              <a:pathLst>
                <a:path w="8254" h="8254">
                  <a:moveTo>
                    <a:pt x="5988" y="0"/>
                  </a:moveTo>
                  <a:lnTo>
                    <a:pt x="1728" y="0"/>
                  </a:lnTo>
                  <a:lnTo>
                    <a:pt x="0" y="1727"/>
                  </a:lnTo>
                  <a:lnTo>
                    <a:pt x="0" y="5987"/>
                  </a:lnTo>
                  <a:lnTo>
                    <a:pt x="1728" y="7715"/>
                  </a:lnTo>
                  <a:lnTo>
                    <a:pt x="5988" y="7715"/>
                  </a:lnTo>
                  <a:lnTo>
                    <a:pt x="7715" y="5987"/>
                  </a:lnTo>
                  <a:lnTo>
                    <a:pt x="7715" y="3857"/>
                  </a:lnTo>
                  <a:lnTo>
                    <a:pt x="7715" y="1727"/>
                  </a:lnTo>
                  <a:lnTo>
                    <a:pt x="5988" y="0"/>
                  </a:lnTo>
                  <a:close/>
                </a:path>
              </a:pathLst>
            </a:custGeom>
            <a:solidFill>
              <a:srgbClr val="2A5CDA"/>
            </a:solidFill>
          </p:spPr>
          <p:txBody>
            <a:bodyPr wrap="square" lIns="0" tIns="0" rIns="0" bIns="0" rtlCol="0"/>
            <a:lstStyle/>
            <a:p>
              <a:endParaRPr sz="1092"/>
            </a:p>
          </p:txBody>
        </p:sp>
        <p:sp>
          <p:nvSpPr>
            <p:cNvPr id="6148" name="object 987">
              <a:extLst>
                <a:ext uri="{FF2B5EF4-FFF2-40B4-BE49-F238E27FC236}">
                  <a16:creationId xmlns:a16="http://schemas.microsoft.com/office/drawing/2014/main" id="{9470810B-2533-F050-B483-A34129FE1ACC}"/>
                </a:ext>
              </a:extLst>
            </p:cNvPr>
            <p:cNvSpPr/>
            <p:nvPr/>
          </p:nvSpPr>
          <p:spPr>
            <a:xfrm>
              <a:off x="10008337" y="6242259"/>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149" name="object 988">
              <a:extLst>
                <a:ext uri="{FF2B5EF4-FFF2-40B4-BE49-F238E27FC236}">
                  <a16:creationId xmlns:a16="http://schemas.microsoft.com/office/drawing/2014/main" id="{6FB38C41-43CA-6DBF-C97F-E09C5F77F585}"/>
                </a:ext>
              </a:extLst>
            </p:cNvPr>
            <p:cNvSpPr/>
            <p:nvPr/>
          </p:nvSpPr>
          <p:spPr>
            <a:xfrm>
              <a:off x="10050390" y="6246771"/>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150" name="object 989">
              <a:extLst>
                <a:ext uri="{FF2B5EF4-FFF2-40B4-BE49-F238E27FC236}">
                  <a16:creationId xmlns:a16="http://schemas.microsoft.com/office/drawing/2014/main" id="{F5F16961-CE82-F7A3-96EA-298E48EA841F}"/>
                </a:ext>
              </a:extLst>
            </p:cNvPr>
            <p:cNvSpPr/>
            <p:nvPr/>
          </p:nvSpPr>
          <p:spPr>
            <a:xfrm>
              <a:off x="9981847" y="6240657"/>
              <a:ext cx="8255" cy="8255"/>
            </a:xfrm>
            <a:custGeom>
              <a:avLst/>
              <a:gdLst/>
              <a:ahLst/>
              <a:cxnLst/>
              <a:rect l="l" t="t" r="r" b="b"/>
              <a:pathLst>
                <a:path w="8254" h="8254">
                  <a:moveTo>
                    <a:pt x="5988" y="0"/>
                  </a:moveTo>
                  <a:lnTo>
                    <a:pt x="1728" y="0"/>
                  </a:lnTo>
                  <a:lnTo>
                    <a:pt x="0" y="1727"/>
                  </a:lnTo>
                  <a:lnTo>
                    <a:pt x="0" y="5987"/>
                  </a:lnTo>
                  <a:lnTo>
                    <a:pt x="1728" y="7715"/>
                  </a:lnTo>
                  <a:lnTo>
                    <a:pt x="5988" y="7715"/>
                  </a:lnTo>
                  <a:lnTo>
                    <a:pt x="7715" y="5987"/>
                  </a:lnTo>
                  <a:lnTo>
                    <a:pt x="7715" y="3857"/>
                  </a:lnTo>
                  <a:lnTo>
                    <a:pt x="7715" y="1727"/>
                  </a:lnTo>
                  <a:lnTo>
                    <a:pt x="5988" y="0"/>
                  </a:lnTo>
                  <a:close/>
                </a:path>
              </a:pathLst>
            </a:custGeom>
            <a:solidFill>
              <a:srgbClr val="2A5CDA"/>
            </a:solidFill>
          </p:spPr>
          <p:txBody>
            <a:bodyPr wrap="square" lIns="0" tIns="0" rIns="0" bIns="0" rtlCol="0"/>
            <a:lstStyle/>
            <a:p>
              <a:endParaRPr sz="1092"/>
            </a:p>
          </p:txBody>
        </p:sp>
        <p:sp>
          <p:nvSpPr>
            <p:cNvPr id="6151" name="object 990">
              <a:extLst>
                <a:ext uri="{FF2B5EF4-FFF2-40B4-BE49-F238E27FC236}">
                  <a16:creationId xmlns:a16="http://schemas.microsoft.com/office/drawing/2014/main" id="{15FC5D30-B018-36BE-FA9E-C8D1C9A6E163}"/>
                </a:ext>
              </a:extLst>
            </p:cNvPr>
            <p:cNvSpPr/>
            <p:nvPr/>
          </p:nvSpPr>
          <p:spPr>
            <a:xfrm>
              <a:off x="9950931" y="6332191"/>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6152" name="object 991">
              <a:extLst>
                <a:ext uri="{FF2B5EF4-FFF2-40B4-BE49-F238E27FC236}">
                  <a16:creationId xmlns:a16="http://schemas.microsoft.com/office/drawing/2014/main" id="{313CD443-753A-6CD7-46D8-A9C8D1CA7CFE}"/>
                </a:ext>
              </a:extLst>
            </p:cNvPr>
            <p:cNvSpPr/>
            <p:nvPr/>
          </p:nvSpPr>
          <p:spPr>
            <a:xfrm>
              <a:off x="10461105" y="6423254"/>
              <a:ext cx="290830" cy="290830"/>
            </a:xfrm>
            <a:custGeom>
              <a:avLst/>
              <a:gdLst/>
              <a:ahLst/>
              <a:cxnLst/>
              <a:rect l="l" t="t" r="r" b="b"/>
              <a:pathLst>
                <a:path w="290829" h="290829">
                  <a:moveTo>
                    <a:pt x="161100" y="0"/>
                  </a:moveTo>
                  <a:lnTo>
                    <a:pt x="115976" y="2090"/>
                  </a:lnTo>
                  <a:lnTo>
                    <a:pt x="72239" y="18735"/>
                  </a:lnTo>
                  <a:lnTo>
                    <a:pt x="35955" y="48287"/>
                  </a:lnTo>
                  <a:lnTo>
                    <a:pt x="11582" y="86318"/>
                  </a:lnTo>
                  <a:lnTo>
                    <a:pt x="0" y="129540"/>
                  </a:lnTo>
                  <a:lnTo>
                    <a:pt x="2089" y="174663"/>
                  </a:lnTo>
                  <a:lnTo>
                    <a:pt x="18732" y="218399"/>
                  </a:lnTo>
                  <a:lnTo>
                    <a:pt x="48286" y="254683"/>
                  </a:lnTo>
                  <a:lnTo>
                    <a:pt x="86318" y="279057"/>
                  </a:lnTo>
                  <a:lnTo>
                    <a:pt x="129540" y="290638"/>
                  </a:lnTo>
                  <a:lnTo>
                    <a:pt x="174664" y="288547"/>
                  </a:lnTo>
                  <a:lnTo>
                    <a:pt x="218402" y="271902"/>
                  </a:lnTo>
                  <a:lnTo>
                    <a:pt x="254683" y="242346"/>
                  </a:lnTo>
                  <a:lnTo>
                    <a:pt x="279056" y="204315"/>
                  </a:lnTo>
                  <a:lnTo>
                    <a:pt x="290639" y="161095"/>
                  </a:lnTo>
                  <a:lnTo>
                    <a:pt x="288550" y="115974"/>
                  </a:lnTo>
                  <a:lnTo>
                    <a:pt x="271908" y="72239"/>
                  </a:lnTo>
                  <a:lnTo>
                    <a:pt x="242354" y="35955"/>
                  </a:lnTo>
                  <a:lnTo>
                    <a:pt x="204322" y="11581"/>
                  </a:lnTo>
                  <a:lnTo>
                    <a:pt x="161100" y="0"/>
                  </a:lnTo>
                  <a:close/>
                </a:path>
              </a:pathLst>
            </a:custGeom>
            <a:solidFill>
              <a:srgbClr val="FFFFFF"/>
            </a:solidFill>
          </p:spPr>
          <p:txBody>
            <a:bodyPr wrap="square" lIns="0" tIns="0" rIns="0" bIns="0" rtlCol="0"/>
            <a:lstStyle/>
            <a:p>
              <a:endParaRPr sz="1092"/>
            </a:p>
          </p:txBody>
        </p:sp>
        <p:sp>
          <p:nvSpPr>
            <p:cNvPr id="6153" name="object 992">
              <a:extLst>
                <a:ext uri="{FF2B5EF4-FFF2-40B4-BE49-F238E27FC236}">
                  <a16:creationId xmlns:a16="http://schemas.microsoft.com/office/drawing/2014/main" id="{DEC77539-D514-E573-B6C6-F4649E05FF70}"/>
                </a:ext>
              </a:extLst>
            </p:cNvPr>
            <p:cNvSpPr/>
            <p:nvPr/>
          </p:nvSpPr>
          <p:spPr>
            <a:xfrm>
              <a:off x="10461105" y="6423254"/>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6154" name="object 993">
              <a:extLst>
                <a:ext uri="{FF2B5EF4-FFF2-40B4-BE49-F238E27FC236}">
                  <a16:creationId xmlns:a16="http://schemas.microsoft.com/office/drawing/2014/main" id="{9CFC7565-12BC-4D4E-96BF-F363C6D63289}"/>
                </a:ext>
              </a:extLst>
            </p:cNvPr>
            <p:cNvPicPr/>
            <p:nvPr/>
          </p:nvPicPr>
          <p:blipFill>
            <a:blip r:embed="rId37" cstate="print"/>
            <a:stretch>
              <a:fillRect/>
            </a:stretch>
          </p:blipFill>
          <p:spPr>
            <a:xfrm>
              <a:off x="10520056" y="6486738"/>
              <a:ext cx="169062" cy="43960"/>
            </a:xfrm>
            <a:prstGeom prst="rect">
              <a:avLst/>
            </a:prstGeom>
          </p:spPr>
        </p:pic>
        <p:sp>
          <p:nvSpPr>
            <p:cNvPr id="6155" name="object 994">
              <a:extLst>
                <a:ext uri="{FF2B5EF4-FFF2-40B4-BE49-F238E27FC236}">
                  <a16:creationId xmlns:a16="http://schemas.microsoft.com/office/drawing/2014/main" id="{401C1883-1E46-AD79-0496-FCBA36B0BD12}"/>
                </a:ext>
              </a:extLst>
            </p:cNvPr>
            <p:cNvSpPr/>
            <p:nvPr/>
          </p:nvSpPr>
          <p:spPr>
            <a:xfrm>
              <a:off x="10520056" y="6486730"/>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156" name="object 995">
              <a:extLst>
                <a:ext uri="{FF2B5EF4-FFF2-40B4-BE49-F238E27FC236}">
                  <a16:creationId xmlns:a16="http://schemas.microsoft.com/office/drawing/2014/main" id="{113B8856-3209-4896-0C24-9B86DECD5B02}"/>
                </a:ext>
              </a:extLst>
            </p:cNvPr>
            <p:cNvPicPr/>
            <p:nvPr/>
          </p:nvPicPr>
          <p:blipFill>
            <a:blip r:embed="rId38" cstate="print"/>
            <a:stretch>
              <a:fillRect/>
            </a:stretch>
          </p:blipFill>
          <p:spPr>
            <a:xfrm>
              <a:off x="10520056" y="6540424"/>
              <a:ext cx="169062" cy="43949"/>
            </a:xfrm>
            <a:prstGeom prst="rect">
              <a:avLst/>
            </a:prstGeom>
          </p:spPr>
        </p:pic>
        <p:sp>
          <p:nvSpPr>
            <p:cNvPr id="6157" name="object 996">
              <a:extLst>
                <a:ext uri="{FF2B5EF4-FFF2-40B4-BE49-F238E27FC236}">
                  <a16:creationId xmlns:a16="http://schemas.microsoft.com/office/drawing/2014/main" id="{E2E80967-432D-E2F7-197D-53AA137ABA07}"/>
                </a:ext>
              </a:extLst>
            </p:cNvPr>
            <p:cNvSpPr/>
            <p:nvPr/>
          </p:nvSpPr>
          <p:spPr>
            <a:xfrm>
              <a:off x="10520056" y="6540412"/>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158" name="object 997">
              <a:extLst>
                <a:ext uri="{FF2B5EF4-FFF2-40B4-BE49-F238E27FC236}">
                  <a16:creationId xmlns:a16="http://schemas.microsoft.com/office/drawing/2014/main" id="{A0485F69-9D0B-BA14-4EE9-92FFEFFE2A45}"/>
                </a:ext>
              </a:extLst>
            </p:cNvPr>
            <p:cNvPicPr/>
            <p:nvPr/>
          </p:nvPicPr>
          <p:blipFill>
            <a:blip r:embed="rId39" cstate="print"/>
            <a:stretch>
              <a:fillRect/>
            </a:stretch>
          </p:blipFill>
          <p:spPr>
            <a:xfrm>
              <a:off x="10520056" y="6595302"/>
              <a:ext cx="169062" cy="43936"/>
            </a:xfrm>
            <a:prstGeom prst="rect">
              <a:avLst/>
            </a:prstGeom>
          </p:spPr>
        </p:pic>
        <p:sp>
          <p:nvSpPr>
            <p:cNvPr id="6159" name="object 998">
              <a:extLst>
                <a:ext uri="{FF2B5EF4-FFF2-40B4-BE49-F238E27FC236}">
                  <a16:creationId xmlns:a16="http://schemas.microsoft.com/office/drawing/2014/main" id="{1ADD1BD9-6D16-3183-D25A-3D3A05BFCCB3}"/>
                </a:ext>
              </a:extLst>
            </p:cNvPr>
            <p:cNvSpPr/>
            <p:nvPr/>
          </p:nvSpPr>
          <p:spPr>
            <a:xfrm>
              <a:off x="10520056" y="6595289"/>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160" name="object 999">
              <a:extLst>
                <a:ext uri="{FF2B5EF4-FFF2-40B4-BE49-F238E27FC236}">
                  <a16:creationId xmlns:a16="http://schemas.microsoft.com/office/drawing/2014/main" id="{F663AD21-605A-F138-80A3-F361C0B0D747}"/>
                </a:ext>
              </a:extLst>
            </p:cNvPr>
            <p:cNvPicPr/>
            <p:nvPr/>
          </p:nvPicPr>
          <p:blipFill>
            <a:blip r:embed="rId11" cstate="print"/>
            <a:stretch>
              <a:fillRect/>
            </a:stretch>
          </p:blipFill>
          <p:spPr>
            <a:xfrm>
              <a:off x="10540349" y="6530699"/>
              <a:ext cx="128488" cy="9724"/>
            </a:xfrm>
            <a:prstGeom prst="rect">
              <a:avLst/>
            </a:prstGeom>
          </p:spPr>
        </p:pic>
        <p:sp>
          <p:nvSpPr>
            <p:cNvPr id="6161" name="object 1000">
              <a:extLst>
                <a:ext uri="{FF2B5EF4-FFF2-40B4-BE49-F238E27FC236}">
                  <a16:creationId xmlns:a16="http://schemas.microsoft.com/office/drawing/2014/main" id="{56533265-06A4-68EE-4133-FFC67B034400}"/>
                </a:ext>
              </a:extLst>
            </p:cNvPr>
            <p:cNvSpPr/>
            <p:nvPr/>
          </p:nvSpPr>
          <p:spPr>
            <a:xfrm>
              <a:off x="10540349" y="6530688"/>
              <a:ext cx="128905" cy="10160"/>
            </a:xfrm>
            <a:custGeom>
              <a:avLst/>
              <a:gdLst/>
              <a:ahLst/>
              <a:cxnLst/>
              <a:rect l="l" t="t" r="r" b="b"/>
              <a:pathLst>
                <a:path w="128904"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6162" name="object 1001">
              <a:extLst>
                <a:ext uri="{FF2B5EF4-FFF2-40B4-BE49-F238E27FC236}">
                  <a16:creationId xmlns:a16="http://schemas.microsoft.com/office/drawing/2014/main" id="{3DD63E45-FA67-7F49-9D48-C6127C2A1E6B}"/>
                </a:ext>
              </a:extLst>
            </p:cNvPr>
            <p:cNvSpPr/>
            <p:nvPr/>
          </p:nvSpPr>
          <p:spPr>
            <a:xfrm>
              <a:off x="10540340" y="6530701"/>
              <a:ext cx="128905" cy="57785"/>
            </a:xfrm>
            <a:custGeom>
              <a:avLst/>
              <a:gdLst/>
              <a:ahLst/>
              <a:cxnLst/>
              <a:rect l="l" t="t" r="r" b="b"/>
              <a:pathLst>
                <a:path w="128904" h="57784">
                  <a:moveTo>
                    <a:pt x="128485" y="53949"/>
                  </a:moveTo>
                  <a:lnTo>
                    <a:pt x="0" y="53949"/>
                  </a:lnTo>
                  <a:lnTo>
                    <a:pt x="0" y="57696"/>
                  </a:lnTo>
                  <a:lnTo>
                    <a:pt x="128485" y="57696"/>
                  </a:lnTo>
                  <a:lnTo>
                    <a:pt x="128485" y="53949"/>
                  </a:lnTo>
                  <a:close/>
                </a:path>
                <a:path w="128904"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6163" name="object 1002">
              <a:extLst>
                <a:ext uri="{FF2B5EF4-FFF2-40B4-BE49-F238E27FC236}">
                  <a16:creationId xmlns:a16="http://schemas.microsoft.com/office/drawing/2014/main" id="{C13EAFA6-B647-87E4-2869-0FF9F14996A3}"/>
                </a:ext>
              </a:extLst>
            </p:cNvPr>
            <p:cNvSpPr/>
            <p:nvPr/>
          </p:nvSpPr>
          <p:spPr>
            <a:xfrm>
              <a:off x="10540346" y="6530688"/>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6164" name="object 1003">
              <a:extLst>
                <a:ext uri="{FF2B5EF4-FFF2-40B4-BE49-F238E27FC236}">
                  <a16:creationId xmlns:a16="http://schemas.microsoft.com/office/drawing/2014/main" id="{9C0C4592-AF78-219A-BEEE-F18A028F87B0}"/>
                </a:ext>
              </a:extLst>
            </p:cNvPr>
            <p:cNvSpPr/>
            <p:nvPr/>
          </p:nvSpPr>
          <p:spPr>
            <a:xfrm>
              <a:off x="10568055" y="6615017"/>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165" name="object 1004">
              <a:extLst>
                <a:ext uri="{FF2B5EF4-FFF2-40B4-BE49-F238E27FC236}">
                  <a16:creationId xmlns:a16="http://schemas.microsoft.com/office/drawing/2014/main" id="{8AE21553-7006-A38E-2DD0-BDA7746C4F51}"/>
                </a:ext>
              </a:extLst>
            </p:cNvPr>
            <p:cNvSpPr/>
            <p:nvPr/>
          </p:nvSpPr>
          <p:spPr>
            <a:xfrm>
              <a:off x="10610106" y="661952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166" name="object 1005">
              <a:extLst>
                <a:ext uri="{FF2B5EF4-FFF2-40B4-BE49-F238E27FC236}">
                  <a16:creationId xmlns:a16="http://schemas.microsoft.com/office/drawing/2014/main" id="{F12CD750-5173-E3C8-8291-973869E5C3C1}"/>
                </a:ext>
              </a:extLst>
            </p:cNvPr>
            <p:cNvSpPr/>
            <p:nvPr/>
          </p:nvSpPr>
          <p:spPr>
            <a:xfrm>
              <a:off x="10540010" y="6613416"/>
              <a:ext cx="128905" cy="37465"/>
            </a:xfrm>
            <a:custGeom>
              <a:avLst/>
              <a:gdLst/>
              <a:ahLst/>
              <a:cxnLst/>
              <a:rect l="l" t="t" r="r" b="b"/>
              <a:pathLst>
                <a:path w="128904" h="37465">
                  <a:moveTo>
                    <a:pt x="9271" y="1727"/>
                  </a:moveTo>
                  <a:lnTo>
                    <a:pt x="7543" y="0"/>
                  </a:lnTo>
                  <a:lnTo>
                    <a:pt x="3276" y="0"/>
                  </a:lnTo>
                  <a:lnTo>
                    <a:pt x="1549" y="1727"/>
                  </a:lnTo>
                  <a:lnTo>
                    <a:pt x="1549" y="5994"/>
                  </a:lnTo>
                  <a:lnTo>
                    <a:pt x="3276" y="7721"/>
                  </a:lnTo>
                  <a:lnTo>
                    <a:pt x="7543" y="7721"/>
                  </a:lnTo>
                  <a:lnTo>
                    <a:pt x="9271" y="5994"/>
                  </a:lnTo>
                  <a:lnTo>
                    <a:pt x="9271" y="3860"/>
                  </a:lnTo>
                  <a:lnTo>
                    <a:pt x="9271" y="1727"/>
                  </a:lnTo>
                  <a:close/>
                </a:path>
                <a:path w="128904" h="37465">
                  <a:moveTo>
                    <a:pt x="15544" y="25844"/>
                  </a:moveTo>
                  <a:lnTo>
                    <a:pt x="0" y="25844"/>
                  </a:lnTo>
                  <a:lnTo>
                    <a:pt x="0" y="35725"/>
                  </a:lnTo>
                  <a:lnTo>
                    <a:pt x="927" y="36664"/>
                  </a:lnTo>
                  <a:lnTo>
                    <a:pt x="13474" y="36664"/>
                  </a:lnTo>
                  <a:lnTo>
                    <a:pt x="14617" y="36664"/>
                  </a:lnTo>
                  <a:lnTo>
                    <a:pt x="15544" y="35725"/>
                  </a:lnTo>
                  <a:lnTo>
                    <a:pt x="15544" y="25844"/>
                  </a:lnTo>
                  <a:close/>
                </a:path>
                <a:path w="128904" h="37465">
                  <a:moveTo>
                    <a:pt x="128816" y="26174"/>
                  </a:moveTo>
                  <a:lnTo>
                    <a:pt x="113271" y="26174"/>
                  </a:lnTo>
                  <a:lnTo>
                    <a:pt x="113271" y="36055"/>
                  </a:lnTo>
                  <a:lnTo>
                    <a:pt x="114198" y="36995"/>
                  </a:lnTo>
                  <a:lnTo>
                    <a:pt x="126733" y="36995"/>
                  </a:lnTo>
                  <a:lnTo>
                    <a:pt x="127889" y="36995"/>
                  </a:lnTo>
                  <a:lnTo>
                    <a:pt x="128816" y="36055"/>
                  </a:lnTo>
                  <a:lnTo>
                    <a:pt x="128816" y="26174"/>
                  </a:lnTo>
                  <a:close/>
                </a:path>
              </a:pathLst>
            </a:custGeom>
            <a:solidFill>
              <a:srgbClr val="2A5CDA"/>
            </a:solidFill>
          </p:spPr>
          <p:txBody>
            <a:bodyPr wrap="square" lIns="0" tIns="0" rIns="0" bIns="0" rtlCol="0"/>
            <a:lstStyle/>
            <a:p>
              <a:endParaRPr sz="1092"/>
            </a:p>
          </p:txBody>
        </p:sp>
        <p:sp>
          <p:nvSpPr>
            <p:cNvPr id="6167" name="object 1006">
              <a:extLst>
                <a:ext uri="{FF2B5EF4-FFF2-40B4-BE49-F238E27FC236}">
                  <a16:creationId xmlns:a16="http://schemas.microsoft.com/office/drawing/2014/main" id="{97689FF2-AC14-22BD-93A6-B6818BE5EF32}"/>
                </a:ext>
              </a:extLst>
            </p:cNvPr>
            <p:cNvSpPr/>
            <p:nvPr/>
          </p:nvSpPr>
          <p:spPr>
            <a:xfrm>
              <a:off x="10568055" y="6506457"/>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168" name="object 1007">
              <a:extLst>
                <a:ext uri="{FF2B5EF4-FFF2-40B4-BE49-F238E27FC236}">
                  <a16:creationId xmlns:a16="http://schemas.microsoft.com/office/drawing/2014/main" id="{AA36055F-67B3-A6B9-38B9-727E95F381D1}"/>
                </a:ext>
              </a:extLst>
            </p:cNvPr>
            <p:cNvSpPr/>
            <p:nvPr/>
          </p:nvSpPr>
          <p:spPr>
            <a:xfrm>
              <a:off x="10610106" y="6510969"/>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169" name="object 1008">
              <a:extLst>
                <a:ext uri="{FF2B5EF4-FFF2-40B4-BE49-F238E27FC236}">
                  <a16:creationId xmlns:a16="http://schemas.microsoft.com/office/drawing/2014/main" id="{6C2D4F3D-A940-7C9D-F578-7888FBEC3EDE}"/>
                </a:ext>
              </a:extLst>
            </p:cNvPr>
            <p:cNvSpPr/>
            <p:nvPr/>
          </p:nvSpPr>
          <p:spPr>
            <a:xfrm>
              <a:off x="10541564" y="6504854"/>
              <a:ext cx="8255" cy="8255"/>
            </a:xfrm>
            <a:custGeom>
              <a:avLst/>
              <a:gdLst/>
              <a:ahLst/>
              <a:cxnLst/>
              <a:rect l="l" t="t" r="r" b="b"/>
              <a:pathLst>
                <a:path w="8254" h="8254">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6170" name="object 1009">
              <a:extLst>
                <a:ext uri="{FF2B5EF4-FFF2-40B4-BE49-F238E27FC236}">
                  <a16:creationId xmlns:a16="http://schemas.microsoft.com/office/drawing/2014/main" id="{1040C2D2-4EDB-8414-C249-7C8D726DA45E}"/>
                </a:ext>
              </a:extLst>
            </p:cNvPr>
            <p:cNvSpPr/>
            <p:nvPr/>
          </p:nvSpPr>
          <p:spPr>
            <a:xfrm>
              <a:off x="10568055" y="6560139"/>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171" name="object 1010">
              <a:extLst>
                <a:ext uri="{FF2B5EF4-FFF2-40B4-BE49-F238E27FC236}">
                  <a16:creationId xmlns:a16="http://schemas.microsoft.com/office/drawing/2014/main" id="{2D71A88C-37B4-026B-82CB-B86FD93F9338}"/>
                </a:ext>
              </a:extLst>
            </p:cNvPr>
            <p:cNvSpPr/>
            <p:nvPr/>
          </p:nvSpPr>
          <p:spPr>
            <a:xfrm>
              <a:off x="10610106" y="6564650"/>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172" name="object 1011">
              <a:extLst>
                <a:ext uri="{FF2B5EF4-FFF2-40B4-BE49-F238E27FC236}">
                  <a16:creationId xmlns:a16="http://schemas.microsoft.com/office/drawing/2014/main" id="{3440F09E-D1DB-BF64-D3B5-3561DC8B0191}"/>
                </a:ext>
              </a:extLst>
            </p:cNvPr>
            <p:cNvSpPr/>
            <p:nvPr/>
          </p:nvSpPr>
          <p:spPr>
            <a:xfrm>
              <a:off x="10541564" y="6558536"/>
              <a:ext cx="8255" cy="8255"/>
            </a:xfrm>
            <a:custGeom>
              <a:avLst/>
              <a:gdLst/>
              <a:ahLst/>
              <a:cxnLst/>
              <a:rect l="l" t="t" r="r" b="b"/>
              <a:pathLst>
                <a:path w="8254" h="8254">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6173" name="object 1012">
              <a:extLst>
                <a:ext uri="{FF2B5EF4-FFF2-40B4-BE49-F238E27FC236}">
                  <a16:creationId xmlns:a16="http://schemas.microsoft.com/office/drawing/2014/main" id="{C6AB8352-232A-3663-1C9B-B992EA4FBBC6}"/>
                </a:ext>
              </a:extLst>
            </p:cNvPr>
            <p:cNvSpPr/>
            <p:nvPr/>
          </p:nvSpPr>
          <p:spPr>
            <a:xfrm>
              <a:off x="10510654" y="6650070"/>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6174" name="object 1013">
              <a:extLst>
                <a:ext uri="{FF2B5EF4-FFF2-40B4-BE49-F238E27FC236}">
                  <a16:creationId xmlns:a16="http://schemas.microsoft.com/office/drawing/2014/main" id="{13015066-67E4-2324-C00C-AABA0E18BFB7}"/>
                </a:ext>
              </a:extLst>
            </p:cNvPr>
            <p:cNvSpPr/>
            <p:nvPr/>
          </p:nvSpPr>
          <p:spPr>
            <a:xfrm>
              <a:off x="10461105" y="5778360"/>
              <a:ext cx="290830" cy="290830"/>
            </a:xfrm>
            <a:custGeom>
              <a:avLst/>
              <a:gdLst/>
              <a:ahLst/>
              <a:cxnLst/>
              <a:rect l="l" t="t" r="r" b="b"/>
              <a:pathLst>
                <a:path w="290829" h="290829">
                  <a:moveTo>
                    <a:pt x="161100" y="0"/>
                  </a:moveTo>
                  <a:lnTo>
                    <a:pt x="115976" y="2090"/>
                  </a:lnTo>
                  <a:lnTo>
                    <a:pt x="72239" y="18735"/>
                  </a:lnTo>
                  <a:lnTo>
                    <a:pt x="35955" y="48286"/>
                  </a:lnTo>
                  <a:lnTo>
                    <a:pt x="11582" y="86318"/>
                  </a:lnTo>
                  <a:lnTo>
                    <a:pt x="0" y="129539"/>
                  </a:lnTo>
                  <a:lnTo>
                    <a:pt x="2089" y="174663"/>
                  </a:lnTo>
                  <a:lnTo>
                    <a:pt x="18732" y="218399"/>
                  </a:lnTo>
                  <a:lnTo>
                    <a:pt x="48286" y="254683"/>
                  </a:lnTo>
                  <a:lnTo>
                    <a:pt x="86318" y="279056"/>
                  </a:lnTo>
                  <a:lnTo>
                    <a:pt x="129540" y="290638"/>
                  </a:lnTo>
                  <a:lnTo>
                    <a:pt x="174664" y="288547"/>
                  </a:lnTo>
                  <a:lnTo>
                    <a:pt x="218402" y="271902"/>
                  </a:lnTo>
                  <a:lnTo>
                    <a:pt x="254683" y="242346"/>
                  </a:lnTo>
                  <a:lnTo>
                    <a:pt x="279056" y="204314"/>
                  </a:lnTo>
                  <a:lnTo>
                    <a:pt x="290639" y="161094"/>
                  </a:lnTo>
                  <a:lnTo>
                    <a:pt x="288550" y="115973"/>
                  </a:lnTo>
                  <a:lnTo>
                    <a:pt x="271908" y="72239"/>
                  </a:lnTo>
                  <a:lnTo>
                    <a:pt x="242354" y="35955"/>
                  </a:lnTo>
                  <a:lnTo>
                    <a:pt x="204322" y="11581"/>
                  </a:lnTo>
                  <a:lnTo>
                    <a:pt x="161100" y="0"/>
                  </a:lnTo>
                  <a:close/>
                </a:path>
              </a:pathLst>
            </a:custGeom>
            <a:solidFill>
              <a:srgbClr val="FFFFFF"/>
            </a:solidFill>
          </p:spPr>
          <p:txBody>
            <a:bodyPr wrap="square" lIns="0" tIns="0" rIns="0" bIns="0" rtlCol="0"/>
            <a:lstStyle/>
            <a:p>
              <a:endParaRPr sz="1092"/>
            </a:p>
          </p:txBody>
        </p:sp>
        <p:sp>
          <p:nvSpPr>
            <p:cNvPr id="6175" name="object 1014">
              <a:extLst>
                <a:ext uri="{FF2B5EF4-FFF2-40B4-BE49-F238E27FC236}">
                  <a16:creationId xmlns:a16="http://schemas.microsoft.com/office/drawing/2014/main" id="{F6E3C838-4F18-28C3-6903-8F45FCF672FE}"/>
                </a:ext>
              </a:extLst>
            </p:cNvPr>
            <p:cNvSpPr/>
            <p:nvPr/>
          </p:nvSpPr>
          <p:spPr>
            <a:xfrm>
              <a:off x="10461105" y="5778360"/>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6176" name="object 1015">
              <a:extLst>
                <a:ext uri="{FF2B5EF4-FFF2-40B4-BE49-F238E27FC236}">
                  <a16:creationId xmlns:a16="http://schemas.microsoft.com/office/drawing/2014/main" id="{64E68848-AC53-A2E4-CBA2-3A75B76F5CC4}"/>
                </a:ext>
              </a:extLst>
            </p:cNvPr>
            <p:cNvPicPr/>
            <p:nvPr/>
          </p:nvPicPr>
          <p:blipFill>
            <a:blip r:embed="rId38" cstate="print"/>
            <a:stretch>
              <a:fillRect/>
            </a:stretch>
          </p:blipFill>
          <p:spPr>
            <a:xfrm>
              <a:off x="10520056" y="5841838"/>
              <a:ext cx="169062" cy="43960"/>
            </a:xfrm>
            <a:prstGeom prst="rect">
              <a:avLst/>
            </a:prstGeom>
          </p:spPr>
        </p:pic>
        <p:sp>
          <p:nvSpPr>
            <p:cNvPr id="6177" name="object 1016">
              <a:extLst>
                <a:ext uri="{FF2B5EF4-FFF2-40B4-BE49-F238E27FC236}">
                  <a16:creationId xmlns:a16="http://schemas.microsoft.com/office/drawing/2014/main" id="{D37111DE-FF24-1461-0356-FC972411A8D0}"/>
                </a:ext>
              </a:extLst>
            </p:cNvPr>
            <p:cNvSpPr/>
            <p:nvPr/>
          </p:nvSpPr>
          <p:spPr>
            <a:xfrm>
              <a:off x="10520056" y="5841836"/>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178" name="object 1017">
              <a:extLst>
                <a:ext uri="{FF2B5EF4-FFF2-40B4-BE49-F238E27FC236}">
                  <a16:creationId xmlns:a16="http://schemas.microsoft.com/office/drawing/2014/main" id="{05F1044F-B2A6-BACA-89C7-58582D242EC0}"/>
                </a:ext>
              </a:extLst>
            </p:cNvPr>
            <p:cNvPicPr/>
            <p:nvPr/>
          </p:nvPicPr>
          <p:blipFill>
            <a:blip r:embed="rId39" cstate="print"/>
            <a:stretch>
              <a:fillRect/>
            </a:stretch>
          </p:blipFill>
          <p:spPr>
            <a:xfrm>
              <a:off x="10520056" y="5895523"/>
              <a:ext cx="169062" cy="43962"/>
            </a:xfrm>
            <a:prstGeom prst="rect">
              <a:avLst/>
            </a:prstGeom>
          </p:spPr>
        </p:pic>
        <p:sp>
          <p:nvSpPr>
            <p:cNvPr id="6179" name="object 1018">
              <a:extLst>
                <a:ext uri="{FF2B5EF4-FFF2-40B4-BE49-F238E27FC236}">
                  <a16:creationId xmlns:a16="http://schemas.microsoft.com/office/drawing/2014/main" id="{60A5E6D3-76CA-C74F-F119-C121C603A2E3}"/>
                </a:ext>
              </a:extLst>
            </p:cNvPr>
            <p:cNvSpPr/>
            <p:nvPr/>
          </p:nvSpPr>
          <p:spPr>
            <a:xfrm>
              <a:off x="10520056" y="589551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180" name="object 1019">
              <a:extLst>
                <a:ext uri="{FF2B5EF4-FFF2-40B4-BE49-F238E27FC236}">
                  <a16:creationId xmlns:a16="http://schemas.microsoft.com/office/drawing/2014/main" id="{287A040C-1F83-4894-A8FA-5E3119D47462}"/>
                </a:ext>
              </a:extLst>
            </p:cNvPr>
            <p:cNvPicPr/>
            <p:nvPr/>
          </p:nvPicPr>
          <p:blipFill>
            <a:blip r:embed="rId37" cstate="print"/>
            <a:stretch>
              <a:fillRect/>
            </a:stretch>
          </p:blipFill>
          <p:spPr>
            <a:xfrm>
              <a:off x="10520056" y="5950402"/>
              <a:ext cx="169062" cy="43962"/>
            </a:xfrm>
            <a:prstGeom prst="rect">
              <a:avLst/>
            </a:prstGeom>
          </p:spPr>
        </p:pic>
        <p:sp>
          <p:nvSpPr>
            <p:cNvPr id="6181" name="object 1020">
              <a:extLst>
                <a:ext uri="{FF2B5EF4-FFF2-40B4-BE49-F238E27FC236}">
                  <a16:creationId xmlns:a16="http://schemas.microsoft.com/office/drawing/2014/main" id="{FEF13AA6-C315-14BE-873A-7FC9DF65D766}"/>
                </a:ext>
              </a:extLst>
            </p:cNvPr>
            <p:cNvSpPr/>
            <p:nvPr/>
          </p:nvSpPr>
          <p:spPr>
            <a:xfrm>
              <a:off x="10520056" y="5950396"/>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182" name="object 1021">
              <a:extLst>
                <a:ext uri="{FF2B5EF4-FFF2-40B4-BE49-F238E27FC236}">
                  <a16:creationId xmlns:a16="http://schemas.microsoft.com/office/drawing/2014/main" id="{6E96563F-1B8A-EE44-BDB8-10BD819C1D60}"/>
                </a:ext>
              </a:extLst>
            </p:cNvPr>
            <p:cNvPicPr/>
            <p:nvPr/>
          </p:nvPicPr>
          <p:blipFill>
            <a:blip r:embed="rId11" cstate="print"/>
            <a:stretch>
              <a:fillRect/>
            </a:stretch>
          </p:blipFill>
          <p:spPr>
            <a:xfrm>
              <a:off x="10540349" y="5885798"/>
              <a:ext cx="128488" cy="9724"/>
            </a:xfrm>
            <a:prstGeom prst="rect">
              <a:avLst/>
            </a:prstGeom>
          </p:spPr>
        </p:pic>
        <p:sp>
          <p:nvSpPr>
            <p:cNvPr id="6183" name="object 1022">
              <a:extLst>
                <a:ext uri="{FF2B5EF4-FFF2-40B4-BE49-F238E27FC236}">
                  <a16:creationId xmlns:a16="http://schemas.microsoft.com/office/drawing/2014/main" id="{44E77A08-93B9-ED56-EF1E-3166F141DC72}"/>
                </a:ext>
              </a:extLst>
            </p:cNvPr>
            <p:cNvSpPr/>
            <p:nvPr/>
          </p:nvSpPr>
          <p:spPr>
            <a:xfrm>
              <a:off x="10540349" y="5885798"/>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6184" name="object 1023">
              <a:extLst>
                <a:ext uri="{FF2B5EF4-FFF2-40B4-BE49-F238E27FC236}">
                  <a16:creationId xmlns:a16="http://schemas.microsoft.com/office/drawing/2014/main" id="{2736922C-485A-BECD-7210-462A7735A277}"/>
                </a:ext>
              </a:extLst>
            </p:cNvPr>
            <p:cNvSpPr/>
            <p:nvPr/>
          </p:nvSpPr>
          <p:spPr>
            <a:xfrm>
              <a:off x="10540340" y="5885808"/>
              <a:ext cx="128905" cy="57785"/>
            </a:xfrm>
            <a:custGeom>
              <a:avLst/>
              <a:gdLst/>
              <a:ahLst/>
              <a:cxnLst/>
              <a:rect l="l" t="t" r="r" b="b"/>
              <a:pathLst>
                <a:path w="128904" h="57785">
                  <a:moveTo>
                    <a:pt x="128485" y="53936"/>
                  </a:moveTo>
                  <a:lnTo>
                    <a:pt x="0" y="53936"/>
                  </a:lnTo>
                  <a:lnTo>
                    <a:pt x="0" y="57683"/>
                  </a:lnTo>
                  <a:lnTo>
                    <a:pt x="128485" y="57683"/>
                  </a:lnTo>
                  <a:lnTo>
                    <a:pt x="128485" y="53936"/>
                  </a:lnTo>
                  <a:close/>
                </a:path>
                <a:path w="128904" h="57785">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6185" name="object 1024">
              <a:extLst>
                <a:ext uri="{FF2B5EF4-FFF2-40B4-BE49-F238E27FC236}">
                  <a16:creationId xmlns:a16="http://schemas.microsoft.com/office/drawing/2014/main" id="{BEC1A4C9-A7AC-9700-7338-15CE8577DFFD}"/>
                </a:ext>
              </a:extLst>
            </p:cNvPr>
            <p:cNvSpPr/>
            <p:nvPr/>
          </p:nvSpPr>
          <p:spPr>
            <a:xfrm>
              <a:off x="10540346" y="5885799"/>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6186" name="object 1025">
              <a:extLst>
                <a:ext uri="{FF2B5EF4-FFF2-40B4-BE49-F238E27FC236}">
                  <a16:creationId xmlns:a16="http://schemas.microsoft.com/office/drawing/2014/main" id="{034F231A-960E-5087-9913-B7D7F162775D}"/>
                </a:ext>
              </a:extLst>
            </p:cNvPr>
            <p:cNvSpPr/>
            <p:nvPr/>
          </p:nvSpPr>
          <p:spPr>
            <a:xfrm>
              <a:off x="10568055" y="597012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187" name="object 1026">
              <a:extLst>
                <a:ext uri="{FF2B5EF4-FFF2-40B4-BE49-F238E27FC236}">
                  <a16:creationId xmlns:a16="http://schemas.microsoft.com/office/drawing/2014/main" id="{B5C9030A-077A-5702-6B8C-13C053813BBD}"/>
                </a:ext>
              </a:extLst>
            </p:cNvPr>
            <p:cNvSpPr/>
            <p:nvPr/>
          </p:nvSpPr>
          <p:spPr>
            <a:xfrm>
              <a:off x="10610106" y="5974635"/>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188" name="object 1027">
              <a:extLst>
                <a:ext uri="{FF2B5EF4-FFF2-40B4-BE49-F238E27FC236}">
                  <a16:creationId xmlns:a16="http://schemas.microsoft.com/office/drawing/2014/main" id="{65F41A47-B910-A663-44E8-0060453842F1}"/>
                </a:ext>
              </a:extLst>
            </p:cNvPr>
            <p:cNvSpPr/>
            <p:nvPr/>
          </p:nvSpPr>
          <p:spPr>
            <a:xfrm>
              <a:off x="10540010" y="5968523"/>
              <a:ext cx="128905" cy="37465"/>
            </a:xfrm>
            <a:custGeom>
              <a:avLst/>
              <a:gdLst/>
              <a:ahLst/>
              <a:cxnLst/>
              <a:rect l="l" t="t" r="r" b="b"/>
              <a:pathLst>
                <a:path w="128904" h="37464">
                  <a:moveTo>
                    <a:pt x="9271" y="1727"/>
                  </a:moveTo>
                  <a:lnTo>
                    <a:pt x="7543" y="0"/>
                  </a:lnTo>
                  <a:lnTo>
                    <a:pt x="3276" y="0"/>
                  </a:lnTo>
                  <a:lnTo>
                    <a:pt x="1549" y="1727"/>
                  </a:lnTo>
                  <a:lnTo>
                    <a:pt x="1549" y="5994"/>
                  </a:lnTo>
                  <a:lnTo>
                    <a:pt x="3276" y="7721"/>
                  </a:lnTo>
                  <a:lnTo>
                    <a:pt x="7543" y="7721"/>
                  </a:lnTo>
                  <a:lnTo>
                    <a:pt x="9271" y="5994"/>
                  </a:lnTo>
                  <a:lnTo>
                    <a:pt x="9271" y="3860"/>
                  </a:lnTo>
                  <a:lnTo>
                    <a:pt x="9271" y="1727"/>
                  </a:lnTo>
                  <a:close/>
                </a:path>
                <a:path w="128904" h="37464">
                  <a:moveTo>
                    <a:pt x="15544" y="25844"/>
                  </a:moveTo>
                  <a:lnTo>
                    <a:pt x="0" y="25844"/>
                  </a:lnTo>
                  <a:lnTo>
                    <a:pt x="0" y="35725"/>
                  </a:lnTo>
                  <a:lnTo>
                    <a:pt x="927" y="36664"/>
                  </a:lnTo>
                  <a:lnTo>
                    <a:pt x="13474" y="36664"/>
                  </a:lnTo>
                  <a:lnTo>
                    <a:pt x="14617" y="36664"/>
                  </a:lnTo>
                  <a:lnTo>
                    <a:pt x="15544" y="35725"/>
                  </a:lnTo>
                  <a:lnTo>
                    <a:pt x="15544" y="25844"/>
                  </a:lnTo>
                  <a:close/>
                </a:path>
                <a:path w="128904" h="37464">
                  <a:moveTo>
                    <a:pt x="128816" y="26174"/>
                  </a:moveTo>
                  <a:lnTo>
                    <a:pt x="113271" y="26174"/>
                  </a:lnTo>
                  <a:lnTo>
                    <a:pt x="113271" y="36055"/>
                  </a:lnTo>
                  <a:lnTo>
                    <a:pt x="114198" y="36995"/>
                  </a:lnTo>
                  <a:lnTo>
                    <a:pt x="126733" y="36995"/>
                  </a:lnTo>
                  <a:lnTo>
                    <a:pt x="127889" y="36995"/>
                  </a:lnTo>
                  <a:lnTo>
                    <a:pt x="128816" y="36055"/>
                  </a:lnTo>
                  <a:lnTo>
                    <a:pt x="128816" y="26174"/>
                  </a:lnTo>
                  <a:close/>
                </a:path>
              </a:pathLst>
            </a:custGeom>
            <a:solidFill>
              <a:srgbClr val="2A5CDA"/>
            </a:solidFill>
          </p:spPr>
          <p:txBody>
            <a:bodyPr wrap="square" lIns="0" tIns="0" rIns="0" bIns="0" rtlCol="0"/>
            <a:lstStyle/>
            <a:p>
              <a:endParaRPr sz="1092"/>
            </a:p>
          </p:txBody>
        </p:sp>
        <p:sp>
          <p:nvSpPr>
            <p:cNvPr id="6189" name="object 1028">
              <a:extLst>
                <a:ext uri="{FF2B5EF4-FFF2-40B4-BE49-F238E27FC236}">
                  <a16:creationId xmlns:a16="http://schemas.microsoft.com/office/drawing/2014/main" id="{67DFAAEB-34C0-08D8-0DAB-E64D203E0FC7}"/>
                </a:ext>
              </a:extLst>
            </p:cNvPr>
            <p:cNvSpPr/>
            <p:nvPr/>
          </p:nvSpPr>
          <p:spPr>
            <a:xfrm>
              <a:off x="10568055" y="586156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190" name="object 1029">
              <a:extLst>
                <a:ext uri="{FF2B5EF4-FFF2-40B4-BE49-F238E27FC236}">
                  <a16:creationId xmlns:a16="http://schemas.microsoft.com/office/drawing/2014/main" id="{B93D95F8-7FBF-55EB-EE71-D903CC975124}"/>
                </a:ext>
              </a:extLst>
            </p:cNvPr>
            <p:cNvSpPr/>
            <p:nvPr/>
          </p:nvSpPr>
          <p:spPr>
            <a:xfrm>
              <a:off x="10610106" y="5866074"/>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191" name="object 1030">
              <a:extLst>
                <a:ext uri="{FF2B5EF4-FFF2-40B4-BE49-F238E27FC236}">
                  <a16:creationId xmlns:a16="http://schemas.microsoft.com/office/drawing/2014/main" id="{8179615C-CA0B-734D-1EBE-395097865ED5}"/>
                </a:ext>
              </a:extLst>
            </p:cNvPr>
            <p:cNvSpPr/>
            <p:nvPr/>
          </p:nvSpPr>
          <p:spPr>
            <a:xfrm>
              <a:off x="10541564" y="5859961"/>
              <a:ext cx="8255" cy="8255"/>
            </a:xfrm>
            <a:custGeom>
              <a:avLst/>
              <a:gdLst/>
              <a:ahLst/>
              <a:cxnLst/>
              <a:rect l="l" t="t" r="r" b="b"/>
              <a:pathLst>
                <a:path w="8254" h="8254">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6192" name="object 1031">
              <a:extLst>
                <a:ext uri="{FF2B5EF4-FFF2-40B4-BE49-F238E27FC236}">
                  <a16:creationId xmlns:a16="http://schemas.microsoft.com/office/drawing/2014/main" id="{A2F932E3-322E-F9CA-53BA-C4B4F6463313}"/>
                </a:ext>
              </a:extLst>
            </p:cNvPr>
            <p:cNvSpPr/>
            <p:nvPr/>
          </p:nvSpPr>
          <p:spPr>
            <a:xfrm>
              <a:off x="10568055" y="5915246"/>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193" name="object 1032">
              <a:extLst>
                <a:ext uri="{FF2B5EF4-FFF2-40B4-BE49-F238E27FC236}">
                  <a16:creationId xmlns:a16="http://schemas.microsoft.com/office/drawing/2014/main" id="{3E2D7977-06CA-7359-BCD3-933887038AFD}"/>
                </a:ext>
              </a:extLst>
            </p:cNvPr>
            <p:cNvSpPr/>
            <p:nvPr/>
          </p:nvSpPr>
          <p:spPr>
            <a:xfrm>
              <a:off x="10610106" y="5919757"/>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194" name="object 1033">
              <a:extLst>
                <a:ext uri="{FF2B5EF4-FFF2-40B4-BE49-F238E27FC236}">
                  <a16:creationId xmlns:a16="http://schemas.microsoft.com/office/drawing/2014/main" id="{0E55C2A8-8121-4851-7CD6-901098E98511}"/>
                </a:ext>
              </a:extLst>
            </p:cNvPr>
            <p:cNvSpPr/>
            <p:nvPr/>
          </p:nvSpPr>
          <p:spPr>
            <a:xfrm>
              <a:off x="10541564" y="5913644"/>
              <a:ext cx="8255" cy="8255"/>
            </a:xfrm>
            <a:custGeom>
              <a:avLst/>
              <a:gdLst/>
              <a:ahLst/>
              <a:cxnLst/>
              <a:rect l="l" t="t" r="r" b="b"/>
              <a:pathLst>
                <a:path w="8254" h="8254">
                  <a:moveTo>
                    <a:pt x="5989" y="0"/>
                  </a:moveTo>
                  <a:lnTo>
                    <a:pt x="1727" y="0"/>
                  </a:lnTo>
                  <a:lnTo>
                    <a:pt x="0" y="1727"/>
                  </a:lnTo>
                  <a:lnTo>
                    <a:pt x="0" y="5987"/>
                  </a:lnTo>
                  <a:lnTo>
                    <a:pt x="1727" y="7715"/>
                  </a:lnTo>
                  <a:lnTo>
                    <a:pt x="5989" y="7715"/>
                  </a:lnTo>
                  <a:lnTo>
                    <a:pt x="7717" y="5987"/>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6195" name="object 1034">
              <a:extLst>
                <a:ext uri="{FF2B5EF4-FFF2-40B4-BE49-F238E27FC236}">
                  <a16:creationId xmlns:a16="http://schemas.microsoft.com/office/drawing/2014/main" id="{00FD2B53-56E5-17EF-689F-CFDA814114E3}"/>
                </a:ext>
              </a:extLst>
            </p:cNvPr>
            <p:cNvSpPr/>
            <p:nvPr/>
          </p:nvSpPr>
          <p:spPr>
            <a:xfrm>
              <a:off x="10510654" y="6005177"/>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6196" name="object 1035">
              <a:extLst>
                <a:ext uri="{FF2B5EF4-FFF2-40B4-BE49-F238E27FC236}">
                  <a16:creationId xmlns:a16="http://schemas.microsoft.com/office/drawing/2014/main" id="{2D5CDAF7-C053-7BCF-FBC5-3E7301A2DBA6}"/>
                </a:ext>
              </a:extLst>
            </p:cNvPr>
            <p:cNvSpPr/>
            <p:nvPr/>
          </p:nvSpPr>
          <p:spPr>
            <a:xfrm>
              <a:off x="9341670" y="5778360"/>
              <a:ext cx="290830" cy="290830"/>
            </a:xfrm>
            <a:custGeom>
              <a:avLst/>
              <a:gdLst/>
              <a:ahLst/>
              <a:cxnLst/>
              <a:rect l="l" t="t" r="r" b="b"/>
              <a:pathLst>
                <a:path w="290829" h="290829">
                  <a:moveTo>
                    <a:pt x="161098" y="0"/>
                  </a:moveTo>
                  <a:lnTo>
                    <a:pt x="115975" y="2090"/>
                  </a:lnTo>
                  <a:lnTo>
                    <a:pt x="72239" y="18735"/>
                  </a:lnTo>
                  <a:lnTo>
                    <a:pt x="35954" y="48286"/>
                  </a:lnTo>
                  <a:lnTo>
                    <a:pt x="11581" y="86318"/>
                  </a:lnTo>
                  <a:lnTo>
                    <a:pt x="0" y="129539"/>
                  </a:lnTo>
                  <a:lnTo>
                    <a:pt x="2091" y="174663"/>
                  </a:lnTo>
                  <a:lnTo>
                    <a:pt x="18736" y="218399"/>
                  </a:lnTo>
                  <a:lnTo>
                    <a:pt x="48287" y="254683"/>
                  </a:lnTo>
                  <a:lnTo>
                    <a:pt x="86318" y="279056"/>
                  </a:lnTo>
                  <a:lnTo>
                    <a:pt x="129540" y="290638"/>
                  </a:lnTo>
                  <a:lnTo>
                    <a:pt x="174664" y="288547"/>
                  </a:lnTo>
                  <a:lnTo>
                    <a:pt x="218400" y="271902"/>
                  </a:lnTo>
                  <a:lnTo>
                    <a:pt x="254683" y="242346"/>
                  </a:lnTo>
                  <a:lnTo>
                    <a:pt x="279057" y="204314"/>
                  </a:lnTo>
                  <a:lnTo>
                    <a:pt x="290638" y="161094"/>
                  </a:lnTo>
                  <a:lnTo>
                    <a:pt x="288547" y="115973"/>
                  </a:lnTo>
                  <a:lnTo>
                    <a:pt x="271903" y="72239"/>
                  </a:lnTo>
                  <a:lnTo>
                    <a:pt x="242351" y="35955"/>
                  </a:lnTo>
                  <a:lnTo>
                    <a:pt x="204320" y="11581"/>
                  </a:lnTo>
                  <a:lnTo>
                    <a:pt x="161098" y="0"/>
                  </a:lnTo>
                  <a:close/>
                </a:path>
              </a:pathLst>
            </a:custGeom>
            <a:solidFill>
              <a:srgbClr val="FFFFFF"/>
            </a:solidFill>
          </p:spPr>
          <p:txBody>
            <a:bodyPr wrap="square" lIns="0" tIns="0" rIns="0" bIns="0" rtlCol="0"/>
            <a:lstStyle/>
            <a:p>
              <a:endParaRPr sz="1092"/>
            </a:p>
          </p:txBody>
        </p:sp>
        <p:sp>
          <p:nvSpPr>
            <p:cNvPr id="6197" name="object 1036">
              <a:extLst>
                <a:ext uri="{FF2B5EF4-FFF2-40B4-BE49-F238E27FC236}">
                  <a16:creationId xmlns:a16="http://schemas.microsoft.com/office/drawing/2014/main" id="{AA8E338B-B107-3B5E-9ECC-FCDC5E9584B6}"/>
                </a:ext>
              </a:extLst>
            </p:cNvPr>
            <p:cNvSpPr/>
            <p:nvPr/>
          </p:nvSpPr>
          <p:spPr>
            <a:xfrm>
              <a:off x="9341670" y="5778360"/>
              <a:ext cx="290830" cy="290830"/>
            </a:xfrm>
            <a:custGeom>
              <a:avLst/>
              <a:gdLst/>
              <a:ahLst/>
              <a:cxnLst/>
              <a:rect l="l" t="t" r="r" b="b"/>
              <a:pathLst>
                <a:path w="290829"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6198" name="object 1037">
              <a:extLst>
                <a:ext uri="{FF2B5EF4-FFF2-40B4-BE49-F238E27FC236}">
                  <a16:creationId xmlns:a16="http://schemas.microsoft.com/office/drawing/2014/main" id="{45964757-13A3-C31F-6545-32DF9FD27C64}"/>
                </a:ext>
              </a:extLst>
            </p:cNvPr>
            <p:cNvPicPr/>
            <p:nvPr/>
          </p:nvPicPr>
          <p:blipFill>
            <a:blip r:embed="rId38" cstate="print"/>
            <a:stretch>
              <a:fillRect/>
            </a:stretch>
          </p:blipFill>
          <p:spPr>
            <a:xfrm>
              <a:off x="9400626" y="5841838"/>
              <a:ext cx="169054" cy="43960"/>
            </a:xfrm>
            <a:prstGeom prst="rect">
              <a:avLst/>
            </a:prstGeom>
          </p:spPr>
        </p:pic>
        <p:sp>
          <p:nvSpPr>
            <p:cNvPr id="6199" name="object 1038">
              <a:extLst>
                <a:ext uri="{FF2B5EF4-FFF2-40B4-BE49-F238E27FC236}">
                  <a16:creationId xmlns:a16="http://schemas.microsoft.com/office/drawing/2014/main" id="{B5464F37-25C6-D91E-7A3B-CB30B67A04E2}"/>
                </a:ext>
              </a:extLst>
            </p:cNvPr>
            <p:cNvSpPr/>
            <p:nvPr/>
          </p:nvSpPr>
          <p:spPr>
            <a:xfrm>
              <a:off x="9400623" y="5841836"/>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200" name="object 1039">
              <a:extLst>
                <a:ext uri="{FF2B5EF4-FFF2-40B4-BE49-F238E27FC236}">
                  <a16:creationId xmlns:a16="http://schemas.microsoft.com/office/drawing/2014/main" id="{37029F80-2C7F-9459-2B45-0FDC993FD8E7}"/>
                </a:ext>
              </a:extLst>
            </p:cNvPr>
            <p:cNvPicPr/>
            <p:nvPr/>
          </p:nvPicPr>
          <p:blipFill>
            <a:blip r:embed="rId39" cstate="print"/>
            <a:stretch>
              <a:fillRect/>
            </a:stretch>
          </p:blipFill>
          <p:spPr>
            <a:xfrm>
              <a:off x="9400626" y="5895523"/>
              <a:ext cx="169054" cy="43962"/>
            </a:xfrm>
            <a:prstGeom prst="rect">
              <a:avLst/>
            </a:prstGeom>
          </p:spPr>
        </p:pic>
        <p:sp>
          <p:nvSpPr>
            <p:cNvPr id="6201" name="object 1040">
              <a:extLst>
                <a:ext uri="{FF2B5EF4-FFF2-40B4-BE49-F238E27FC236}">
                  <a16:creationId xmlns:a16="http://schemas.microsoft.com/office/drawing/2014/main" id="{2DB5643F-601A-D3F7-ACA6-882179998D54}"/>
                </a:ext>
              </a:extLst>
            </p:cNvPr>
            <p:cNvSpPr/>
            <p:nvPr/>
          </p:nvSpPr>
          <p:spPr>
            <a:xfrm>
              <a:off x="9400623" y="5895517"/>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202" name="object 1041">
              <a:extLst>
                <a:ext uri="{FF2B5EF4-FFF2-40B4-BE49-F238E27FC236}">
                  <a16:creationId xmlns:a16="http://schemas.microsoft.com/office/drawing/2014/main" id="{819D15C4-25ED-2298-06A8-C51C7CFC689F}"/>
                </a:ext>
              </a:extLst>
            </p:cNvPr>
            <p:cNvPicPr/>
            <p:nvPr/>
          </p:nvPicPr>
          <p:blipFill>
            <a:blip r:embed="rId37" cstate="print"/>
            <a:stretch>
              <a:fillRect/>
            </a:stretch>
          </p:blipFill>
          <p:spPr>
            <a:xfrm>
              <a:off x="9400626" y="5950402"/>
              <a:ext cx="169054" cy="43962"/>
            </a:xfrm>
            <a:prstGeom prst="rect">
              <a:avLst/>
            </a:prstGeom>
          </p:spPr>
        </p:pic>
        <p:sp>
          <p:nvSpPr>
            <p:cNvPr id="6203" name="object 1042">
              <a:extLst>
                <a:ext uri="{FF2B5EF4-FFF2-40B4-BE49-F238E27FC236}">
                  <a16:creationId xmlns:a16="http://schemas.microsoft.com/office/drawing/2014/main" id="{A17E9C3E-C6CC-61C3-DA63-BED0F1C0F2EE}"/>
                </a:ext>
              </a:extLst>
            </p:cNvPr>
            <p:cNvSpPr/>
            <p:nvPr/>
          </p:nvSpPr>
          <p:spPr>
            <a:xfrm>
              <a:off x="9400623" y="5950396"/>
              <a:ext cx="169545" cy="44450"/>
            </a:xfrm>
            <a:custGeom>
              <a:avLst/>
              <a:gdLst/>
              <a:ahLst/>
              <a:cxnLst/>
              <a:rect l="l" t="t" r="r" b="b"/>
              <a:pathLst>
                <a:path w="169545"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204" name="object 1043">
              <a:extLst>
                <a:ext uri="{FF2B5EF4-FFF2-40B4-BE49-F238E27FC236}">
                  <a16:creationId xmlns:a16="http://schemas.microsoft.com/office/drawing/2014/main" id="{F694682F-07FE-CAAC-9E51-80AC3E875CF5}"/>
                </a:ext>
              </a:extLst>
            </p:cNvPr>
            <p:cNvPicPr/>
            <p:nvPr/>
          </p:nvPicPr>
          <p:blipFill>
            <a:blip r:embed="rId11" cstate="print"/>
            <a:stretch>
              <a:fillRect/>
            </a:stretch>
          </p:blipFill>
          <p:spPr>
            <a:xfrm>
              <a:off x="9420915" y="5885798"/>
              <a:ext cx="128488" cy="9724"/>
            </a:xfrm>
            <a:prstGeom prst="rect">
              <a:avLst/>
            </a:prstGeom>
          </p:spPr>
        </p:pic>
        <p:sp>
          <p:nvSpPr>
            <p:cNvPr id="6205" name="object 1044">
              <a:extLst>
                <a:ext uri="{FF2B5EF4-FFF2-40B4-BE49-F238E27FC236}">
                  <a16:creationId xmlns:a16="http://schemas.microsoft.com/office/drawing/2014/main" id="{CBEF3E98-4915-8030-39A6-396B893C1E32}"/>
                </a:ext>
              </a:extLst>
            </p:cNvPr>
            <p:cNvSpPr/>
            <p:nvPr/>
          </p:nvSpPr>
          <p:spPr>
            <a:xfrm>
              <a:off x="9420915" y="5885798"/>
              <a:ext cx="128905" cy="10160"/>
            </a:xfrm>
            <a:custGeom>
              <a:avLst/>
              <a:gdLst/>
              <a:ahLst/>
              <a:cxnLst/>
              <a:rect l="l" t="t" r="r" b="b"/>
              <a:pathLst>
                <a:path w="128904"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6206" name="object 1045">
              <a:extLst>
                <a:ext uri="{FF2B5EF4-FFF2-40B4-BE49-F238E27FC236}">
                  <a16:creationId xmlns:a16="http://schemas.microsoft.com/office/drawing/2014/main" id="{52AF23ED-286F-9151-D6CA-44C4B940D147}"/>
                </a:ext>
              </a:extLst>
            </p:cNvPr>
            <p:cNvSpPr/>
            <p:nvPr/>
          </p:nvSpPr>
          <p:spPr>
            <a:xfrm>
              <a:off x="9420911" y="5885808"/>
              <a:ext cx="128905" cy="57785"/>
            </a:xfrm>
            <a:custGeom>
              <a:avLst/>
              <a:gdLst/>
              <a:ahLst/>
              <a:cxnLst/>
              <a:rect l="l" t="t" r="r" b="b"/>
              <a:pathLst>
                <a:path w="128904" h="57785">
                  <a:moveTo>
                    <a:pt x="128485" y="53936"/>
                  </a:moveTo>
                  <a:lnTo>
                    <a:pt x="0" y="53936"/>
                  </a:lnTo>
                  <a:lnTo>
                    <a:pt x="0" y="57683"/>
                  </a:lnTo>
                  <a:lnTo>
                    <a:pt x="128485" y="57683"/>
                  </a:lnTo>
                  <a:lnTo>
                    <a:pt x="128485" y="53936"/>
                  </a:lnTo>
                  <a:close/>
                </a:path>
                <a:path w="128904" h="57785">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6207" name="object 1046">
              <a:extLst>
                <a:ext uri="{FF2B5EF4-FFF2-40B4-BE49-F238E27FC236}">
                  <a16:creationId xmlns:a16="http://schemas.microsoft.com/office/drawing/2014/main" id="{9602DF59-A4D3-F540-F764-8A17D75E9C1F}"/>
                </a:ext>
              </a:extLst>
            </p:cNvPr>
            <p:cNvSpPr/>
            <p:nvPr/>
          </p:nvSpPr>
          <p:spPr>
            <a:xfrm>
              <a:off x="9420914" y="5885799"/>
              <a:ext cx="128905" cy="64769"/>
            </a:xfrm>
            <a:custGeom>
              <a:avLst/>
              <a:gdLst/>
              <a:ahLst/>
              <a:cxnLst/>
              <a:rect l="l" t="t" r="r" b="b"/>
              <a:pathLst>
                <a:path w="128904" h="64770">
                  <a:moveTo>
                    <a:pt x="0" y="9724"/>
                  </a:moveTo>
                  <a:lnTo>
                    <a:pt x="128488" y="9724"/>
                  </a:lnTo>
                  <a:lnTo>
                    <a:pt x="128488" y="0"/>
                  </a:lnTo>
                  <a:lnTo>
                    <a:pt x="0" y="0"/>
                  </a:lnTo>
                  <a:lnTo>
                    <a:pt x="0" y="9724"/>
                  </a:lnTo>
                  <a:close/>
                </a:path>
                <a:path w="128904"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6208" name="object 1047">
              <a:extLst>
                <a:ext uri="{FF2B5EF4-FFF2-40B4-BE49-F238E27FC236}">
                  <a16:creationId xmlns:a16="http://schemas.microsoft.com/office/drawing/2014/main" id="{113335C0-B50C-3D0E-CE08-51039BF9C7DB}"/>
                </a:ext>
              </a:extLst>
            </p:cNvPr>
            <p:cNvSpPr/>
            <p:nvPr/>
          </p:nvSpPr>
          <p:spPr>
            <a:xfrm>
              <a:off x="9448620" y="597012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209" name="object 1048">
              <a:extLst>
                <a:ext uri="{FF2B5EF4-FFF2-40B4-BE49-F238E27FC236}">
                  <a16:creationId xmlns:a16="http://schemas.microsoft.com/office/drawing/2014/main" id="{0B5B31BE-86B9-C2B3-04FF-055E00AD48A6}"/>
                </a:ext>
              </a:extLst>
            </p:cNvPr>
            <p:cNvSpPr/>
            <p:nvPr/>
          </p:nvSpPr>
          <p:spPr>
            <a:xfrm>
              <a:off x="9490673" y="5974635"/>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210" name="object 1049">
              <a:extLst>
                <a:ext uri="{FF2B5EF4-FFF2-40B4-BE49-F238E27FC236}">
                  <a16:creationId xmlns:a16="http://schemas.microsoft.com/office/drawing/2014/main" id="{C71930EB-F5BD-0D4C-4C75-772B853304B7}"/>
                </a:ext>
              </a:extLst>
            </p:cNvPr>
            <p:cNvSpPr/>
            <p:nvPr/>
          </p:nvSpPr>
          <p:spPr>
            <a:xfrm>
              <a:off x="9420568" y="5968523"/>
              <a:ext cx="128905" cy="37465"/>
            </a:xfrm>
            <a:custGeom>
              <a:avLst/>
              <a:gdLst/>
              <a:ahLst/>
              <a:cxnLst/>
              <a:rect l="l" t="t" r="r" b="b"/>
              <a:pathLst>
                <a:path w="128904" h="37464">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4" h="37464">
                  <a:moveTo>
                    <a:pt x="15557" y="25844"/>
                  </a:moveTo>
                  <a:lnTo>
                    <a:pt x="0" y="25844"/>
                  </a:lnTo>
                  <a:lnTo>
                    <a:pt x="0" y="35725"/>
                  </a:lnTo>
                  <a:lnTo>
                    <a:pt x="939" y="36664"/>
                  </a:lnTo>
                  <a:lnTo>
                    <a:pt x="13474" y="36664"/>
                  </a:lnTo>
                  <a:lnTo>
                    <a:pt x="14617" y="36664"/>
                  </a:lnTo>
                  <a:lnTo>
                    <a:pt x="15557" y="35725"/>
                  </a:lnTo>
                  <a:lnTo>
                    <a:pt x="15557" y="25844"/>
                  </a:lnTo>
                  <a:close/>
                </a:path>
                <a:path w="128904" h="37464">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6211" name="object 1050">
              <a:extLst>
                <a:ext uri="{FF2B5EF4-FFF2-40B4-BE49-F238E27FC236}">
                  <a16:creationId xmlns:a16="http://schemas.microsoft.com/office/drawing/2014/main" id="{E2F8FCDD-A8E9-F6A9-B2B6-A2FA365A87B0}"/>
                </a:ext>
              </a:extLst>
            </p:cNvPr>
            <p:cNvSpPr/>
            <p:nvPr/>
          </p:nvSpPr>
          <p:spPr>
            <a:xfrm>
              <a:off x="9448620" y="586156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212" name="object 1051">
              <a:extLst>
                <a:ext uri="{FF2B5EF4-FFF2-40B4-BE49-F238E27FC236}">
                  <a16:creationId xmlns:a16="http://schemas.microsoft.com/office/drawing/2014/main" id="{63DD19F2-89E5-ED76-D6D7-0D497ED5FAB7}"/>
                </a:ext>
              </a:extLst>
            </p:cNvPr>
            <p:cNvSpPr/>
            <p:nvPr/>
          </p:nvSpPr>
          <p:spPr>
            <a:xfrm>
              <a:off x="9490673" y="5866074"/>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213" name="object 1052">
              <a:extLst>
                <a:ext uri="{FF2B5EF4-FFF2-40B4-BE49-F238E27FC236}">
                  <a16:creationId xmlns:a16="http://schemas.microsoft.com/office/drawing/2014/main" id="{055333F2-CA79-0937-ACCD-934D2D9B1BAA}"/>
                </a:ext>
              </a:extLst>
            </p:cNvPr>
            <p:cNvSpPr/>
            <p:nvPr/>
          </p:nvSpPr>
          <p:spPr>
            <a:xfrm>
              <a:off x="9422131" y="5859961"/>
              <a:ext cx="8255" cy="8255"/>
            </a:xfrm>
            <a:custGeom>
              <a:avLst/>
              <a:gdLst/>
              <a:ahLst/>
              <a:cxnLst/>
              <a:rect l="l" t="t" r="r" b="b"/>
              <a:pathLst>
                <a:path w="8254" h="8254">
                  <a:moveTo>
                    <a:pt x="5988" y="0"/>
                  </a:moveTo>
                  <a:lnTo>
                    <a:pt x="1727" y="0"/>
                  </a:lnTo>
                  <a:lnTo>
                    <a:pt x="0" y="1728"/>
                  </a:lnTo>
                  <a:lnTo>
                    <a:pt x="0" y="5988"/>
                  </a:lnTo>
                  <a:lnTo>
                    <a:pt x="1727" y="7717"/>
                  </a:lnTo>
                  <a:lnTo>
                    <a:pt x="5988" y="7717"/>
                  </a:lnTo>
                  <a:lnTo>
                    <a:pt x="7715" y="5988"/>
                  </a:lnTo>
                  <a:lnTo>
                    <a:pt x="7715" y="3858"/>
                  </a:lnTo>
                  <a:lnTo>
                    <a:pt x="7715" y="1728"/>
                  </a:lnTo>
                  <a:lnTo>
                    <a:pt x="5988" y="0"/>
                  </a:lnTo>
                  <a:close/>
                </a:path>
              </a:pathLst>
            </a:custGeom>
            <a:solidFill>
              <a:srgbClr val="2A5CDA"/>
            </a:solidFill>
          </p:spPr>
          <p:txBody>
            <a:bodyPr wrap="square" lIns="0" tIns="0" rIns="0" bIns="0" rtlCol="0"/>
            <a:lstStyle/>
            <a:p>
              <a:endParaRPr sz="1092"/>
            </a:p>
          </p:txBody>
        </p:sp>
        <p:sp>
          <p:nvSpPr>
            <p:cNvPr id="6214" name="object 1053">
              <a:extLst>
                <a:ext uri="{FF2B5EF4-FFF2-40B4-BE49-F238E27FC236}">
                  <a16:creationId xmlns:a16="http://schemas.microsoft.com/office/drawing/2014/main" id="{2782D7C1-E8FF-5DF1-74C4-A0D104230B54}"/>
                </a:ext>
              </a:extLst>
            </p:cNvPr>
            <p:cNvSpPr/>
            <p:nvPr/>
          </p:nvSpPr>
          <p:spPr>
            <a:xfrm>
              <a:off x="9448620" y="5915246"/>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215" name="object 1054">
              <a:extLst>
                <a:ext uri="{FF2B5EF4-FFF2-40B4-BE49-F238E27FC236}">
                  <a16:creationId xmlns:a16="http://schemas.microsoft.com/office/drawing/2014/main" id="{46D8F2BF-DC3D-8CD2-9A2F-12A56AD46812}"/>
                </a:ext>
              </a:extLst>
            </p:cNvPr>
            <p:cNvSpPr/>
            <p:nvPr/>
          </p:nvSpPr>
          <p:spPr>
            <a:xfrm>
              <a:off x="9490673" y="5919757"/>
              <a:ext cx="59055" cy="0"/>
            </a:xfrm>
            <a:custGeom>
              <a:avLst/>
              <a:gdLst/>
              <a:ahLst/>
              <a:cxnLst/>
              <a:rect l="l" t="t" r="r" b="b"/>
              <a:pathLst>
                <a:path w="59054">
                  <a:moveTo>
                    <a:pt x="0" y="0"/>
                  </a:moveTo>
                  <a:lnTo>
                    <a:pt x="58749" y="0"/>
                  </a:lnTo>
                </a:path>
              </a:pathLst>
            </a:custGeom>
            <a:ln w="10406">
              <a:solidFill>
                <a:srgbClr val="DDE7FD"/>
              </a:solidFill>
            </a:ln>
          </p:spPr>
          <p:txBody>
            <a:bodyPr wrap="square" lIns="0" tIns="0" rIns="0" bIns="0" rtlCol="0"/>
            <a:lstStyle/>
            <a:p>
              <a:endParaRPr sz="1092"/>
            </a:p>
          </p:txBody>
        </p:sp>
        <p:sp>
          <p:nvSpPr>
            <p:cNvPr id="6216" name="object 1055">
              <a:extLst>
                <a:ext uri="{FF2B5EF4-FFF2-40B4-BE49-F238E27FC236}">
                  <a16:creationId xmlns:a16="http://schemas.microsoft.com/office/drawing/2014/main" id="{952C5F9A-7465-E380-F78B-02E313F23337}"/>
                </a:ext>
              </a:extLst>
            </p:cNvPr>
            <p:cNvSpPr/>
            <p:nvPr/>
          </p:nvSpPr>
          <p:spPr>
            <a:xfrm>
              <a:off x="9422131" y="5913644"/>
              <a:ext cx="8255" cy="8255"/>
            </a:xfrm>
            <a:custGeom>
              <a:avLst/>
              <a:gdLst/>
              <a:ahLst/>
              <a:cxnLst/>
              <a:rect l="l" t="t" r="r" b="b"/>
              <a:pathLst>
                <a:path w="8254" h="8254">
                  <a:moveTo>
                    <a:pt x="5988" y="0"/>
                  </a:moveTo>
                  <a:lnTo>
                    <a:pt x="1727" y="0"/>
                  </a:lnTo>
                  <a:lnTo>
                    <a:pt x="0" y="1727"/>
                  </a:lnTo>
                  <a:lnTo>
                    <a:pt x="0" y="5987"/>
                  </a:lnTo>
                  <a:lnTo>
                    <a:pt x="1727" y="7715"/>
                  </a:lnTo>
                  <a:lnTo>
                    <a:pt x="5988" y="7715"/>
                  </a:lnTo>
                  <a:lnTo>
                    <a:pt x="7715" y="5987"/>
                  </a:lnTo>
                  <a:lnTo>
                    <a:pt x="7715" y="3857"/>
                  </a:lnTo>
                  <a:lnTo>
                    <a:pt x="7715" y="1727"/>
                  </a:lnTo>
                  <a:lnTo>
                    <a:pt x="5988" y="0"/>
                  </a:lnTo>
                  <a:close/>
                </a:path>
              </a:pathLst>
            </a:custGeom>
            <a:solidFill>
              <a:srgbClr val="2A5CDA"/>
            </a:solidFill>
          </p:spPr>
          <p:txBody>
            <a:bodyPr wrap="square" lIns="0" tIns="0" rIns="0" bIns="0" rtlCol="0"/>
            <a:lstStyle/>
            <a:p>
              <a:endParaRPr sz="1092"/>
            </a:p>
          </p:txBody>
        </p:sp>
        <p:sp>
          <p:nvSpPr>
            <p:cNvPr id="6217" name="object 1056">
              <a:extLst>
                <a:ext uri="{FF2B5EF4-FFF2-40B4-BE49-F238E27FC236}">
                  <a16:creationId xmlns:a16="http://schemas.microsoft.com/office/drawing/2014/main" id="{860DC598-C6CD-135B-8762-0CE90A5459FD}"/>
                </a:ext>
              </a:extLst>
            </p:cNvPr>
            <p:cNvSpPr/>
            <p:nvPr/>
          </p:nvSpPr>
          <p:spPr>
            <a:xfrm>
              <a:off x="9391215" y="6005177"/>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pic>
          <p:nvPicPr>
            <p:cNvPr id="6218" name="object 1057">
              <a:extLst>
                <a:ext uri="{FF2B5EF4-FFF2-40B4-BE49-F238E27FC236}">
                  <a16:creationId xmlns:a16="http://schemas.microsoft.com/office/drawing/2014/main" id="{9785B8FF-98B6-E7B1-214A-CCCBDB9C9C40}"/>
                </a:ext>
              </a:extLst>
            </p:cNvPr>
            <p:cNvPicPr/>
            <p:nvPr/>
          </p:nvPicPr>
          <p:blipFill>
            <a:blip r:embed="rId8" cstate="print"/>
            <a:stretch>
              <a:fillRect/>
            </a:stretch>
          </p:blipFill>
          <p:spPr>
            <a:xfrm>
              <a:off x="9378146" y="8490826"/>
              <a:ext cx="1347810" cy="1556307"/>
            </a:xfrm>
            <a:prstGeom prst="rect">
              <a:avLst/>
            </a:prstGeom>
          </p:spPr>
        </p:pic>
        <p:sp>
          <p:nvSpPr>
            <p:cNvPr id="6219" name="object 1058">
              <a:extLst>
                <a:ext uri="{FF2B5EF4-FFF2-40B4-BE49-F238E27FC236}">
                  <a16:creationId xmlns:a16="http://schemas.microsoft.com/office/drawing/2014/main" id="{69BD82A9-0C32-0B34-D1CB-27BB05FF93D3}"/>
                </a:ext>
              </a:extLst>
            </p:cNvPr>
            <p:cNvSpPr/>
            <p:nvPr/>
          </p:nvSpPr>
          <p:spPr>
            <a:xfrm>
              <a:off x="9463541" y="8589421"/>
              <a:ext cx="1177290" cy="1359535"/>
            </a:xfrm>
            <a:custGeom>
              <a:avLst/>
              <a:gdLst/>
              <a:ahLst/>
              <a:cxnLst/>
              <a:rect l="l" t="t" r="r" b="b"/>
              <a:pathLst>
                <a:path w="1177290" h="1359534">
                  <a:moveTo>
                    <a:pt x="1177025" y="1019338"/>
                  </a:moveTo>
                  <a:lnTo>
                    <a:pt x="1177025" y="339787"/>
                  </a:lnTo>
                  <a:lnTo>
                    <a:pt x="588512" y="0"/>
                  </a:lnTo>
                  <a:lnTo>
                    <a:pt x="0" y="339787"/>
                  </a:lnTo>
                  <a:lnTo>
                    <a:pt x="0" y="1019338"/>
                  </a:lnTo>
                  <a:lnTo>
                    <a:pt x="588512" y="1359114"/>
                  </a:lnTo>
                  <a:lnTo>
                    <a:pt x="1177025" y="1019338"/>
                  </a:lnTo>
                  <a:close/>
                </a:path>
              </a:pathLst>
            </a:custGeom>
            <a:ln w="10406">
              <a:solidFill>
                <a:srgbClr val="FFFFFF"/>
              </a:solidFill>
            </a:ln>
          </p:spPr>
          <p:txBody>
            <a:bodyPr wrap="square" lIns="0" tIns="0" rIns="0" bIns="0" rtlCol="0"/>
            <a:lstStyle/>
            <a:p>
              <a:endParaRPr sz="1092"/>
            </a:p>
          </p:txBody>
        </p:sp>
      </p:grpSp>
      <p:sp>
        <p:nvSpPr>
          <p:cNvPr id="6220" name="object 1059">
            <a:extLst>
              <a:ext uri="{FF2B5EF4-FFF2-40B4-BE49-F238E27FC236}">
                <a16:creationId xmlns:a16="http://schemas.microsoft.com/office/drawing/2014/main" id="{E710F4EF-A0A8-91EB-0433-E2752FA86164}"/>
              </a:ext>
            </a:extLst>
          </p:cNvPr>
          <p:cNvSpPr txBox="1"/>
          <p:nvPr/>
        </p:nvSpPr>
        <p:spPr>
          <a:xfrm>
            <a:off x="11214894" y="5242612"/>
            <a:ext cx="503664" cy="250860"/>
          </a:xfrm>
          <a:prstGeom prst="rect">
            <a:avLst/>
          </a:prstGeom>
        </p:spPr>
        <p:txBody>
          <a:bodyPr vert="horz" wrap="square" lIns="0" tIns="8086" rIns="0" bIns="0" rtlCol="0">
            <a:spAutoFit/>
          </a:bodyPr>
          <a:lstStyle/>
          <a:p>
            <a:pPr marL="7701">
              <a:spcBef>
                <a:spcPts val="64"/>
              </a:spcBef>
            </a:pPr>
            <a:r>
              <a:rPr sz="1577" b="1" spc="143" dirty="0">
                <a:solidFill>
                  <a:srgbClr val="FFFFFF"/>
                </a:solidFill>
                <a:latin typeface="Tahoma"/>
                <a:cs typeface="Tahoma"/>
              </a:rPr>
              <a:t>C</a:t>
            </a:r>
            <a:r>
              <a:rPr sz="1577" b="1" spc="-69" dirty="0">
                <a:solidFill>
                  <a:srgbClr val="FFFFFF"/>
                </a:solidFill>
                <a:latin typeface="Tahoma"/>
                <a:cs typeface="Tahoma"/>
              </a:rPr>
              <a:t>CIP</a:t>
            </a:r>
            <a:endParaRPr sz="1577">
              <a:latin typeface="Tahoma"/>
              <a:cs typeface="Tahoma"/>
            </a:endParaRPr>
          </a:p>
        </p:txBody>
      </p:sp>
      <p:grpSp>
        <p:nvGrpSpPr>
          <p:cNvPr id="6221" name="object 1060">
            <a:extLst>
              <a:ext uri="{FF2B5EF4-FFF2-40B4-BE49-F238E27FC236}">
                <a16:creationId xmlns:a16="http://schemas.microsoft.com/office/drawing/2014/main" id="{9FBD4DC0-0A88-1563-7D6C-4C1F7E870E98}"/>
              </a:ext>
            </a:extLst>
          </p:cNvPr>
          <p:cNvGrpSpPr/>
          <p:nvPr/>
        </p:nvGrpSpPr>
        <p:grpSpPr>
          <a:xfrm>
            <a:off x="11057870" y="1097116"/>
            <a:ext cx="817492" cy="943793"/>
            <a:chOff x="9378146" y="2188626"/>
            <a:chExt cx="1348105" cy="1556385"/>
          </a:xfrm>
        </p:grpSpPr>
        <p:pic>
          <p:nvPicPr>
            <p:cNvPr id="6222" name="object 1061">
              <a:extLst>
                <a:ext uri="{FF2B5EF4-FFF2-40B4-BE49-F238E27FC236}">
                  <a16:creationId xmlns:a16="http://schemas.microsoft.com/office/drawing/2014/main" id="{2A10EDF1-7981-1B2D-77FB-E57662F7097F}"/>
                </a:ext>
              </a:extLst>
            </p:cNvPr>
            <p:cNvPicPr/>
            <p:nvPr/>
          </p:nvPicPr>
          <p:blipFill>
            <a:blip r:embed="rId8" cstate="print"/>
            <a:stretch>
              <a:fillRect/>
            </a:stretch>
          </p:blipFill>
          <p:spPr>
            <a:xfrm>
              <a:off x="9378146" y="2188626"/>
              <a:ext cx="1347810" cy="1556307"/>
            </a:xfrm>
            <a:prstGeom prst="rect">
              <a:avLst/>
            </a:prstGeom>
          </p:spPr>
        </p:pic>
        <p:sp>
          <p:nvSpPr>
            <p:cNvPr id="6223" name="object 1062">
              <a:extLst>
                <a:ext uri="{FF2B5EF4-FFF2-40B4-BE49-F238E27FC236}">
                  <a16:creationId xmlns:a16="http://schemas.microsoft.com/office/drawing/2014/main" id="{A48B359B-FC93-5ED6-5DDC-A2EC0110C6D7}"/>
                </a:ext>
              </a:extLst>
            </p:cNvPr>
            <p:cNvSpPr/>
            <p:nvPr/>
          </p:nvSpPr>
          <p:spPr>
            <a:xfrm>
              <a:off x="9463541" y="2287222"/>
              <a:ext cx="1177290" cy="1359535"/>
            </a:xfrm>
            <a:custGeom>
              <a:avLst/>
              <a:gdLst/>
              <a:ahLst/>
              <a:cxnLst/>
              <a:rect l="l" t="t" r="r" b="b"/>
              <a:pathLst>
                <a:path w="1177290" h="1359535">
                  <a:moveTo>
                    <a:pt x="1177025" y="1019338"/>
                  </a:moveTo>
                  <a:lnTo>
                    <a:pt x="1177025" y="339787"/>
                  </a:lnTo>
                  <a:lnTo>
                    <a:pt x="588512" y="0"/>
                  </a:lnTo>
                  <a:lnTo>
                    <a:pt x="0" y="339787"/>
                  </a:lnTo>
                  <a:lnTo>
                    <a:pt x="0" y="1019338"/>
                  </a:lnTo>
                  <a:lnTo>
                    <a:pt x="588512" y="1359114"/>
                  </a:lnTo>
                  <a:lnTo>
                    <a:pt x="1177025" y="1019338"/>
                  </a:lnTo>
                  <a:close/>
                </a:path>
              </a:pathLst>
            </a:custGeom>
            <a:ln w="10406">
              <a:solidFill>
                <a:srgbClr val="FFFFFF"/>
              </a:solidFill>
            </a:ln>
          </p:spPr>
          <p:txBody>
            <a:bodyPr wrap="square" lIns="0" tIns="0" rIns="0" bIns="0" rtlCol="0"/>
            <a:lstStyle/>
            <a:p>
              <a:endParaRPr sz="1092"/>
            </a:p>
          </p:txBody>
        </p:sp>
      </p:grpSp>
      <p:sp>
        <p:nvSpPr>
          <p:cNvPr id="6224" name="object 1063">
            <a:extLst>
              <a:ext uri="{FF2B5EF4-FFF2-40B4-BE49-F238E27FC236}">
                <a16:creationId xmlns:a16="http://schemas.microsoft.com/office/drawing/2014/main" id="{09E56694-204F-D16F-E072-3F8D4B7A3936}"/>
              </a:ext>
            </a:extLst>
          </p:cNvPr>
          <p:cNvSpPr txBox="1"/>
          <p:nvPr/>
        </p:nvSpPr>
        <p:spPr>
          <a:xfrm>
            <a:off x="11214894" y="1420956"/>
            <a:ext cx="503664" cy="250860"/>
          </a:xfrm>
          <a:prstGeom prst="rect">
            <a:avLst/>
          </a:prstGeom>
        </p:spPr>
        <p:txBody>
          <a:bodyPr vert="horz" wrap="square" lIns="0" tIns="8086" rIns="0" bIns="0" rtlCol="0">
            <a:spAutoFit/>
          </a:bodyPr>
          <a:lstStyle/>
          <a:p>
            <a:pPr marL="7701">
              <a:spcBef>
                <a:spcPts val="64"/>
              </a:spcBef>
            </a:pPr>
            <a:r>
              <a:rPr sz="1577" b="1" spc="143" dirty="0">
                <a:solidFill>
                  <a:srgbClr val="FFFFFF"/>
                </a:solidFill>
                <a:latin typeface="Tahoma"/>
                <a:cs typeface="Tahoma"/>
              </a:rPr>
              <a:t>C</a:t>
            </a:r>
            <a:r>
              <a:rPr sz="1577" b="1" spc="-69" dirty="0">
                <a:solidFill>
                  <a:srgbClr val="FFFFFF"/>
                </a:solidFill>
                <a:latin typeface="Tahoma"/>
                <a:cs typeface="Tahoma"/>
              </a:rPr>
              <a:t>CIP</a:t>
            </a:r>
            <a:endParaRPr sz="1577">
              <a:latin typeface="Tahoma"/>
              <a:cs typeface="Tahoma"/>
            </a:endParaRPr>
          </a:p>
        </p:txBody>
      </p:sp>
      <p:grpSp>
        <p:nvGrpSpPr>
          <p:cNvPr id="6225" name="object 1064">
            <a:extLst>
              <a:ext uri="{FF2B5EF4-FFF2-40B4-BE49-F238E27FC236}">
                <a16:creationId xmlns:a16="http://schemas.microsoft.com/office/drawing/2014/main" id="{C42BCEDD-A0E1-9388-7ACA-9483F424C0A9}"/>
              </a:ext>
            </a:extLst>
          </p:cNvPr>
          <p:cNvGrpSpPr/>
          <p:nvPr/>
        </p:nvGrpSpPr>
        <p:grpSpPr>
          <a:xfrm>
            <a:off x="14560342" y="2841494"/>
            <a:ext cx="1325392" cy="1357738"/>
            <a:chOff x="15153276" y="5065236"/>
            <a:chExt cx="2185670" cy="2239010"/>
          </a:xfrm>
        </p:grpSpPr>
        <p:sp>
          <p:nvSpPr>
            <p:cNvPr id="6226" name="object 1065">
              <a:extLst>
                <a:ext uri="{FF2B5EF4-FFF2-40B4-BE49-F238E27FC236}">
                  <a16:creationId xmlns:a16="http://schemas.microsoft.com/office/drawing/2014/main" id="{D5255C0B-0AF8-8AB4-97BF-BDE05B51FCB2}"/>
                </a:ext>
              </a:extLst>
            </p:cNvPr>
            <p:cNvSpPr/>
            <p:nvPr/>
          </p:nvSpPr>
          <p:spPr>
            <a:xfrm>
              <a:off x="15158470" y="5070323"/>
              <a:ext cx="2175510" cy="2229485"/>
            </a:xfrm>
            <a:custGeom>
              <a:avLst/>
              <a:gdLst/>
              <a:ahLst/>
              <a:cxnLst/>
              <a:rect l="l" t="t" r="r" b="b"/>
              <a:pathLst>
                <a:path w="2175509" h="2229484">
                  <a:moveTo>
                    <a:pt x="2174979" y="0"/>
                  </a:moveTo>
                  <a:lnTo>
                    <a:pt x="0" y="0"/>
                  </a:lnTo>
                  <a:lnTo>
                    <a:pt x="0" y="2229006"/>
                  </a:lnTo>
                  <a:lnTo>
                    <a:pt x="2174979" y="2229006"/>
                  </a:lnTo>
                  <a:lnTo>
                    <a:pt x="2174979" y="0"/>
                  </a:lnTo>
                  <a:close/>
                </a:path>
              </a:pathLst>
            </a:custGeom>
            <a:solidFill>
              <a:srgbClr val="F5F7FE"/>
            </a:solidFill>
          </p:spPr>
          <p:txBody>
            <a:bodyPr wrap="square" lIns="0" tIns="0" rIns="0" bIns="0" rtlCol="0"/>
            <a:lstStyle/>
            <a:p>
              <a:endParaRPr sz="1092"/>
            </a:p>
          </p:txBody>
        </p:sp>
        <p:sp>
          <p:nvSpPr>
            <p:cNvPr id="6227" name="object 1066">
              <a:extLst>
                <a:ext uri="{FF2B5EF4-FFF2-40B4-BE49-F238E27FC236}">
                  <a16:creationId xmlns:a16="http://schemas.microsoft.com/office/drawing/2014/main" id="{2F5A7AFF-A895-3469-7F57-ED7C642BC114}"/>
                </a:ext>
              </a:extLst>
            </p:cNvPr>
            <p:cNvSpPr/>
            <p:nvPr/>
          </p:nvSpPr>
          <p:spPr>
            <a:xfrm>
              <a:off x="15153272" y="5065235"/>
              <a:ext cx="2185670" cy="2239010"/>
            </a:xfrm>
            <a:custGeom>
              <a:avLst/>
              <a:gdLst/>
              <a:ahLst/>
              <a:cxnLst/>
              <a:rect l="l" t="t" r="r" b="b"/>
              <a:pathLst>
                <a:path w="2185669" h="2239009">
                  <a:moveTo>
                    <a:pt x="2185378" y="0"/>
                  </a:moveTo>
                  <a:lnTo>
                    <a:pt x="0" y="0"/>
                  </a:lnTo>
                  <a:lnTo>
                    <a:pt x="0" y="10160"/>
                  </a:lnTo>
                  <a:lnTo>
                    <a:pt x="0" y="2228850"/>
                  </a:lnTo>
                  <a:lnTo>
                    <a:pt x="0" y="2239010"/>
                  </a:lnTo>
                  <a:lnTo>
                    <a:pt x="2185378" y="2239010"/>
                  </a:lnTo>
                  <a:lnTo>
                    <a:pt x="2185378" y="2228888"/>
                  </a:lnTo>
                  <a:lnTo>
                    <a:pt x="2185378" y="10287"/>
                  </a:lnTo>
                  <a:lnTo>
                    <a:pt x="2174964" y="10287"/>
                  </a:lnTo>
                  <a:lnTo>
                    <a:pt x="2174964" y="2228850"/>
                  </a:lnTo>
                  <a:lnTo>
                    <a:pt x="10401" y="2228850"/>
                  </a:lnTo>
                  <a:lnTo>
                    <a:pt x="10401" y="10160"/>
                  </a:lnTo>
                  <a:lnTo>
                    <a:pt x="2185378" y="10160"/>
                  </a:lnTo>
                  <a:lnTo>
                    <a:pt x="2185378" y="0"/>
                  </a:lnTo>
                  <a:close/>
                </a:path>
              </a:pathLst>
            </a:custGeom>
            <a:solidFill>
              <a:srgbClr val="2A5CDA"/>
            </a:solidFill>
          </p:spPr>
          <p:txBody>
            <a:bodyPr wrap="square" lIns="0" tIns="0" rIns="0" bIns="0" rtlCol="0"/>
            <a:lstStyle/>
            <a:p>
              <a:endParaRPr sz="1092"/>
            </a:p>
          </p:txBody>
        </p:sp>
      </p:grpSp>
      <p:sp>
        <p:nvSpPr>
          <p:cNvPr id="6228" name="object 1067">
            <a:extLst>
              <a:ext uri="{FF2B5EF4-FFF2-40B4-BE49-F238E27FC236}">
                <a16:creationId xmlns:a16="http://schemas.microsoft.com/office/drawing/2014/main" id="{DD4C5D7F-FFFC-9C04-808C-CE4774930DFA}"/>
              </a:ext>
            </a:extLst>
          </p:cNvPr>
          <p:cNvSpPr txBox="1"/>
          <p:nvPr/>
        </p:nvSpPr>
        <p:spPr>
          <a:xfrm>
            <a:off x="14882580" y="2917896"/>
            <a:ext cx="671938" cy="98335"/>
          </a:xfrm>
          <a:prstGeom prst="rect">
            <a:avLst/>
          </a:prstGeom>
        </p:spPr>
        <p:txBody>
          <a:bodyPr vert="horz" wrap="square" lIns="0" tIns="9627" rIns="0" bIns="0" rtlCol="0">
            <a:spAutoFit/>
          </a:bodyPr>
          <a:lstStyle/>
          <a:p>
            <a:pPr marL="7701">
              <a:spcBef>
                <a:spcPts val="76"/>
              </a:spcBef>
            </a:pPr>
            <a:r>
              <a:rPr sz="576" spc="64" dirty="0">
                <a:solidFill>
                  <a:srgbClr val="142C6F"/>
                </a:solidFill>
                <a:latin typeface="Verdana"/>
                <a:cs typeface="Verdana"/>
              </a:rPr>
              <a:t>BLOCKCHAIN</a:t>
            </a:r>
            <a:r>
              <a:rPr sz="576" spc="49" dirty="0">
                <a:solidFill>
                  <a:srgbClr val="142C6F"/>
                </a:solidFill>
                <a:latin typeface="Verdana"/>
                <a:cs typeface="Verdana"/>
              </a:rPr>
              <a:t> </a:t>
            </a:r>
            <a:r>
              <a:rPr sz="576" spc="-21" dirty="0">
                <a:solidFill>
                  <a:srgbClr val="142C6F"/>
                </a:solidFill>
                <a:latin typeface="Verdana"/>
                <a:cs typeface="Verdana"/>
              </a:rPr>
              <a:t>E</a:t>
            </a:r>
            <a:endParaRPr sz="576">
              <a:latin typeface="Verdana"/>
              <a:cs typeface="Verdana"/>
            </a:endParaRPr>
          </a:p>
        </p:txBody>
      </p:sp>
      <p:grpSp>
        <p:nvGrpSpPr>
          <p:cNvPr id="6229" name="object 1068">
            <a:extLst>
              <a:ext uri="{FF2B5EF4-FFF2-40B4-BE49-F238E27FC236}">
                <a16:creationId xmlns:a16="http://schemas.microsoft.com/office/drawing/2014/main" id="{5BF9D30D-DC1F-124B-73A9-268898B8E966}"/>
              </a:ext>
            </a:extLst>
          </p:cNvPr>
          <p:cNvGrpSpPr/>
          <p:nvPr/>
        </p:nvGrpSpPr>
        <p:grpSpPr>
          <a:xfrm>
            <a:off x="14788897" y="3075132"/>
            <a:ext cx="861775" cy="2787482"/>
            <a:chOff x="15530180" y="5450520"/>
            <a:chExt cx="1421130" cy="4596765"/>
          </a:xfrm>
        </p:grpSpPr>
        <p:sp>
          <p:nvSpPr>
            <p:cNvPr id="6230" name="object 1069">
              <a:extLst>
                <a:ext uri="{FF2B5EF4-FFF2-40B4-BE49-F238E27FC236}">
                  <a16:creationId xmlns:a16="http://schemas.microsoft.com/office/drawing/2014/main" id="{06C4EDD6-7315-D407-63E6-C7C0D7D7C44A}"/>
                </a:ext>
              </a:extLst>
            </p:cNvPr>
            <p:cNvSpPr/>
            <p:nvPr/>
          </p:nvSpPr>
          <p:spPr>
            <a:xfrm>
              <a:off x="15680909" y="5601234"/>
              <a:ext cx="1122680" cy="970915"/>
            </a:xfrm>
            <a:custGeom>
              <a:avLst/>
              <a:gdLst/>
              <a:ahLst/>
              <a:cxnLst/>
              <a:rect l="l" t="t" r="r" b="b"/>
              <a:pathLst>
                <a:path w="1122680" h="970915">
                  <a:moveTo>
                    <a:pt x="559716" y="0"/>
                  </a:moveTo>
                  <a:lnTo>
                    <a:pt x="0" y="967344"/>
                  </a:lnTo>
                </a:path>
                <a:path w="1122680" h="970915">
                  <a:moveTo>
                    <a:pt x="559716" y="0"/>
                  </a:moveTo>
                  <a:lnTo>
                    <a:pt x="1116389" y="970387"/>
                  </a:lnTo>
                </a:path>
                <a:path w="1122680" h="970915">
                  <a:moveTo>
                    <a:pt x="559716" y="0"/>
                  </a:moveTo>
                  <a:lnTo>
                    <a:pt x="1122475" y="325486"/>
                  </a:lnTo>
                </a:path>
              </a:pathLst>
            </a:custGeom>
            <a:ln w="10406">
              <a:solidFill>
                <a:srgbClr val="2A5CDA"/>
              </a:solidFill>
            </a:ln>
          </p:spPr>
          <p:txBody>
            <a:bodyPr wrap="square" lIns="0" tIns="0" rIns="0" bIns="0" rtlCol="0"/>
            <a:lstStyle/>
            <a:p>
              <a:endParaRPr sz="1092"/>
            </a:p>
          </p:txBody>
        </p:sp>
        <p:sp>
          <p:nvSpPr>
            <p:cNvPr id="6231" name="object 1070">
              <a:extLst>
                <a:ext uri="{FF2B5EF4-FFF2-40B4-BE49-F238E27FC236}">
                  <a16:creationId xmlns:a16="http://schemas.microsoft.com/office/drawing/2014/main" id="{245BFCA1-BE4C-84CF-2C17-1BFD7B391DEB}"/>
                </a:ext>
              </a:extLst>
            </p:cNvPr>
            <p:cNvSpPr/>
            <p:nvPr/>
          </p:nvSpPr>
          <p:spPr>
            <a:xfrm>
              <a:off x="16237581" y="5926718"/>
              <a:ext cx="566420" cy="967740"/>
            </a:xfrm>
            <a:custGeom>
              <a:avLst/>
              <a:gdLst/>
              <a:ahLst/>
              <a:cxnLst/>
              <a:rect l="l" t="t" r="r" b="b"/>
              <a:pathLst>
                <a:path w="566419" h="967740">
                  <a:moveTo>
                    <a:pt x="565801" y="647943"/>
                  </a:moveTo>
                  <a:lnTo>
                    <a:pt x="565801" y="0"/>
                  </a:lnTo>
                </a:path>
                <a:path w="566419" h="967740">
                  <a:moveTo>
                    <a:pt x="565801" y="647943"/>
                  </a:moveTo>
                  <a:lnTo>
                    <a:pt x="0" y="967344"/>
                  </a:lnTo>
                </a:path>
              </a:pathLst>
            </a:custGeom>
            <a:ln w="10406">
              <a:solidFill>
                <a:srgbClr val="2A5CDA"/>
              </a:solidFill>
            </a:ln>
          </p:spPr>
          <p:txBody>
            <a:bodyPr wrap="square" lIns="0" tIns="0" rIns="0" bIns="0" rtlCol="0"/>
            <a:lstStyle/>
            <a:p>
              <a:endParaRPr sz="1092"/>
            </a:p>
          </p:txBody>
        </p:sp>
        <p:sp>
          <p:nvSpPr>
            <p:cNvPr id="6232" name="object 1071">
              <a:extLst>
                <a:ext uri="{FF2B5EF4-FFF2-40B4-BE49-F238E27FC236}">
                  <a16:creationId xmlns:a16="http://schemas.microsoft.com/office/drawing/2014/main" id="{94F46B7C-44E5-EE2C-18A2-4ADE38443B83}"/>
                </a:ext>
              </a:extLst>
            </p:cNvPr>
            <p:cNvSpPr/>
            <p:nvPr/>
          </p:nvSpPr>
          <p:spPr>
            <a:xfrm>
              <a:off x="15683940" y="5929762"/>
              <a:ext cx="553720" cy="964565"/>
            </a:xfrm>
            <a:custGeom>
              <a:avLst/>
              <a:gdLst/>
              <a:ahLst/>
              <a:cxnLst/>
              <a:rect l="l" t="t" r="r" b="b"/>
              <a:pathLst>
                <a:path w="553719" h="964565">
                  <a:moveTo>
                    <a:pt x="0" y="641857"/>
                  </a:moveTo>
                  <a:lnTo>
                    <a:pt x="553642" y="964301"/>
                  </a:lnTo>
                </a:path>
                <a:path w="553719" h="964565">
                  <a:moveTo>
                    <a:pt x="0" y="641857"/>
                  </a:moveTo>
                  <a:lnTo>
                    <a:pt x="0" y="0"/>
                  </a:lnTo>
                </a:path>
              </a:pathLst>
            </a:custGeom>
            <a:ln w="10406">
              <a:solidFill>
                <a:srgbClr val="2A5CDA"/>
              </a:solidFill>
            </a:ln>
          </p:spPr>
          <p:txBody>
            <a:bodyPr wrap="square" lIns="0" tIns="0" rIns="0" bIns="0" rtlCol="0"/>
            <a:lstStyle/>
            <a:p>
              <a:endParaRPr sz="1092"/>
            </a:p>
          </p:txBody>
        </p:sp>
        <p:sp>
          <p:nvSpPr>
            <p:cNvPr id="6233" name="object 1072">
              <a:extLst>
                <a:ext uri="{FF2B5EF4-FFF2-40B4-BE49-F238E27FC236}">
                  <a16:creationId xmlns:a16="http://schemas.microsoft.com/office/drawing/2014/main" id="{CDD45BC5-EAFD-8BF4-0AC2-CC4B88FE7D07}"/>
                </a:ext>
              </a:extLst>
            </p:cNvPr>
            <p:cNvSpPr/>
            <p:nvPr/>
          </p:nvSpPr>
          <p:spPr>
            <a:xfrm>
              <a:off x="15683945" y="5604275"/>
              <a:ext cx="560070" cy="325755"/>
            </a:xfrm>
            <a:custGeom>
              <a:avLst/>
              <a:gdLst/>
              <a:ahLst/>
              <a:cxnLst/>
              <a:rect l="l" t="t" r="r" b="b"/>
              <a:pathLst>
                <a:path w="560069" h="325754">
                  <a:moveTo>
                    <a:pt x="559716" y="0"/>
                  </a:moveTo>
                  <a:lnTo>
                    <a:pt x="0" y="325486"/>
                  </a:lnTo>
                </a:path>
              </a:pathLst>
            </a:custGeom>
            <a:ln w="10406">
              <a:solidFill>
                <a:srgbClr val="2A5CDA"/>
              </a:solidFill>
            </a:ln>
          </p:spPr>
          <p:txBody>
            <a:bodyPr wrap="square" lIns="0" tIns="0" rIns="0" bIns="0" rtlCol="0"/>
            <a:lstStyle/>
            <a:p>
              <a:endParaRPr sz="1092"/>
            </a:p>
          </p:txBody>
        </p:sp>
        <p:sp>
          <p:nvSpPr>
            <p:cNvPr id="6234" name="object 1073">
              <a:extLst>
                <a:ext uri="{FF2B5EF4-FFF2-40B4-BE49-F238E27FC236}">
                  <a16:creationId xmlns:a16="http://schemas.microsoft.com/office/drawing/2014/main" id="{350F422B-82D7-7605-9B2B-9C3CF9627BA3}"/>
                </a:ext>
              </a:extLst>
            </p:cNvPr>
            <p:cNvSpPr/>
            <p:nvPr/>
          </p:nvSpPr>
          <p:spPr>
            <a:xfrm>
              <a:off x="16240625" y="5601234"/>
              <a:ext cx="3175" cy="1296035"/>
            </a:xfrm>
            <a:custGeom>
              <a:avLst/>
              <a:gdLst/>
              <a:ahLst/>
              <a:cxnLst/>
              <a:rect l="l" t="t" r="r" b="b"/>
              <a:pathLst>
                <a:path w="3175" h="1296034">
                  <a:moveTo>
                    <a:pt x="0" y="0"/>
                  </a:moveTo>
                  <a:lnTo>
                    <a:pt x="3042" y="1295874"/>
                  </a:lnTo>
                </a:path>
              </a:pathLst>
            </a:custGeom>
            <a:ln w="10406">
              <a:solidFill>
                <a:srgbClr val="2A5CDA"/>
              </a:solidFill>
            </a:ln>
          </p:spPr>
          <p:txBody>
            <a:bodyPr wrap="square" lIns="0" tIns="0" rIns="0" bIns="0" rtlCol="0"/>
            <a:lstStyle/>
            <a:p>
              <a:endParaRPr sz="1092"/>
            </a:p>
          </p:txBody>
        </p:sp>
        <p:sp>
          <p:nvSpPr>
            <p:cNvPr id="6235" name="object 1074">
              <a:extLst>
                <a:ext uri="{FF2B5EF4-FFF2-40B4-BE49-F238E27FC236}">
                  <a16:creationId xmlns:a16="http://schemas.microsoft.com/office/drawing/2014/main" id="{D5D7ACF8-86A2-C3F6-D226-297107DE3C1E}"/>
                </a:ext>
              </a:extLst>
            </p:cNvPr>
            <p:cNvSpPr/>
            <p:nvPr/>
          </p:nvSpPr>
          <p:spPr>
            <a:xfrm>
              <a:off x="16243656" y="5926723"/>
              <a:ext cx="553720" cy="970915"/>
            </a:xfrm>
            <a:custGeom>
              <a:avLst/>
              <a:gdLst/>
              <a:ahLst/>
              <a:cxnLst/>
              <a:rect l="l" t="t" r="r" b="b"/>
              <a:pathLst>
                <a:path w="553719" h="970915">
                  <a:moveTo>
                    <a:pt x="553642" y="0"/>
                  </a:moveTo>
                  <a:lnTo>
                    <a:pt x="0" y="970387"/>
                  </a:lnTo>
                </a:path>
              </a:pathLst>
            </a:custGeom>
            <a:ln w="10406">
              <a:solidFill>
                <a:srgbClr val="2A5CDA"/>
              </a:solidFill>
            </a:ln>
          </p:spPr>
          <p:txBody>
            <a:bodyPr wrap="square" lIns="0" tIns="0" rIns="0" bIns="0" rtlCol="0"/>
            <a:lstStyle/>
            <a:p>
              <a:endParaRPr sz="1092"/>
            </a:p>
          </p:txBody>
        </p:sp>
        <p:sp>
          <p:nvSpPr>
            <p:cNvPr id="6236" name="object 1075">
              <a:extLst>
                <a:ext uri="{FF2B5EF4-FFF2-40B4-BE49-F238E27FC236}">
                  <a16:creationId xmlns:a16="http://schemas.microsoft.com/office/drawing/2014/main" id="{7F6543FB-3C30-42E0-F759-7F5DDECA324C}"/>
                </a:ext>
              </a:extLst>
            </p:cNvPr>
            <p:cNvSpPr/>
            <p:nvPr/>
          </p:nvSpPr>
          <p:spPr>
            <a:xfrm>
              <a:off x="15683940" y="5926723"/>
              <a:ext cx="1116965" cy="970915"/>
            </a:xfrm>
            <a:custGeom>
              <a:avLst/>
              <a:gdLst/>
              <a:ahLst/>
              <a:cxnLst/>
              <a:rect l="l" t="t" r="r" b="b"/>
              <a:pathLst>
                <a:path w="1116965" h="970915">
                  <a:moveTo>
                    <a:pt x="0" y="0"/>
                  </a:moveTo>
                  <a:lnTo>
                    <a:pt x="559716" y="970387"/>
                  </a:lnTo>
                </a:path>
                <a:path w="1116965" h="970915">
                  <a:moveTo>
                    <a:pt x="0" y="0"/>
                  </a:moveTo>
                  <a:lnTo>
                    <a:pt x="1116401" y="0"/>
                  </a:lnTo>
                </a:path>
              </a:pathLst>
            </a:custGeom>
            <a:ln w="10406">
              <a:solidFill>
                <a:srgbClr val="2A5CDA"/>
              </a:solidFill>
            </a:ln>
          </p:spPr>
          <p:txBody>
            <a:bodyPr wrap="square" lIns="0" tIns="0" rIns="0" bIns="0" rtlCol="0"/>
            <a:lstStyle/>
            <a:p>
              <a:endParaRPr sz="1092"/>
            </a:p>
          </p:txBody>
        </p:sp>
        <p:sp>
          <p:nvSpPr>
            <p:cNvPr id="6237" name="object 1076">
              <a:extLst>
                <a:ext uri="{FF2B5EF4-FFF2-40B4-BE49-F238E27FC236}">
                  <a16:creationId xmlns:a16="http://schemas.microsoft.com/office/drawing/2014/main" id="{9A141BEF-1414-1493-DBBC-7E96481A2F35}"/>
                </a:ext>
              </a:extLst>
            </p:cNvPr>
            <p:cNvSpPr/>
            <p:nvPr/>
          </p:nvSpPr>
          <p:spPr>
            <a:xfrm>
              <a:off x="15683940" y="5926719"/>
              <a:ext cx="1116965" cy="645160"/>
            </a:xfrm>
            <a:custGeom>
              <a:avLst/>
              <a:gdLst/>
              <a:ahLst/>
              <a:cxnLst/>
              <a:rect l="l" t="t" r="r" b="b"/>
              <a:pathLst>
                <a:path w="1116965" h="645159">
                  <a:moveTo>
                    <a:pt x="0" y="644900"/>
                  </a:moveTo>
                  <a:lnTo>
                    <a:pt x="1116401" y="0"/>
                  </a:lnTo>
                </a:path>
                <a:path w="1116965" h="645159">
                  <a:moveTo>
                    <a:pt x="0" y="644900"/>
                  </a:moveTo>
                  <a:lnTo>
                    <a:pt x="1116401" y="644900"/>
                  </a:lnTo>
                </a:path>
              </a:pathLst>
            </a:custGeom>
            <a:ln w="10406">
              <a:solidFill>
                <a:srgbClr val="2A5CDA"/>
              </a:solidFill>
            </a:ln>
          </p:spPr>
          <p:txBody>
            <a:bodyPr wrap="square" lIns="0" tIns="0" rIns="0" bIns="0" rtlCol="0"/>
            <a:lstStyle/>
            <a:p>
              <a:endParaRPr sz="1092"/>
            </a:p>
          </p:txBody>
        </p:sp>
        <p:sp>
          <p:nvSpPr>
            <p:cNvPr id="6238" name="object 1077">
              <a:extLst>
                <a:ext uri="{FF2B5EF4-FFF2-40B4-BE49-F238E27FC236}">
                  <a16:creationId xmlns:a16="http://schemas.microsoft.com/office/drawing/2014/main" id="{76BFE36E-41AD-5535-A14E-2B46393C2DFA}"/>
                </a:ext>
              </a:extLst>
            </p:cNvPr>
            <p:cNvSpPr/>
            <p:nvPr/>
          </p:nvSpPr>
          <p:spPr>
            <a:xfrm>
              <a:off x="15683940" y="5926723"/>
              <a:ext cx="1113790" cy="645160"/>
            </a:xfrm>
            <a:custGeom>
              <a:avLst/>
              <a:gdLst/>
              <a:ahLst/>
              <a:cxnLst/>
              <a:rect l="l" t="t" r="r" b="b"/>
              <a:pathLst>
                <a:path w="1113790" h="645159">
                  <a:moveTo>
                    <a:pt x="0" y="0"/>
                  </a:moveTo>
                  <a:lnTo>
                    <a:pt x="1113358" y="644900"/>
                  </a:lnTo>
                </a:path>
                <a:path w="1113790" h="645159">
                  <a:moveTo>
                    <a:pt x="0" y="0"/>
                  </a:moveTo>
                  <a:lnTo>
                    <a:pt x="1113358" y="644900"/>
                  </a:lnTo>
                </a:path>
              </a:pathLst>
            </a:custGeom>
            <a:ln w="10406">
              <a:solidFill>
                <a:srgbClr val="2A5CDA"/>
              </a:solidFill>
            </a:ln>
          </p:spPr>
          <p:txBody>
            <a:bodyPr wrap="square" lIns="0" tIns="0" rIns="0" bIns="0" rtlCol="0"/>
            <a:lstStyle/>
            <a:p>
              <a:endParaRPr sz="1092"/>
            </a:p>
          </p:txBody>
        </p:sp>
        <p:sp>
          <p:nvSpPr>
            <p:cNvPr id="6239" name="object 1078">
              <a:extLst>
                <a:ext uri="{FF2B5EF4-FFF2-40B4-BE49-F238E27FC236}">
                  <a16:creationId xmlns:a16="http://schemas.microsoft.com/office/drawing/2014/main" id="{7F5C3FD8-8B26-8E08-7E63-98DF5C7C3FC1}"/>
                </a:ext>
              </a:extLst>
            </p:cNvPr>
            <p:cNvSpPr/>
            <p:nvPr/>
          </p:nvSpPr>
          <p:spPr>
            <a:xfrm>
              <a:off x="15536804" y="6423256"/>
              <a:ext cx="290830" cy="290830"/>
            </a:xfrm>
            <a:custGeom>
              <a:avLst/>
              <a:gdLst/>
              <a:ahLst/>
              <a:cxnLst/>
              <a:rect l="l" t="t" r="r" b="b"/>
              <a:pathLst>
                <a:path w="290830" h="290829">
                  <a:moveTo>
                    <a:pt x="161098" y="0"/>
                  </a:moveTo>
                  <a:lnTo>
                    <a:pt x="115975" y="2090"/>
                  </a:lnTo>
                  <a:lnTo>
                    <a:pt x="72237" y="18735"/>
                  </a:lnTo>
                  <a:lnTo>
                    <a:pt x="35955" y="48286"/>
                  </a:lnTo>
                  <a:lnTo>
                    <a:pt x="11582" y="86318"/>
                  </a:lnTo>
                  <a:lnTo>
                    <a:pt x="0" y="129539"/>
                  </a:lnTo>
                  <a:lnTo>
                    <a:pt x="2088" y="174663"/>
                  </a:lnTo>
                  <a:lnTo>
                    <a:pt x="18731" y="218399"/>
                  </a:lnTo>
                  <a:lnTo>
                    <a:pt x="48289" y="254683"/>
                  </a:lnTo>
                  <a:lnTo>
                    <a:pt x="86321" y="279056"/>
                  </a:lnTo>
                  <a:lnTo>
                    <a:pt x="129542" y="290638"/>
                  </a:lnTo>
                  <a:lnTo>
                    <a:pt x="174664" y="288547"/>
                  </a:lnTo>
                  <a:lnTo>
                    <a:pt x="218400" y="271903"/>
                  </a:lnTo>
                  <a:lnTo>
                    <a:pt x="254682" y="242347"/>
                  </a:lnTo>
                  <a:lnTo>
                    <a:pt x="279055" y="204315"/>
                  </a:lnTo>
                  <a:lnTo>
                    <a:pt x="290638" y="161095"/>
                  </a:lnTo>
                  <a:lnTo>
                    <a:pt x="288549" y="115974"/>
                  </a:lnTo>
                  <a:lnTo>
                    <a:pt x="271906" y="72239"/>
                  </a:lnTo>
                  <a:lnTo>
                    <a:pt x="242352" y="35955"/>
                  </a:lnTo>
                  <a:lnTo>
                    <a:pt x="204320" y="11581"/>
                  </a:lnTo>
                  <a:lnTo>
                    <a:pt x="161098" y="0"/>
                  </a:lnTo>
                  <a:close/>
                </a:path>
              </a:pathLst>
            </a:custGeom>
            <a:solidFill>
              <a:srgbClr val="FFFFFF"/>
            </a:solidFill>
          </p:spPr>
          <p:txBody>
            <a:bodyPr wrap="square" lIns="0" tIns="0" rIns="0" bIns="0" rtlCol="0"/>
            <a:lstStyle/>
            <a:p>
              <a:endParaRPr sz="1092"/>
            </a:p>
          </p:txBody>
        </p:sp>
        <p:sp>
          <p:nvSpPr>
            <p:cNvPr id="6240" name="object 1079">
              <a:extLst>
                <a:ext uri="{FF2B5EF4-FFF2-40B4-BE49-F238E27FC236}">
                  <a16:creationId xmlns:a16="http://schemas.microsoft.com/office/drawing/2014/main" id="{BCBE40F3-7FA2-8A93-D5A9-37F217762F4F}"/>
                </a:ext>
              </a:extLst>
            </p:cNvPr>
            <p:cNvSpPr/>
            <p:nvPr/>
          </p:nvSpPr>
          <p:spPr>
            <a:xfrm>
              <a:off x="15536803" y="6423255"/>
              <a:ext cx="290830" cy="290830"/>
            </a:xfrm>
            <a:custGeom>
              <a:avLst/>
              <a:gdLst/>
              <a:ahLst/>
              <a:cxnLst/>
              <a:rect l="l" t="t" r="r" b="b"/>
              <a:pathLst>
                <a:path w="290830"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4" y="288547"/>
                  </a:lnTo>
                  <a:lnTo>
                    <a:pt x="129543" y="290638"/>
                  </a:lnTo>
                  <a:lnTo>
                    <a:pt x="86323" y="279057"/>
                  </a:lnTo>
                  <a:lnTo>
                    <a:pt x="48291"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6241" name="object 1080">
              <a:extLst>
                <a:ext uri="{FF2B5EF4-FFF2-40B4-BE49-F238E27FC236}">
                  <a16:creationId xmlns:a16="http://schemas.microsoft.com/office/drawing/2014/main" id="{625A8714-ECCA-AAAB-0886-E3867D2A08BD}"/>
                </a:ext>
              </a:extLst>
            </p:cNvPr>
            <p:cNvPicPr/>
            <p:nvPr/>
          </p:nvPicPr>
          <p:blipFill>
            <a:blip r:embed="rId10" cstate="print"/>
            <a:stretch>
              <a:fillRect/>
            </a:stretch>
          </p:blipFill>
          <p:spPr>
            <a:xfrm>
              <a:off x="15595754" y="6486738"/>
              <a:ext cx="169073" cy="43960"/>
            </a:xfrm>
            <a:prstGeom prst="rect">
              <a:avLst/>
            </a:prstGeom>
          </p:spPr>
        </p:pic>
        <p:sp>
          <p:nvSpPr>
            <p:cNvPr id="6242" name="object 1081">
              <a:extLst>
                <a:ext uri="{FF2B5EF4-FFF2-40B4-BE49-F238E27FC236}">
                  <a16:creationId xmlns:a16="http://schemas.microsoft.com/office/drawing/2014/main" id="{E6F8942F-A470-2893-4443-8EB2ABFD5E1A}"/>
                </a:ext>
              </a:extLst>
            </p:cNvPr>
            <p:cNvSpPr/>
            <p:nvPr/>
          </p:nvSpPr>
          <p:spPr>
            <a:xfrm>
              <a:off x="15595754" y="6486732"/>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243" name="object 1082">
              <a:extLst>
                <a:ext uri="{FF2B5EF4-FFF2-40B4-BE49-F238E27FC236}">
                  <a16:creationId xmlns:a16="http://schemas.microsoft.com/office/drawing/2014/main" id="{0EB4B322-273D-AED6-E550-ED4B807F06FE}"/>
                </a:ext>
              </a:extLst>
            </p:cNvPr>
            <p:cNvPicPr/>
            <p:nvPr/>
          </p:nvPicPr>
          <p:blipFill>
            <a:blip r:embed="rId9" cstate="print"/>
            <a:stretch>
              <a:fillRect/>
            </a:stretch>
          </p:blipFill>
          <p:spPr>
            <a:xfrm>
              <a:off x="15595754" y="6540424"/>
              <a:ext cx="169073" cy="43949"/>
            </a:xfrm>
            <a:prstGeom prst="rect">
              <a:avLst/>
            </a:prstGeom>
          </p:spPr>
        </p:pic>
        <p:sp>
          <p:nvSpPr>
            <p:cNvPr id="6244" name="object 1083">
              <a:extLst>
                <a:ext uri="{FF2B5EF4-FFF2-40B4-BE49-F238E27FC236}">
                  <a16:creationId xmlns:a16="http://schemas.microsoft.com/office/drawing/2014/main" id="{40D67D8B-BEFA-39E1-A118-9EB0FF14530D}"/>
                </a:ext>
              </a:extLst>
            </p:cNvPr>
            <p:cNvSpPr/>
            <p:nvPr/>
          </p:nvSpPr>
          <p:spPr>
            <a:xfrm>
              <a:off x="15595754" y="6540413"/>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245" name="object 1084">
              <a:extLst>
                <a:ext uri="{FF2B5EF4-FFF2-40B4-BE49-F238E27FC236}">
                  <a16:creationId xmlns:a16="http://schemas.microsoft.com/office/drawing/2014/main" id="{21FBA865-A889-61D1-21EE-AC479B65A315}"/>
                </a:ext>
              </a:extLst>
            </p:cNvPr>
            <p:cNvPicPr/>
            <p:nvPr/>
          </p:nvPicPr>
          <p:blipFill>
            <a:blip r:embed="rId12" cstate="print"/>
            <a:stretch>
              <a:fillRect/>
            </a:stretch>
          </p:blipFill>
          <p:spPr>
            <a:xfrm>
              <a:off x="15595754" y="6595302"/>
              <a:ext cx="169073" cy="43949"/>
            </a:xfrm>
            <a:prstGeom prst="rect">
              <a:avLst/>
            </a:prstGeom>
          </p:spPr>
        </p:pic>
        <p:sp>
          <p:nvSpPr>
            <p:cNvPr id="6246" name="object 1085">
              <a:extLst>
                <a:ext uri="{FF2B5EF4-FFF2-40B4-BE49-F238E27FC236}">
                  <a16:creationId xmlns:a16="http://schemas.microsoft.com/office/drawing/2014/main" id="{2A4AEDB5-B9D0-1562-84A4-418E16CABDC7}"/>
                </a:ext>
              </a:extLst>
            </p:cNvPr>
            <p:cNvSpPr/>
            <p:nvPr/>
          </p:nvSpPr>
          <p:spPr>
            <a:xfrm>
              <a:off x="15595754" y="6595292"/>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247" name="object 1086">
              <a:extLst>
                <a:ext uri="{FF2B5EF4-FFF2-40B4-BE49-F238E27FC236}">
                  <a16:creationId xmlns:a16="http://schemas.microsoft.com/office/drawing/2014/main" id="{E7C43917-D6D0-BE67-F3E0-3420D882B1D3}"/>
                </a:ext>
              </a:extLst>
            </p:cNvPr>
            <p:cNvPicPr/>
            <p:nvPr/>
          </p:nvPicPr>
          <p:blipFill>
            <a:blip r:embed="rId11" cstate="print"/>
            <a:stretch>
              <a:fillRect/>
            </a:stretch>
          </p:blipFill>
          <p:spPr>
            <a:xfrm>
              <a:off x="15616047" y="6530699"/>
              <a:ext cx="128488" cy="9724"/>
            </a:xfrm>
            <a:prstGeom prst="rect">
              <a:avLst/>
            </a:prstGeom>
          </p:spPr>
        </p:pic>
        <p:sp>
          <p:nvSpPr>
            <p:cNvPr id="6248" name="object 1087">
              <a:extLst>
                <a:ext uri="{FF2B5EF4-FFF2-40B4-BE49-F238E27FC236}">
                  <a16:creationId xmlns:a16="http://schemas.microsoft.com/office/drawing/2014/main" id="{70E93C7B-0F7C-C6CA-E10A-9FFEE6DE536A}"/>
                </a:ext>
              </a:extLst>
            </p:cNvPr>
            <p:cNvSpPr/>
            <p:nvPr/>
          </p:nvSpPr>
          <p:spPr>
            <a:xfrm>
              <a:off x="15616047" y="6530688"/>
              <a:ext cx="128905" cy="10160"/>
            </a:xfrm>
            <a:custGeom>
              <a:avLst/>
              <a:gdLst/>
              <a:ahLst/>
              <a:cxnLst/>
              <a:rect l="l" t="t" r="r" b="b"/>
              <a:pathLst>
                <a:path w="128905"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6249" name="object 1088">
              <a:extLst>
                <a:ext uri="{FF2B5EF4-FFF2-40B4-BE49-F238E27FC236}">
                  <a16:creationId xmlns:a16="http://schemas.microsoft.com/office/drawing/2014/main" id="{27D5D079-18C0-1738-E8F0-BE81C8A96ECF}"/>
                </a:ext>
              </a:extLst>
            </p:cNvPr>
            <p:cNvSpPr/>
            <p:nvPr/>
          </p:nvSpPr>
          <p:spPr>
            <a:xfrm>
              <a:off x="15616047" y="6530701"/>
              <a:ext cx="128905" cy="57785"/>
            </a:xfrm>
            <a:custGeom>
              <a:avLst/>
              <a:gdLst/>
              <a:ahLst/>
              <a:cxnLst/>
              <a:rect l="l" t="t" r="r" b="b"/>
              <a:pathLst>
                <a:path w="128905" h="57784">
                  <a:moveTo>
                    <a:pt x="128485" y="53949"/>
                  </a:moveTo>
                  <a:lnTo>
                    <a:pt x="0" y="53949"/>
                  </a:lnTo>
                  <a:lnTo>
                    <a:pt x="0" y="57696"/>
                  </a:lnTo>
                  <a:lnTo>
                    <a:pt x="128485" y="57696"/>
                  </a:lnTo>
                  <a:lnTo>
                    <a:pt x="128485" y="53949"/>
                  </a:lnTo>
                  <a:close/>
                </a:path>
                <a:path w="128905"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6250" name="object 1089">
              <a:extLst>
                <a:ext uri="{FF2B5EF4-FFF2-40B4-BE49-F238E27FC236}">
                  <a16:creationId xmlns:a16="http://schemas.microsoft.com/office/drawing/2014/main" id="{8EC45637-A745-5ABE-914F-C91ED5D4549A}"/>
                </a:ext>
              </a:extLst>
            </p:cNvPr>
            <p:cNvSpPr/>
            <p:nvPr/>
          </p:nvSpPr>
          <p:spPr>
            <a:xfrm>
              <a:off x="15616043" y="6530688"/>
              <a:ext cx="128905" cy="64769"/>
            </a:xfrm>
            <a:custGeom>
              <a:avLst/>
              <a:gdLst/>
              <a:ahLst/>
              <a:cxnLst/>
              <a:rect l="l" t="t" r="r" b="b"/>
              <a:pathLst>
                <a:path w="128905" h="64770">
                  <a:moveTo>
                    <a:pt x="0" y="9724"/>
                  </a:moveTo>
                  <a:lnTo>
                    <a:pt x="128488" y="9724"/>
                  </a:lnTo>
                  <a:lnTo>
                    <a:pt x="128488" y="0"/>
                  </a:lnTo>
                  <a:lnTo>
                    <a:pt x="0" y="0"/>
                  </a:lnTo>
                  <a:lnTo>
                    <a:pt x="0" y="9724"/>
                  </a:lnTo>
                  <a:close/>
                </a:path>
                <a:path w="128905"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6251" name="object 1090">
              <a:extLst>
                <a:ext uri="{FF2B5EF4-FFF2-40B4-BE49-F238E27FC236}">
                  <a16:creationId xmlns:a16="http://schemas.microsoft.com/office/drawing/2014/main" id="{B0B8B6AD-0D2C-EE82-0F53-571268AC4C6E}"/>
                </a:ext>
              </a:extLst>
            </p:cNvPr>
            <p:cNvSpPr/>
            <p:nvPr/>
          </p:nvSpPr>
          <p:spPr>
            <a:xfrm>
              <a:off x="15643753" y="661501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252" name="object 1091">
              <a:extLst>
                <a:ext uri="{FF2B5EF4-FFF2-40B4-BE49-F238E27FC236}">
                  <a16:creationId xmlns:a16="http://schemas.microsoft.com/office/drawing/2014/main" id="{749DB5E4-D795-7CFA-1F72-E0B52AB04FF3}"/>
                </a:ext>
              </a:extLst>
            </p:cNvPr>
            <p:cNvSpPr/>
            <p:nvPr/>
          </p:nvSpPr>
          <p:spPr>
            <a:xfrm>
              <a:off x="15685804" y="6619530"/>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253" name="object 1092">
              <a:extLst>
                <a:ext uri="{FF2B5EF4-FFF2-40B4-BE49-F238E27FC236}">
                  <a16:creationId xmlns:a16="http://schemas.microsoft.com/office/drawing/2014/main" id="{E7CDA9A5-EE65-00DA-5243-EDBB7F154D42}"/>
                </a:ext>
              </a:extLst>
            </p:cNvPr>
            <p:cNvSpPr/>
            <p:nvPr/>
          </p:nvSpPr>
          <p:spPr>
            <a:xfrm>
              <a:off x="15615704" y="6613416"/>
              <a:ext cx="128905" cy="37465"/>
            </a:xfrm>
            <a:custGeom>
              <a:avLst/>
              <a:gdLst/>
              <a:ahLst/>
              <a:cxnLst/>
              <a:rect l="l" t="t" r="r" b="b"/>
              <a:pathLst>
                <a:path w="128905" h="37465">
                  <a:moveTo>
                    <a:pt x="9271" y="1727"/>
                  </a:moveTo>
                  <a:lnTo>
                    <a:pt x="7543" y="0"/>
                  </a:lnTo>
                  <a:lnTo>
                    <a:pt x="3276" y="0"/>
                  </a:lnTo>
                  <a:lnTo>
                    <a:pt x="1549" y="1727"/>
                  </a:lnTo>
                  <a:lnTo>
                    <a:pt x="1549" y="5994"/>
                  </a:lnTo>
                  <a:lnTo>
                    <a:pt x="3276" y="7721"/>
                  </a:lnTo>
                  <a:lnTo>
                    <a:pt x="7543" y="7721"/>
                  </a:lnTo>
                  <a:lnTo>
                    <a:pt x="9271" y="5994"/>
                  </a:lnTo>
                  <a:lnTo>
                    <a:pt x="9271" y="3860"/>
                  </a:lnTo>
                  <a:lnTo>
                    <a:pt x="9271" y="1727"/>
                  </a:lnTo>
                  <a:close/>
                </a:path>
                <a:path w="128905" h="37465">
                  <a:moveTo>
                    <a:pt x="15557" y="25844"/>
                  </a:moveTo>
                  <a:lnTo>
                    <a:pt x="0" y="25844"/>
                  </a:lnTo>
                  <a:lnTo>
                    <a:pt x="0" y="35725"/>
                  </a:lnTo>
                  <a:lnTo>
                    <a:pt x="939" y="36664"/>
                  </a:lnTo>
                  <a:lnTo>
                    <a:pt x="13474" y="36664"/>
                  </a:lnTo>
                  <a:lnTo>
                    <a:pt x="14617" y="36664"/>
                  </a:lnTo>
                  <a:lnTo>
                    <a:pt x="15557" y="35725"/>
                  </a:lnTo>
                  <a:lnTo>
                    <a:pt x="15557" y="25844"/>
                  </a:lnTo>
                  <a:close/>
                </a:path>
                <a:path w="128905" h="37465">
                  <a:moveTo>
                    <a:pt x="128828" y="26174"/>
                  </a:moveTo>
                  <a:lnTo>
                    <a:pt x="113271" y="26174"/>
                  </a:lnTo>
                  <a:lnTo>
                    <a:pt x="113271" y="36068"/>
                  </a:lnTo>
                  <a:lnTo>
                    <a:pt x="114211" y="36995"/>
                  </a:lnTo>
                  <a:lnTo>
                    <a:pt x="126746" y="36995"/>
                  </a:lnTo>
                  <a:lnTo>
                    <a:pt x="127889" y="36995"/>
                  </a:lnTo>
                  <a:lnTo>
                    <a:pt x="128828" y="36068"/>
                  </a:lnTo>
                  <a:lnTo>
                    <a:pt x="128828" y="26174"/>
                  </a:lnTo>
                  <a:close/>
                </a:path>
              </a:pathLst>
            </a:custGeom>
            <a:solidFill>
              <a:srgbClr val="2A5CDA"/>
            </a:solidFill>
          </p:spPr>
          <p:txBody>
            <a:bodyPr wrap="square" lIns="0" tIns="0" rIns="0" bIns="0" rtlCol="0"/>
            <a:lstStyle/>
            <a:p>
              <a:endParaRPr sz="1092"/>
            </a:p>
          </p:txBody>
        </p:sp>
        <p:sp>
          <p:nvSpPr>
            <p:cNvPr id="6254" name="object 1093">
              <a:extLst>
                <a:ext uri="{FF2B5EF4-FFF2-40B4-BE49-F238E27FC236}">
                  <a16:creationId xmlns:a16="http://schemas.microsoft.com/office/drawing/2014/main" id="{A4CB6D1C-9B1F-3621-2450-FB933DB99434}"/>
                </a:ext>
              </a:extLst>
            </p:cNvPr>
            <p:cNvSpPr/>
            <p:nvPr/>
          </p:nvSpPr>
          <p:spPr>
            <a:xfrm>
              <a:off x="15643753" y="6506459"/>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255" name="object 1094">
              <a:extLst>
                <a:ext uri="{FF2B5EF4-FFF2-40B4-BE49-F238E27FC236}">
                  <a16:creationId xmlns:a16="http://schemas.microsoft.com/office/drawing/2014/main" id="{0D468E32-8F83-C89B-5918-54C5F261F616}"/>
                </a:ext>
              </a:extLst>
            </p:cNvPr>
            <p:cNvSpPr/>
            <p:nvPr/>
          </p:nvSpPr>
          <p:spPr>
            <a:xfrm>
              <a:off x="15685804" y="6510970"/>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256" name="object 1095">
              <a:extLst>
                <a:ext uri="{FF2B5EF4-FFF2-40B4-BE49-F238E27FC236}">
                  <a16:creationId xmlns:a16="http://schemas.microsoft.com/office/drawing/2014/main" id="{C246FBCA-CDDD-010E-6B76-8F74E145CA0E}"/>
                </a:ext>
              </a:extLst>
            </p:cNvPr>
            <p:cNvSpPr/>
            <p:nvPr/>
          </p:nvSpPr>
          <p:spPr>
            <a:xfrm>
              <a:off x="15617262" y="6504857"/>
              <a:ext cx="8255" cy="8255"/>
            </a:xfrm>
            <a:custGeom>
              <a:avLst/>
              <a:gdLst/>
              <a:ahLst/>
              <a:cxnLst/>
              <a:rect l="l" t="t" r="r" b="b"/>
              <a:pathLst>
                <a:path w="8255" h="8254">
                  <a:moveTo>
                    <a:pt x="5989" y="0"/>
                  </a:moveTo>
                  <a:lnTo>
                    <a:pt x="1727" y="0"/>
                  </a:lnTo>
                  <a:lnTo>
                    <a:pt x="0" y="1727"/>
                  </a:lnTo>
                  <a:lnTo>
                    <a:pt x="0" y="5987"/>
                  </a:lnTo>
                  <a:lnTo>
                    <a:pt x="1727" y="7715"/>
                  </a:lnTo>
                  <a:lnTo>
                    <a:pt x="5989" y="7715"/>
                  </a:lnTo>
                  <a:lnTo>
                    <a:pt x="7717" y="5987"/>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6257" name="object 1096">
              <a:extLst>
                <a:ext uri="{FF2B5EF4-FFF2-40B4-BE49-F238E27FC236}">
                  <a16:creationId xmlns:a16="http://schemas.microsoft.com/office/drawing/2014/main" id="{0CE344B8-3D93-E1DF-8CD1-AD8639640A63}"/>
                </a:ext>
              </a:extLst>
            </p:cNvPr>
            <p:cNvSpPr/>
            <p:nvPr/>
          </p:nvSpPr>
          <p:spPr>
            <a:xfrm>
              <a:off x="15643753" y="6560140"/>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258" name="object 1097">
              <a:extLst>
                <a:ext uri="{FF2B5EF4-FFF2-40B4-BE49-F238E27FC236}">
                  <a16:creationId xmlns:a16="http://schemas.microsoft.com/office/drawing/2014/main" id="{4898B79F-9ED7-4937-79F1-5A9878FA4997}"/>
                </a:ext>
              </a:extLst>
            </p:cNvPr>
            <p:cNvSpPr/>
            <p:nvPr/>
          </p:nvSpPr>
          <p:spPr>
            <a:xfrm>
              <a:off x="15685804" y="6564651"/>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259" name="object 1098">
              <a:extLst>
                <a:ext uri="{FF2B5EF4-FFF2-40B4-BE49-F238E27FC236}">
                  <a16:creationId xmlns:a16="http://schemas.microsoft.com/office/drawing/2014/main" id="{D0DB0C18-B2D2-29F0-E5E6-4710674B7A54}"/>
                </a:ext>
              </a:extLst>
            </p:cNvPr>
            <p:cNvSpPr/>
            <p:nvPr/>
          </p:nvSpPr>
          <p:spPr>
            <a:xfrm>
              <a:off x="15617262" y="6558538"/>
              <a:ext cx="8255" cy="8255"/>
            </a:xfrm>
            <a:custGeom>
              <a:avLst/>
              <a:gdLst/>
              <a:ahLst/>
              <a:cxnLst/>
              <a:rect l="l" t="t" r="r" b="b"/>
              <a:pathLst>
                <a:path w="8255" h="8254">
                  <a:moveTo>
                    <a:pt x="5989" y="0"/>
                  </a:moveTo>
                  <a:lnTo>
                    <a:pt x="1727" y="0"/>
                  </a:lnTo>
                  <a:lnTo>
                    <a:pt x="0" y="1727"/>
                  </a:lnTo>
                  <a:lnTo>
                    <a:pt x="0" y="5987"/>
                  </a:lnTo>
                  <a:lnTo>
                    <a:pt x="1727" y="7715"/>
                  </a:lnTo>
                  <a:lnTo>
                    <a:pt x="5989" y="7715"/>
                  </a:lnTo>
                  <a:lnTo>
                    <a:pt x="7717" y="5987"/>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6260" name="object 1099">
              <a:extLst>
                <a:ext uri="{FF2B5EF4-FFF2-40B4-BE49-F238E27FC236}">
                  <a16:creationId xmlns:a16="http://schemas.microsoft.com/office/drawing/2014/main" id="{3A3291A6-1422-2831-F52F-60D713AFABAC}"/>
                </a:ext>
              </a:extLst>
            </p:cNvPr>
            <p:cNvSpPr/>
            <p:nvPr/>
          </p:nvSpPr>
          <p:spPr>
            <a:xfrm>
              <a:off x="15586352" y="6650073"/>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6261" name="object 1100">
              <a:extLst>
                <a:ext uri="{FF2B5EF4-FFF2-40B4-BE49-F238E27FC236}">
                  <a16:creationId xmlns:a16="http://schemas.microsoft.com/office/drawing/2014/main" id="{55EA740B-3273-6526-2948-4979FC999431}"/>
                </a:ext>
              </a:extLst>
            </p:cNvPr>
            <p:cNvSpPr/>
            <p:nvPr/>
          </p:nvSpPr>
          <p:spPr>
            <a:xfrm>
              <a:off x="16095297" y="6745702"/>
              <a:ext cx="290830" cy="290830"/>
            </a:xfrm>
            <a:custGeom>
              <a:avLst/>
              <a:gdLst/>
              <a:ahLst/>
              <a:cxnLst/>
              <a:rect l="l" t="t" r="r" b="b"/>
              <a:pathLst>
                <a:path w="290830" h="290829">
                  <a:moveTo>
                    <a:pt x="161101" y="0"/>
                  </a:moveTo>
                  <a:lnTo>
                    <a:pt x="115978" y="2090"/>
                  </a:lnTo>
                  <a:lnTo>
                    <a:pt x="72240" y="18735"/>
                  </a:lnTo>
                  <a:lnTo>
                    <a:pt x="35954" y="48286"/>
                  </a:lnTo>
                  <a:lnTo>
                    <a:pt x="11581" y="86318"/>
                  </a:lnTo>
                  <a:lnTo>
                    <a:pt x="0" y="129539"/>
                  </a:lnTo>
                  <a:lnTo>
                    <a:pt x="2090" y="174663"/>
                  </a:lnTo>
                  <a:lnTo>
                    <a:pt x="18734" y="218399"/>
                  </a:lnTo>
                  <a:lnTo>
                    <a:pt x="48292" y="254683"/>
                  </a:lnTo>
                  <a:lnTo>
                    <a:pt x="86324" y="279056"/>
                  </a:lnTo>
                  <a:lnTo>
                    <a:pt x="129545" y="290638"/>
                  </a:lnTo>
                  <a:lnTo>
                    <a:pt x="174667" y="288547"/>
                  </a:lnTo>
                  <a:lnTo>
                    <a:pt x="218403" y="271902"/>
                  </a:lnTo>
                  <a:lnTo>
                    <a:pt x="254685" y="242346"/>
                  </a:lnTo>
                  <a:lnTo>
                    <a:pt x="279057" y="204314"/>
                  </a:lnTo>
                  <a:lnTo>
                    <a:pt x="290638" y="161094"/>
                  </a:lnTo>
                  <a:lnTo>
                    <a:pt x="288546" y="115973"/>
                  </a:lnTo>
                  <a:lnTo>
                    <a:pt x="271899" y="72239"/>
                  </a:lnTo>
                  <a:lnTo>
                    <a:pt x="242350" y="35955"/>
                  </a:lnTo>
                  <a:lnTo>
                    <a:pt x="204321" y="11581"/>
                  </a:lnTo>
                  <a:lnTo>
                    <a:pt x="161101" y="0"/>
                  </a:lnTo>
                  <a:close/>
                </a:path>
              </a:pathLst>
            </a:custGeom>
            <a:solidFill>
              <a:srgbClr val="FFFFFF"/>
            </a:solidFill>
          </p:spPr>
          <p:txBody>
            <a:bodyPr wrap="square" lIns="0" tIns="0" rIns="0" bIns="0" rtlCol="0"/>
            <a:lstStyle/>
            <a:p>
              <a:endParaRPr sz="1092"/>
            </a:p>
          </p:txBody>
        </p:sp>
        <p:sp>
          <p:nvSpPr>
            <p:cNvPr id="6262" name="object 1101">
              <a:extLst>
                <a:ext uri="{FF2B5EF4-FFF2-40B4-BE49-F238E27FC236}">
                  <a16:creationId xmlns:a16="http://schemas.microsoft.com/office/drawing/2014/main" id="{AA73985A-0081-A059-477A-452DC446CB52}"/>
                </a:ext>
              </a:extLst>
            </p:cNvPr>
            <p:cNvSpPr/>
            <p:nvPr/>
          </p:nvSpPr>
          <p:spPr>
            <a:xfrm>
              <a:off x="16095299" y="6745702"/>
              <a:ext cx="290830" cy="290830"/>
            </a:xfrm>
            <a:custGeom>
              <a:avLst/>
              <a:gdLst/>
              <a:ahLst/>
              <a:cxnLst/>
              <a:rect l="l" t="t" r="r" b="b"/>
              <a:pathLst>
                <a:path w="290830"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4" y="288547"/>
                  </a:lnTo>
                  <a:lnTo>
                    <a:pt x="129543" y="290638"/>
                  </a:lnTo>
                  <a:lnTo>
                    <a:pt x="86323" y="279057"/>
                  </a:lnTo>
                  <a:lnTo>
                    <a:pt x="48291"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6263" name="object 1102">
              <a:extLst>
                <a:ext uri="{FF2B5EF4-FFF2-40B4-BE49-F238E27FC236}">
                  <a16:creationId xmlns:a16="http://schemas.microsoft.com/office/drawing/2014/main" id="{E4CAC4C4-721B-2600-6E10-3E033F7AF62A}"/>
                </a:ext>
              </a:extLst>
            </p:cNvPr>
            <p:cNvPicPr/>
            <p:nvPr/>
          </p:nvPicPr>
          <p:blipFill>
            <a:blip r:embed="rId9" cstate="print"/>
            <a:stretch>
              <a:fillRect/>
            </a:stretch>
          </p:blipFill>
          <p:spPr>
            <a:xfrm>
              <a:off x="16154250" y="6809182"/>
              <a:ext cx="169073" cy="43960"/>
            </a:xfrm>
            <a:prstGeom prst="rect">
              <a:avLst/>
            </a:prstGeom>
          </p:spPr>
        </p:pic>
        <p:sp>
          <p:nvSpPr>
            <p:cNvPr id="6264" name="object 1103">
              <a:extLst>
                <a:ext uri="{FF2B5EF4-FFF2-40B4-BE49-F238E27FC236}">
                  <a16:creationId xmlns:a16="http://schemas.microsoft.com/office/drawing/2014/main" id="{2103F32D-A52C-B9A1-C67F-EA157D8E1172}"/>
                </a:ext>
              </a:extLst>
            </p:cNvPr>
            <p:cNvSpPr/>
            <p:nvPr/>
          </p:nvSpPr>
          <p:spPr>
            <a:xfrm>
              <a:off x="16154250" y="6809177"/>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265" name="object 1104">
              <a:extLst>
                <a:ext uri="{FF2B5EF4-FFF2-40B4-BE49-F238E27FC236}">
                  <a16:creationId xmlns:a16="http://schemas.microsoft.com/office/drawing/2014/main" id="{01559F56-94A1-564E-65DC-26DEF079F7B5}"/>
                </a:ext>
              </a:extLst>
            </p:cNvPr>
            <p:cNvPicPr/>
            <p:nvPr/>
          </p:nvPicPr>
          <p:blipFill>
            <a:blip r:embed="rId9" cstate="print"/>
            <a:stretch>
              <a:fillRect/>
            </a:stretch>
          </p:blipFill>
          <p:spPr>
            <a:xfrm>
              <a:off x="16154250" y="6862868"/>
              <a:ext cx="169073" cy="43960"/>
            </a:xfrm>
            <a:prstGeom prst="rect">
              <a:avLst/>
            </a:prstGeom>
          </p:spPr>
        </p:pic>
        <p:sp>
          <p:nvSpPr>
            <p:cNvPr id="6266" name="object 1105">
              <a:extLst>
                <a:ext uri="{FF2B5EF4-FFF2-40B4-BE49-F238E27FC236}">
                  <a16:creationId xmlns:a16="http://schemas.microsoft.com/office/drawing/2014/main" id="{1254524B-699E-570B-9180-F0F576D39F09}"/>
                </a:ext>
              </a:extLst>
            </p:cNvPr>
            <p:cNvSpPr/>
            <p:nvPr/>
          </p:nvSpPr>
          <p:spPr>
            <a:xfrm>
              <a:off x="16154250" y="6862859"/>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267" name="object 1106">
              <a:extLst>
                <a:ext uri="{FF2B5EF4-FFF2-40B4-BE49-F238E27FC236}">
                  <a16:creationId xmlns:a16="http://schemas.microsoft.com/office/drawing/2014/main" id="{F83E34D8-7E60-02DE-010C-98332C89C7B0}"/>
                </a:ext>
              </a:extLst>
            </p:cNvPr>
            <p:cNvPicPr/>
            <p:nvPr/>
          </p:nvPicPr>
          <p:blipFill>
            <a:blip r:embed="rId10" cstate="print"/>
            <a:stretch>
              <a:fillRect/>
            </a:stretch>
          </p:blipFill>
          <p:spPr>
            <a:xfrm>
              <a:off x="16154250" y="6917746"/>
              <a:ext cx="169073" cy="43949"/>
            </a:xfrm>
            <a:prstGeom prst="rect">
              <a:avLst/>
            </a:prstGeom>
          </p:spPr>
        </p:pic>
        <p:sp>
          <p:nvSpPr>
            <p:cNvPr id="6268" name="object 1107">
              <a:extLst>
                <a:ext uri="{FF2B5EF4-FFF2-40B4-BE49-F238E27FC236}">
                  <a16:creationId xmlns:a16="http://schemas.microsoft.com/office/drawing/2014/main" id="{064474B6-8AD4-480C-5BC3-4BF91CA54C1A}"/>
                </a:ext>
              </a:extLst>
            </p:cNvPr>
            <p:cNvSpPr/>
            <p:nvPr/>
          </p:nvSpPr>
          <p:spPr>
            <a:xfrm>
              <a:off x="16154250" y="6917737"/>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269" name="object 1108">
              <a:extLst>
                <a:ext uri="{FF2B5EF4-FFF2-40B4-BE49-F238E27FC236}">
                  <a16:creationId xmlns:a16="http://schemas.microsoft.com/office/drawing/2014/main" id="{83B4F0EF-CB88-D27F-59BF-0D0C54154E1B}"/>
                </a:ext>
              </a:extLst>
            </p:cNvPr>
            <p:cNvPicPr/>
            <p:nvPr/>
          </p:nvPicPr>
          <p:blipFill>
            <a:blip r:embed="rId20" cstate="print"/>
            <a:stretch>
              <a:fillRect/>
            </a:stretch>
          </p:blipFill>
          <p:spPr>
            <a:xfrm>
              <a:off x="16174542" y="6853144"/>
              <a:ext cx="128488" cy="9724"/>
            </a:xfrm>
            <a:prstGeom prst="rect">
              <a:avLst/>
            </a:prstGeom>
          </p:spPr>
        </p:pic>
        <p:sp>
          <p:nvSpPr>
            <p:cNvPr id="6270" name="object 1109">
              <a:extLst>
                <a:ext uri="{FF2B5EF4-FFF2-40B4-BE49-F238E27FC236}">
                  <a16:creationId xmlns:a16="http://schemas.microsoft.com/office/drawing/2014/main" id="{24C969C2-A870-A482-45A9-6EE8B6852778}"/>
                </a:ext>
              </a:extLst>
            </p:cNvPr>
            <p:cNvSpPr/>
            <p:nvPr/>
          </p:nvSpPr>
          <p:spPr>
            <a:xfrm>
              <a:off x="16174543" y="6853144"/>
              <a:ext cx="128905" cy="10160"/>
            </a:xfrm>
            <a:custGeom>
              <a:avLst/>
              <a:gdLst/>
              <a:ahLst/>
              <a:cxnLst/>
              <a:rect l="l" t="t" r="r" b="b"/>
              <a:pathLst>
                <a:path w="128905"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6271" name="object 1110">
              <a:extLst>
                <a:ext uri="{FF2B5EF4-FFF2-40B4-BE49-F238E27FC236}">
                  <a16:creationId xmlns:a16="http://schemas.microsoft.com/office/drawing/2014/main" id="{FEE02E2B-A811-1A45-2436-19F945119B12}"/>
                </a:ext>
              </a:extLst>
            </p:cNvPr>
            <p:cNvSpPr/>
            <p:nvPr/>
          </p:nvSpPr>
          <p:spPr>
            <a:xfrm>
              <a:off x="16174542" y="6853154"/>
              <a:ext cx="128905" cy="57785"/>
            </a:xfrm>
            <a:custGeom>
              <a:avLst/>
              <a:gdLst/>
              <a:ahLst/>
              <a:cxnLst/>
              <a:rect l="l" t="t" r="r" b="b"/>
              <a:pathLst>
                <a:path w="128905" h="57784">
                  <a:moveTo>
                    <a:pt x="128485" y="53936"/>
                  </a:moveTo>
                  <a:lnTo>
                    <a:pt x="0" y="53936"/>
                  </a:lnTo>
                  <a:lnTo>
                    <a:pt x="0" y="57683"/>
                  </a:lnTo>
                  <a:lnTo>
                    <a:pt x="128485" y="57683"/>
                  </a:lnTo>
                  <a:lnTo>
                    <a:pt x="128485" y="53936"/>
                  </a:lnTo>
                  <a:close/>
                </a:path>
                <a:path w="128905"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6272" name="object 1111">
              <a:extLst>
                <a:ext uri="{FF2B5EF4-FFF2-40B4-BE49-F238E27FC236}">
                  <a16:creationId xmlns:a16="http://schemas.microsoft.com/office/drawing/2014/main" id="{F7191DE3-0873-DD3A-818F-2D5CC9A70116}"/>
                </a:ext>
              </a:extLst>
            </p:cNvPr>
            <p:cNvSpPr/>
            <p:nvPr/>
          </p:nvSpPr>
          <p:spPr>
            <a:xfrm>
              <a:off x="16174542" y="6853144"/>
              <a:ext cx="128905" cy="64769"/>
            </a:xfrm>
            <a:custGeom>
              <a:avLst/>
              <a:gdLst/>
              <a:ahLst/>
              <a:cxnLst/>
              <a:rect l="l" t="t" r="r" b="b"/>
              <a:pathLst>
                <a:path w="128905" h="64770">
                  <a:moveTo>
                    <a:pt x="0" y="9724"/>
                  </a:moveTo>
                  <a:lnTo>
                    <a:pt x="128488" y="9724"/>
                  </a:lnTo>
                  <a:lnTo>
                    <a:pt x="128488" y="0"/>
                  </a:lnTo>
                  <a:lnTo>
                    <a:pt x="0" y="0"/>
                  </a:lnTo>
                  <a:lnTo>
                    <a:pt x="0" y="9724"/>
                  </a:lnTo>
                  <a:close/>
                </a:path>
                <a:path w="128905"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6273" name="object 1112">
              <a:extLst>
                <a:ext uri="{FF2B5EF4-FFF2-40B4-BE49-F238E27FC236}">
                  <a16:creationId xmlns:a16="http://schemas.microsoft.com/office/drawing/2014/main" id="{691755B9-C36C-B018-E3C2-F74216E3E45D}"/>
                </a:ext>
              </a:extLst>
            </p:cNvPr>
            <p:cNvSpPr/>
            <p:nvPr/>
          </p:nvSpPr>
          <p:spPr>
            <a:xfrm>
              <a:off x="16202249" y="6937465"/>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274" name="object 1113">
              <a:extLst>
                <a:ext uri="{FF2B5EF4-FFF2-40B4-BE49-F238E27FC236}">
                  <a16:creationId xmlns:a16="http://schemas.microsoft.com/office/drawing/2014/main" id="{7C80D05E-3CAA-33ED-6E0E-11839D0FA317}"/>
                </a:ext>
              </a:extLst>
            </p:cNvPr>
            <p:cNvSpPr/>
            <p:nvPr/>
          </p:nvSpPr>
          <p:spPr>
            <a:xfrm>
              <a:off x="16244300" y="6941977"/>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275" name="object 1114">
              <a:extLst>
                <a:ext uri="{FF2B5EF4-FFF2-40B4-BE49-F238E27FC236}">
                  <a16:creationId xmlns:a16="http://schemas.microsoft.com/office/drawing/2014/main" id="{77CA7068-E581-58F9-42BF-6152BB8B7A22}"/>
                </a:ext>
              </a:extLst>
            </p:cNvPr>
            <p:cNvSpPr/>
            <p:nvPr/>
          </p:nvSpPr>
          <p:spPr>
            <a:xfrm>
              <a:off x="16174199" y="6935869"/>
              <a:ext cx="128905" cy="37465"/>
            </a:xfrm>
            <a:custGeom>
              <a:avLst/>
              <a:gdLst/>
              <a:ahLst/>
              <a:cxnLst/>
              <a:rect l="l" t="t" r="r" b="b"/>
              <a:pathLst>
                <a:path w="128905" h="37465">
                  <a:moveTo>
                    <a:pt x="9271" y="1727"/>
                  </a:moveTo>
                  <a:lnTo>
                    <a:pt x="7543" y="0"/>
                  </a:lnTo>
                  <a:lnTo>
                    <a:pt x="3276" y="0"/>
                  </a:lnTo>
                  <a:lnTo>
                    <a:pt x="1549" y="1727"/>
                  </a:lnTo>
                  <a:lnTo>
                    <a:pt x="1549" y="5981"/>
                  </a:lnTo>
                  <a:lnTo>
                    <a:pt x="3276" y="7708"/>
                  </a:lnTo>
                  <a:lnTo>
                    <a:pt x="7543" y="7708"/>
                  </a:lnTo>
                  <a:lnTo>
                    <a:pt x="9271" y="5981"/>
                  </a:lnTo>
                  <a:lnTo>
                    <a:pt x="9271" y="3860"/>
                  </a:lnTo>
                  <a:lnTo>
                    <a:pt x="9271" y="1727"/>
                  </a:lnTo>
                  <a:close/>
                </a:path>
                <a:path w="128905" h="37465">
                  <a:moveTo>
                    <a:pt x="15557" y="25831"/>
                  </a:moveTo>
                  <a:lnTo>
                    <a:pt x="0" y="25831"/>
                  </a:lnTo>
                  <a:lnTo>
                    <a:pt x="0" y="35712"/>
                  </a:lnTo>
                  <a:lnTo>
                    <a:pt x="939" y="36652"/>
                  </a:lnTo>
                  <a:lnTo>
                    <a:pt x="13474" y="36652"/>
                  </a:lnTo>
                  <a:lnTo>
                    <a:pt x="14617" y="36652"/>
                  </a:lnTo>
                  <a:lnTo>
                    <a:pt x="15557" y="35712"/>
                  </a:lnTo>
                  <a:lnTo>
                    <a:pt x="15557" y="25831"/>
                  </a:lnTo>
                  <a:close/>
                </a:path>
                <a:path w="128905" h="37465">
                  <a:moveTo>
                    <a:pt x="128828" y="26174"/>
                  </a:moveTo>
                  <a:lnTo>
                    <a:pt x="113284" y="26174"/>
                  </a:lnTo>
                  <a:lnTo>
                    <a:pt x="113284"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6276" name="object 1115">
              <a:extLst>
                <a:ext uri="{FF2B5EF4-FFF2-40B4-BE49-F238E27FC236}">
                  <a16:creationId xmlns:a16="http://schemas.microsoft.com/office/drawing/2014/main" id="{5B5EB8E8-C720-EE94-1480-EE7F01C60716}"/>
                </a:ext>
              </a:extLst>
            </p:cNvPr>
            <p:cNvSpPr/>
            <p:nvPr/>
          </p:nvSpPr>
          <p:spPr>
            <a:xfrm>
              <a:off x="16202249" y="6828905"/>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277" name="object 1116">
              <a:extLst>
                <a:ext uri="{FF2B5EF4-FFF2-40B4-BE49-F238E27FC236}">
                  <a16:creationId xmlns:a16="http://schemas.microsoft.com/office/drawing/2014/main" id="{A9C826D7-7AF2-5465-F466-3E265A44C224}"/>
                </a:ext>
              </a:extLst>
            </p:cNvPr>
            <p:cNvSpPr/>
            <p:nvPr/>
          </p:nvSpPr>
          <p:spPr>
            <a:xfrm>
              <a:off x="16244300" y="6833417"/>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278" name="object 1117">
              <a:extLst>
                <a:ext uri="{FF2B5EF4-FFF2-40B4-BE49-F238E27FC236}">
                  <a16:creationId xmlns:a16="http://schemas.microsoft.com/office/drawing/2014/main" id="{08BCD431-9B85-0BCA-856A-F10B308C8CB6}"/>
                </a:ext>
              </a:extLst>
            </p:cNvPr>
            <p:cNvSpPr/>
            <p:nvPr/>
          </p:nvSpPr>
          <p:spPr>
            <a:xfrm>
              <a:off x="16175758" y="6827302"/>
              <a:ext cx="8255" cy="8255"/>
            </a:xfrm>
            <a:custGeom>
              <a:avLst/>
              <a:gdLst/>
              <a:ahLst/>
              <a:cxnLst/>
              <a:rect l="l" t="t" r="r" b="b"/>
              <a:pathLst>
                <a:path w="8255" h="8254">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6279" name="object 1118">
              <a:extLst>
                <a:ext uri="{FF2B5EF4-FFF2-40B4-BE49-F238E27FC236}">
                  <a16:creationId xmlns:a16="http://schemas.microsoft.com/office/drawing/2014/main" id="{B0E2C590-DB5A-8808-EB8A-22CD8444BAF5}"/>
                </a:ext>
              </a:extLst>
            </p:cNvPr>
            <p:cNvSpPr/>
            <p:nvPr/>
          </p:nvSpPr>
          <p:spPr>
            <a:xfrm>
              <a:off x="16202249" y="6882587"/>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280" name="object 1119">
              <a:extLst>
                <a:ext uri="{FF2B5EF4-FFF2-40B4-BE49-F238E27FC236}">
                  <a16:creationId xmlns:a16="http://schemas.microsoft.com/office/drawing/2014/main" id="{1998EE6A-788D-C71C-E5D0-FC37F041485C}"/>
                </a:ext>
              </a:extLst>
            </p:cNvPr>
            <p:cNvSpPr/>
            <p:nvPr/>
          </p:nvSpPr>
          <p:spPr>
            <a:xfrm>
              <a:off x="16244300" y="6887098"/>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281" name="object 1120">
              <a:extLst>
                <a:ext uri="{FF2B5EF4-FFF2-40B4-BE49-F238E27FC236}">
                  <a16:creationId xmlns:a16="http://schemas.microsoft.com/office/drawing/2014/main" id="{086C1CF4-7C6F-D73B-BF86-504DF2FA69A1}"/>
                </a:ext>
              </a:extLst>
            </p:cNvPr>
            <p:cNvSpPr/>
            <p:nvPr/>
          </p:nvSpPr>
          <p:spPr>
            <a:xfrm>
              <a:off x="16175758" y="6880984"/>
              <a:ext cx="8255" cy="8255"/>
            </a:xfrm>
            <a:custGeom>
              <a:avLst/>
              <a:gdLst/>
              <a:ahLst/>
              <a:cxnLst/>
              <a:rect l="l" t="t" r="r" b="b"/>
              <a:pathLst>
                <a:path w="8255" h="8254">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6282" name="object 1121">
              <a:extLst>
                <a:ext uri="{FF2B5EF4-FFF2-40B4-BE49-F238E27FC236}">
                  <a16:creationId xmlns:a16="http://schemas.microsoft.com/office/drawing/2014/main" id="{317EA814-BE60-F055-7F81-D3B8E3635161}"/>
                </a:ext>
              </a:extLst>
            </p:cNvPr>
            <p:cNvSpPr/>
            <p:nvPr/>
          </p:nvSpPr>
          <p:spPr>
            <a:xfrm>
              <a:off x="16144848" y="6972519"/>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6283" name="object 1122">
              <a:extLst>
                <a:ext uri="{FF2B5EF4-FFF2-40B4-BE49-F238E27FC236}">
                  <a16:creationId xmlns:a16="http://schemas.microsoft.com/office/drawing/2014/main" id="{A6ACB5E9-7919-FF1D-27CF-6ACBF84FF9CB}"/>
                </a:ext>
              </a:extLst>
            </p:cNvPr>
            <p:cNvSpPr/>
            <p:nvPr/>
          </p:nvSpPr>
          <p:spPr>
            <a:xfrm>
              <a:off x="16095297" y="5455917"/>
              <a:ext cx="290830" cy="290830"/>
            </a:xfrm>
            <a:custGeom>
              <a:avLst/>
              <a:gdLst/>
              <a:ahLst/>
              <a:cxnLst/>
              <a:rect l="l" t="t" r="r" b="b"/>
              <a:pathLst>
                <a:path w="290830" h="290829">
                  <a:moveTo>
                    <a:pt x="161101" y="0"/>
                  </a:moveTo>
                  <a:lnTo>
                    <a:pt x="115978" y="2091"/>
                  </a:lnTo>
                  <a:lnTo>
                    <a:pt x="72240" y="18736"/>
                  </a:lnTo>
                  <a:lnTo>
                    <a:pt x="35954" y="48287"/>
                  </a:lnTo>
                  <a:lnTo>
                    <a:pt x="11581" y="86318"/>
                  </a:lnTo>
                  <a:lnTo>
                    <a:pt x="0" y="129540"/>
                  </a:lnTo>
                  <a:lnTo>
                    <a:pt x="2090" y="174664"/>
                  </a:lnTo>
                  <a:lnTo>
                    <a:pt x="18734" y="218400"/>
                  </a:lnTo>
                  <a:lnTo>
                    <a:pt x="48292" y="254684"/>
                  </a:lnTo>
                  <a:lnTo>
                    <a:pt x="86324" y="279057"/>
                  </a:lnTo>
                  <a:lnTo>
                    <a:pt x="129545" y="290639"/>
                  </a:lnTo>
                  <a:lnTo>
                    <a:pt x="174667" y="288548"/>
                  </a:lnTo>
                  <a:lnTo>
                    <a:pt x="218403" y="271903"/>
                  </a:lnTo>
                  <a:lnTo>
                    <a:pt x="254685" y="242347"/>
                  </a:lnTo>
                  <a:lnTo>
                    <a:pt x="279057" y="204315"/>
                  </a:lnTo>
                  <a:lnTo>
                    <a:pt x="290638" y="161095"/>
                  </a:lnTo>
                  <a:lnTo>
                    <a:pt x="288546" y="115974"/>
                  </a:lnTo>
                  <a:lnTo>
                    <a:pt x="271899" y="72239"/>
                  </a:lnTo>
                  <a:lnTo>
                    <a:pt x="242350" y="35954"/>
                  </a:lnTo>
                  <a:lnTo>
                    <a:pt x="204321" y="11581"/>
                  </a:lnTo>
                  <a:lnTo>
                    <a:pt x="161101" y="0"/>
                  </a:lnTo>
                  <a:close/>
                </a:path>
              </a:pathLst>
            </a:custGeom>
            <a:solidFill>
              <a:srgbClr val="FFFFFF"/>
            </a:solidFill>
          </p:spPr>
          <p:txBody>
            <a:bodyPr wrap="square" lIns="0" tIns="0" rIns="0" bIns="0" rtlCol="0"/>
            <a:lstStyle/>
            <a:p>
              <a:endParaRPr sz="1092"/>
            </a:p>
          </p:txBody>
        </p:sp>
        <p:sp>
          <p:nvSpPr>
            <p:cNvPr id="6284" name="object 1123">
              <a:extLst>
                <a:ext uri="{FF2B5EF4-FFF2-40B4-BE49-F238E27FC236}">
                  <a16:creationId xmlns:a16="http://schemas.microsoft.com/office/drawing/2014/main" id="{8E06C1DC-379E-DEDB-5159-8E62EEDB1036}"/>
                </a:ext>
              </a:extLst>
            </p:cNvPr>
            <p:cNvSpPr/>
            <p:nvPr/>
          </p:nvSpPr>
          <p:spPr>
            <a:xfrm>
              <a:off x="16095299" y="5455917"/>
              <a:ext cx="290830" cy="290830"/>
            </a:xfrm>
            <a:custGeom>
              <a:avLst/>
              <a:gdLst/>
              <a:ahLst/>
              <a:cxnLst/>
              <a:rect l="l" t="t" r="r" b="b"/>
              <a:pathLst>
                <a:path w="290830"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4" y="288547"/>
                  </a:lnTo>
                  <a:lnTo>
                    <a:pt x="129543" y="290638"/>
                  </a:lnTo>
                  <a:lnTo>
                    <a:pt x="86323" y="279057"/>
                  </a:lnTo>
                  <a:lnTo>
                    <a:pt x="48291"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6285" name="object 1124">
              <a:extLst>
                <a:ext uri="{FF2B5EF4-FFF2-40B4-BE49-F238E27FC236}">
                  <a16:creationId xmlns:a16="http://schemas.microsoft.com/office/drawing/2014/main" id="{B0FADA5E-8AA0-6539-BB80-1F573DEFDA4C}"/>
                </a:ext>
              </a:extLst>
            </p:cNvPr>
            <p:cNvPicPr/>
            <p:nvPr/>
          </p:nvPicPr>
          <p:blipFill>
            <a:blip r:embed="rId18" cstate="print"/>
            <a:stretch>
              <a:fillRect/>
            </a:stretch>
          </p:blipFill>
          <p:spPr>
            <a:xfrm>
              <a:off x="16154250" y="5519405"/>
              <a:ext cx="169073" cy="43949"/>
            </a:xfrm>
            <a:prstGeom prst="rect">
              <a:avLst/>
            </a:prstGeom>
          </p:spPr>
        </p:pic>
        <p:sp>
          <p:nvSpPr>
            <p:cNvPr id="6286" name="object 1125">
              <a:extLst>
                <a:ext uri="{FF2B5EF4-FFF2-40B4-BE49-F238E27FC236}">
                  <a16:creationId xmlns:a16="http://schemas.microsoft.com/office/drawing/2014/main" id="{3C878EE5-D98D-B43D-02D9-216A5AF56D70}"/>
                </a:ext>
              </a:extLst>
            </p:cNvPr>
            <p:cNvSpPr/>
            <p:nvPr/>
          </p:nvSpPr>
          <p:spPr>
            <a:xfrm>
              <a:off x="16154250" y="5519393"/>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287" name="object 1126">
              <a:extLst>
                <a:ext uri="{FF2B5EF4-FFF2-40B4-BE49-F238E27FC236}">
                  <a16:creationId xmlns:a16="http://schemas.microsoft.com/office/drawing/2014/main" id="{BFC8DF4C-6C10-7866-8394-057B218AA4B2}"/>
                </a:ext>
              </a:extLst>
            </p:cNvPr>
            <p:cNvPicPr/>
            <p:nvPr/>
          </p:nvPicPr>
          <p:blipFill>
            <a:blip r:embed="rId10" cstate="print"/>
            <a:stretch>
              <a:fillRect/>
            </a:stretch>
          </p:blipFill>
          <p:spPr>
            <a:xfrm>
              <a:off x="16154250" y="5573079"/>
              <a:ext cx="169073" cy="43960"/>
            </a:xfrm>
            <a:prstGeom prst="rect">
              <a:avLst/>
            </a:prstGeom>
          </p:spPr>
        </p:pic>
        <p:sp>
          <p:nvSpPr>
            <p:cNvPr id="6288" name="object 1127">
              <a:extLst>
                <a:ext uri="{FF2B5EF4-FFF2-40B4-BE49-F238E27FC236}">
                  <a16:creationId xmlns:a16="http://schemas.microsoft.com/office/drawing/2014/main" id="{1357F234-284F-D12D-67E3-EDAF0CB09423}"/>
                </a:ext>
              </a:extLst>
            </p:cNvPr>
            <p:cNvSpPr/>
            <p:nvPr/>
          </p:nvSpPr>
          <p:spPr>
            <a:xfrm>
              <a:off x="16154250" y="5573075"/>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289" name="object 1128">
              <a:extLst>
                <a:ext uri="{FF2B5EF4-FFF2-40B4-BE49-F238E27FC236}">
                  <a16:creationId xmlns:a16="http://schemas.microsoft.com/office/drawing/2014/main" id="{58EF78FA-B0F7-AFD8-0840-D07491E9306D}"/>
                </a:ext>
              </a:extLst>
            </p:cNvPr>
            <p:cNvPicPr/>
            <p:nvPr/>
          </p:nvPicPr>
          <p:blipFill>
            <a:blip r:embed="rId9" cstate="print"/>
            <a:stretch>
              <a:fillRect/>
            </a:stretch>
          </p:blipFill>
          <p:spPr>
            <a:xfrm>
              <a:off x="16154250" y="5627958"/>
              <a:ext cx="169073" cy="43960"/>
            </a:xfrm>
            <a:prstGeom prst="rect">
              <a:avLst/>
            </a:prstGeom>
          </p:spPr>
        </p:pic>
        <p:sp>
          <p:nvSpPr>
            <p:cNvPr id="6290" name="object 1129">
              <a:extLst>
                <a:ext uri="{FF2B5EF4-FFF2-40B4-BE49-F238E27FC236}">
                  <a16:creationId xmlns:a16="http://schemas.microsoft.com/office/drawing/2014/main" id="{0722D413-AEBF-8798-AF88-C5902CC5946A}"/>
                </a:ext>
              </a:extLst>
            </p:cNvPr>
            <p:cNvSpPr/>
            <p:nvPr/>
          </p:nvSpPr>
          <p:spPr>
            <a:xfrm>
              <a:off x="16154250" y="5627952"/>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291" name="object 1130">
              <a:extLst>
                <a:ext uri="{FF2B5EF4-FFF2-40B4-BE49-F238E27FC236}">
                  <a16:creationId xmlns:a16="http://schemas.microsoft.com/office/drawing/2014/main" id="{92B24490-D099-CACB-006C-B42F90AA4B9F}"/>
                </a:ext>
              </a:extLst>
            </p:cNvPr>
            <p:cNvPicPr/>
            <p:nvPr/>
          </p:nvPicPr>
          <p:blipFill>
            <a:blip r:embed="rId11" cstate="print"/>
            <a:stretch>
              <a:fillRect/>
            </a:stretch>
          </p:blipFill>
          <p:spPr>
            <a:xfrm>
              <a:off x="16174542" y="5563355"/>
              <a:ext cx="128488" cy="9724"/>
            </a:xfrm>
            <a:prstGeom prst="rect">
              <a:avLst/>
            </a:prstGeom>
          </p:spPr>
        </p:pic>
        <p:sp>
          <p:nvSpPr>
            <p:cNvPr id="6292" name="object 1131">
              <a:extLst>
                <a:ext uri="{FF2B5EF4-FFF2-40B4-BE49-F238E27FC236}">
                  <a16:creationId xmlns:a16="http://schemas.microsoft.com/office/drawing/2014/main" id="{C4BB9106-65E3-865F-58E9-43BA39CD7351}"/>
                </a:ext>
              </a:extLst>
            </p:cNvPr>
            <p:cNvSpPr/>
            <p:nvPr/>
          </p:nvSpPr>
          <p:spPr>
            <a:xfrm>
              <a:off x="16174543" y="5563355"/>
              <a:ext cx="128905" cy="10160"/>
            </a:xfrm>
            <a:custGeom>
              <a:avLst/>
              <a:gdLst/>
              <a:ahLst/>
              <a:cxnLst/>
              <a:rect l="l" t="t" r="r" b="b"/>
              <a:pathLst>
                <a:path w="128905"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6293" name="object 1132">
              <a:extLst>
                <a:ext uri="{FF2B5EF4-FFF2-40B4-BE49-F238E27FC236}">
                  <a16:creationId xmlns:a16="http://schemas.microsoft.com/office/drawing/2014/main" id="{CC56815C-7640-3D8F-C747-87852F8BD342}"/>
                </a:ext>
              </a:extLst>
            </p:cNvPr>
            <p:cNvSpPr/>
            <p:nvPr/>
          </p:nvSpPr>
          <p:spPr>
            <a:xfrm>
              <a:off x="16174542" y="5563355"/>
              <a:ext cx="128905" cy="57785"/>
            </a:xfrm>
            <a:custGeom>
              <a:avLst/>
              <a:gdLst/>
              <a:ahLst/>
              <a:cxnLst/>
              <a:rect l="l" t="t" r="r" b="b"/>
              <a:pathLst>
                <a:path w="128905" h="57785">
                  <a:moveTo>
                    <a:pt x="128485" y="53949"/>
                  </a:moveTo>
                  <a:lnTo>
                    <a:pt x="0" y="53949"/>
                  </a:lnTo>
                  <a:lnTo>
                    <a:pt x="0" y="57696"/>
                  </a:lnTo>
                  <a:lnTo>
                    <a:pt x="128485" y="57696"/>
                  </a:lnTo>
                  <a:lnTo>
                    <a:pt x="128485" y="53949"/>
                  </a:lnTo>
                  <a:close/>
                </a:path>
                <a:path w="128905" h="57785">
                  <a:moveTo>
                    <a:pt x="128485" y="0"/>
                  </a:moveTo>
                  <a:lnTo>
                    <a:pt x="0" y="0"/>
                  </a:lnTo>
                  <a:lnTo>
                    <a:pt x="0" y="3759"/>
                  </a:lnTo>
                  <a:lnTo>
                    <a:pt x="128485" y="3759"/>
                  </a:lnTo>
                  <a:lnTo>
                    <a:pt x="128485" y="0"/>
                  </a:lnTo>
                  <a:close/>
                </a:path>
              </a:pathLst>
            </a:custGeom>
            <a:solidFill>
              <a:srgbClr val="DDE7FD"/>
            </a:solidFill>
          </p:spPr>
          <p:txBody>
            <a:bodyPr wrap="square" lIns="0" tIns="0" rIns="0" bIns="0" rtlCol="0"/>
            <a:lstStyle/>
            <a:p>
              <a:endParaRPr sz="1092"/>
            </a:p>
          </p:txBody>
        </p:sp>
        <p:sp>
          <p:nvSpPr>
            <p:cNvPr id="6294" name="object 1133">
              <a:extLst>
                <a:ext uri="{FF2B5EF4-FFF2-40B4-BE49-F238E27FC236}">
                  <a16:creationId xmlns:a16="http://schemas.microsoft.com/office/drawing/2014/main" id="{1ADD93EE-F4C8-77B6-BD22-1178C6F637EF}"/>
                </a:ext>
              </a:extLst>
            </p:cNvPr>
            <p:cNvSpPr/>
            <p:nvPr/>
          </p:nvSpPr>
          <p:spPr>
            <a:xfrm>
              <a:off x="16174542" y="5563355"/>
              <a:ext cx="128905" cy="64769"/>
            </a:xfrm>
            <a:custGeom>
              <a:avLst/>
              <a:gdLst/>
              <a:ahLst/>
              <a:cxnLst/>
              <a:rect l="l" t="t" r="r" b="b"/>
              <a:pathLst>
                <a:path w="128905" h="64770">
                  <a:moveTo>
                    <a:pt x="0" y="9724"/>
                  </a:moveTo>
                  <a:lnTo>
                    <a:pt x="128488" y="9724"/>
                  </a:lnTo>
                  <a:lnTo>
                    <a:pt x="128488" y="0"/>
                  </a:lnTo>
                  <a:lnTo>
                    <a:pt x="0" y="0"/>
                  </a:lnTo>
                  <a:lnTo>
                    <a:pt x="0" y="9724"/>
                  </a:lnTo>
                  <a:close/>
                </a:path>
                <a:path w="128905"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6295" name="object 1134">
              <a:extLst>
                <a:ext uri="{FF2B5EF4-FFF2-40B4-BE49-F238E27FC236}">
                  <a16:creationId xmlns:a16="http://schemas.microsoft.com/office/drawing/2014/main" id="{45324131-5AAD-C759-D49C-EAD67AAF53BC}"/>
                </a:ext>
              </a:extLst>
            </p:cNvPr>
            <p:cNvSpPr/>
            <p:nvPr/>
          </p:nvSpPr>
          <p:spPr>
            <a:xfrm>
              <a:off x="16202249" y="5647681"/>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296" name="object 1135">
              <a:extLst>
                <a:ext uri="{FF2B5EF4-FFF2-40B4-BE49-F238E27FC236}">
                  <a16:creationId xmlns:a16="http://schemas.microsoft.com/office/drawing/2014/main" id="{C5411E41-7AC1-C675-A81A-CFE983409720}"/>
                </a:ext>
              </a:extLst>
            </p:cNvPr>
            <p:cNvSpPr/>
            <p:nvPr/>
          </p:nvSpPr>
          <p:spPr>
            <a:xfrm>
              <a:off x="16244300" y="5652191"/>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297" name="object 1136">
              <a:extLst>
                <a:ext uri="{FF2B5EF4-FFF2-40B4-BE49-F238E27FC236}">
                  <a16:creationId xmlns:a16="http://schemas.microsoft.com/office/drawing/2014/main" id="{BA5B693C-B053-1A9D-9D53-7714EF62E74B}"/>
                </a:ext>
              </a:extLst>
            </p:cNvPr>
            <p:cNvSpPr/>
            <p:nvPr/>
          </p:nvSpPr>
          <p:spPr>
            <a:xfrm>
              <a:off x="16174199" y="5646083"/>
              <a:ext cx="128905" cy="37465"/>
            </a:xfrm>
            <a:custGeom>
              <a:avLst/>
              <a:gdLst/>
              <a:ahLst/>
              <a:cxnLst/>
              <a:rect l="l" t="t" r="r" b="b"/>
              <a:pathLst>
                <a:path w="128905" h="37464">
                  <a:moveTo>
                    <a:pt x="9271" y="1727"/>
                  </a:moveTo>
                  <a:lnTo>
                    <a:pt x="7543" y="0"/>
                  </a:lnTo>
                  <a:lnTo>
                    <a:pt x="3276" y="0"/>
                  </a:lnTo>
                  <a:lnTo>
                    <a:pt x="1549" y="1727"/>
                  </a:lnTo>
                  <a:lnTo>
                    <a:pt x="1549" y="5994"/>
                  </a:lnTo>
                  <a:lnTo>
                    <a:pt x="3276" y="7721"/>
                  </a:lnTo>
                  <a:lnTo>
                    <a:pt x="7543" y="7721"/>
                  </a:lnTo>
                  <a:lnTo>
                    <a:pt x="9271" y="5994"/>
                  </a:lnTo>
                  <a:lnTo>
                    <a:pt x="9271" y="3860"/>
                  </a:lnTo>
                  <a:lnTo>
                    <a:pt x="9271" y="1727"/>
                  </a:lnTo>
                  <a:close/>
                </a:path>
                <a:path w="128905" h="37464">
                  <a:moveTo>
                    <a:pt x="15557" y="25831"/>
                  </a:moveTo>
                  <a:lnTo>
                    <a:pt x="0" y="25831"/>
                  </a:lnTo>
                  <a:lnTo>
                    <a:pt x="0" y="35725"/>
                  </a:lnTo>
                  <a:lnTo>
                    <a:pt x="939" y="36652"/>
                  </a:lnTo>
                  <a:lnTo>
                    <a:pt x="13474" y="36652"/>
                  </a:lnTo>
                  <a:lnTo>
                    <a:pt x="14617" y="36652"/>
                  </a:lnTo>
                  <a:lnTo>
                    <a:pt x="15557" y="35725"/>
                  </a:lnTo>
                  <a:lnTo>
                    <a:pt x="15557" y="25831"/>
                  </a:lnTo>
                  <a:close/>
                </a:path>
                <a:path w="128905" h="37464">
                  <a:moveTo>
                    <a:pt x="128828" y="26174"/>
                  </a:moveTo>
                  <a:lnTo>
                    <a:pt x="113284" y="26174"/>
                  </a:lnTo>
                  <a:lnTo>
                    <a:pt x="113284"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6298" name="object 1137">
              <a:extLst>
                <a:ext uri="{FF2B5EF4-FFF2-40B4-BE49-F238E27FC236}">
                  <a16:creationId xmlns:a16="http://schemas.microsoft.com/office/drawing/2014/main" id="{9E16FABE-3E53-7D5C-AABA-ED5945DA79B0}"/>
                </a:ext>
              </a:extLst>
            </p:cNvPr>
            <p:cNvSpPr/>
            <p:nvPr/>
          </p:nvSpPr>
          <p:spPr>
            <a:xfrm>
              <a:off x="16202249" y="5539121"/>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299" name="object 1138">
              <a:extLst>
                <a:ext uri="{FF2B5EF4-FFF2-40B4-BE49-F238E27FC236}">
                  <a16:creationId xmlns:a16="http://schemas.microsoft.com/office/drawing/2014/main" id="{84716A21-4311-4C37-90CD-A4D6D0733F56}"/>
                </a:ext>
              </a:extLst>
            </p:cNvPr>
            <p:cNvSpPr/>
            <p:nvPr/>
          </p:nvSpPr>
          <p:spPr>
            <a:xfrm>
              <a:off x="16244300" y="5543632"/>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300" name="object 1139">
              <a:extLst>
                <a:ext uri="{FF2B5EF4-FFF2-40B4-BE49-F238E27FC236}">
                  <a16:creationId xmlns:a16="http://schemas.microsoft.com/office/drawing/2014/main" id="{8069673F-6DFE-5B9E-A50E-2397781C8DF7}"/>
                </a:ext>
              </a:extLst>
            </p:cNvPr>
            <p:cNvSpPr/>
            <p:nvPr/>
          </p:nvSpPr>
          <p:spPr>
            <a:xfrm>
              <a:off x="16175758" y="5537518"/>
              <a:ext cx="8255" cy="8255"/>
            </a:xfrm>
            <a:custGeom>
              <a:avLst/>
              <a:gdLst/>
              <a:ahLst/>
              <a:cxnLst/>
              <a:rect l="l" t="t" r="r" b="b"/>
              <a:pathLst>
                <a:path w="8255" h="8254">
                  <a:moveTo>
                    <a:pt x="5989" y="0"/>
                  </a:moveTo>
                  <a:lnTo>
                    <a:pt x="1727" y="0"/>
                  </a:lnTo>
                  <a:lnTo>
                    <a:pt x="0" y="1728"/>
                  </a:lnTo>
                  <a:lnTo>
                    <a:pt x="0" y="5988"/>
                  </a:lnTo>
                  <a:lnTo>
                    <a:pt x="1727" y="7715"/>
                  </a:lnTo>
                  <a:lnTo>
                    <a:pt x="5989" y="7715"/>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6301" name="object 1140">
              <a:extLst>
                <a:ext uri="{FF2B5EF4-FFF2-40B4-BE49-F238E27FC236}">
                  <a16:creationId xmlns:a16="http://schemas.microsoft.com/office/drawing/2014/main" id="{FB287B99-740C-4BEC-2BBF-1A9920D7C50F}"/>
                </a:ext>
              </a:extLst>
            </p:cNvPr>
            <p:cNvSpPr/>
            <p:nvPr/>
          </p:nvSpPr>
          <p:spPr>
            <a:xfrm>
              <a:off x="16202249" y="5592802"/>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302" name="object 1141">
              <a:extLst>
                <a:ext uri="{FF2B5EF4-FFF2-40B4-BE49-F238E27FC236}">
                  <a16:creationId xmlns:a16="http://schemas.microsoft.com/office/drawing/2014/main" id="{1AC92723-15A9-0D9D-AD7A-F7E9F1A5F6BC}"/>
                </a:ext>
              </a:extLst>
            </p:cNvPr>
            <p:cNvSpPr/>
            <p:nvPr/>
          </p:nvSpPr>
          <p:spPr>
            <a:xfrm>
              <a:off x="16244300" y="5597313"/>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303" name="object 1142">
              <a:extLst>
                <a:ext uri="{FF2B5EF4-FFF2-40B4-BE49-F238E27FC236}">
                  <a16:creationId xmlns:a16="http://schemas.microsoft.com/office/drawing/2014/main" id="{25BA3CFF-C785-FCE2-AFDD-2292FCB5CFF1}"/>
                </a:ext>
              </a:extLst>
            </p:cNvPr>
            <p:cNvSpPr/>
            <p:nvPr/>
          </p:nvSpPr>
          <p:spPr>
            <a:xfrm>
              <a:off x="16175758" y="5591199"/>
              <a:ext cx="8255" cy="8255"/>
            </a:xfrm>
            <a:custGeom>
              <a:avLst/>
              <a:gdLst/>
              <a:ahLst/>
              <a:cxnLst/>
              <a:rect l="l" t="t" r="r" b="b"/>
              <a:pathLst>
                <a:path w="8255" h="8254">
                  <a:moveTo>
                    <a:pt x="5989" y="0"/>
                  </a:moveTo>
                  <a:lnTo>
                    <a:pt x="1727" y="0"/>
                  </a:lnTo>
                  <a:lnTo>
                    <a:pt x="0" y="1728"/>
                  </a:lnTo>
                  <a:lnTo>
                    <a:pt x="0" y="5988"/>
                  </a:lnTo>
                  <a:lnTo>
                    <a:pt x="1727" y="7715"/>
                  </a:lnTo>
                  <a:lnTo>
                    <a:pt x="5989" y="7715"/>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6304" name="object 1143">
              <a:extLst>
                <a:ext uri="{FF2B5EF4-FFF2-40B4-BE49-F238E27FC236}">
                  <a16:creationId xmlns:a16="http://schemas.microsoft.com/office/drawing/2014/main" id="{3BC37A9D-67C8-696A-CE5C-200696047FA4}"/>
                </a:ext>
              </a:extLst>
            </p:cNvPr>
            <p:cNvSpPr/>
            <p:nvPr/>
          </p:nvSpPr>
          <p:spPr>
            <a:xfrm>
              <a:off x="16144848" y="5682734"/>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6305" name="object 1144">
              <a:extLst>
                <a:ext uri="{FF2B5EF4-FFF2-40B4-BE49-F238E27FC236}">
                  <a16:creationId xmlns:a16="http://schemas.microsoft.com/office/drawing/2014/main" id="{843D458F-DE68-44CA-9802-E6F5ADAC7D99}"/>
                </a:ext>
              </a:extLst>
            </p:cNvPr>
            <p:cNvSpPr/>
            <p:nvPr/>
          </p:nvSpPr>
          <p:spPr>
            <a:xfrm>
              <a:off x="16095297" y="6105375"/>
              <a:ext cx="290830" cy="290830"/>
            </a:xfrm>
            <a:custGeom>
              <a:avLst/>
              <a:gdLst/>
              <a:ahLst/>
              <a:cxnLst/>
              <a:rect l="l" t="t" r="r" b="b"/>
              <a:pathLst>
                <a:path w="290830" h="290829">
                  <a:moveTo>
                    <a:pt x="161101" y="0"/>
                  </a:moveTo>
                  <a:lnTo>
                    <a:pt x="115978" y="2091"/>
                  </a:lnTo>
                  <a:lnTo>
                    <a:pt x="72240" y="18736"/>
                  </a:lnTo>
                  <a:lnTo>
                    <a:pt x="35954" y="48287"/>
                  </a:lnTo>
                  <a:lnTo>
                    <a:pt x="11581" y="86318"/>
                  </a:lnTo>
                  <a:lnTo>
                    <a:pt x="0" y="129540"/>
                  </a:lnTo>
                  <a:lnTo>
                    <a:pt x="2090" y="174663"/>
                  </a:lnTo>
                  <a:lnTo>
                    <a:pt x="18734" y="218399"/>
                  </a:lnTo>
                  <a:lnTo>
                    <a:pt x="48292" y="254683"/>
                  </a:lnTo>
                  <a:lnTo>
                    <a:pt x="86324" y="279056"/>
                  </a:lnTo>
                  <a:lnTo>
                    <a:pt x="129545" y="290638"/>
                  </a:lnTo>
                  <a:lnTo>
                    <a:pt x="174667" y="288547"/>
                  </a:lnTo>
                  <a:lnTo>
                    <a:pt x="218403" y="271903"/>
                  </a:lnTo>
                  <a:lnTo>
                    <a:pt x="254685" y="242351"/>
                  </a:lnTo>
                  <a:lnTo>
                    <a:pt x="279057" y="204320"/>
                  </a:lnTo>
                  <a:lnTo>
                    <a:pt x="290638" y="161098"/>
                  </a:lnTo>
                  <a:lnTo>
                    <a:pt x="288546" y="115975"/>
                  </a:lnTo>
                  <a:lnTo>
                    <a:pt x="271899" y="72239"/>
                  </a:lnTo>
                  <a:lnTo>
                    <a:pt x="242350" y="35954"/>
                  </a:lnTo>
                  <a:lnTo>
                    <a:pt x="204321" y="11581"/>
                  </a:lnTo>
                  <a:lnTo>
                    <a:pt x="161101" y="0"/>
                  </a:lnTo>
                  <a:close/>
                </a:path>
              </a:pathLst>
            </a:custGeom>
            <a:solidFill>
              <a:srgbClr val="FFFFFF"/>
            </a:solidFill>
          </p:spPr>
          <p:txBody>
            <a:bodyPr wrap="square" lIns="0" tIns="0" rIns="0" bIns="0" rtlCol="0"/>
            <a:lstStyle/>
            <a:p>
              <a:endParaRPr sz="1092"/>
            </a:p>
          </p:txBody>
        </p:sp>
        <p:sp>
          <p:nvSpPr>
            <p:cNvPr id="6306" name="object 1145">
              <a:extLst>
                <a:ext uri="{FF2B5EF4-FFF2-40B4-BE49-F238E27FC236}">
                  <a16:creationId xmlns:a16="http://schemas.microsoft.com/office/drawing/2014/main" id="{78289F3C-594B-2E8F-412D-1F2209BCDD61}"/>
                </a:ext>
              </a:extLst>
            </p:cNvPr>
            <p:cNvSpPr/>
            <p:nvPr/>
          </p:nvSpPr>
          <p:spPr>
            <a:xfrm>
              <a:off x="16095299" y="6105375"/>
              <a:ext cx="290830" cy="290830"/>
            </a:xfrm>
            <a:custGeom>
              <a:avLst/>
              <a:gdLst/>
              <a:ahLst/>
              <a:cxnLst/>
              <a:rect l="l" t="t" r="r" b="b"/>
              <a:pathLst>
                <a:path w="290830" h="290829">
                  <a:moveTo>
                    <a:pt x="72239" y="18735"/>
                  </a:moveTo>
                  <a:lnTo>
                    <a:pt x="115975" y="2091"/>
                  </a:lnTo>
                  <a:lnTo>
                    <a:pt x="161098" y="0"/>
                  </a:lnTo>
                  <a:lnTo>
                    <a:pt x="204320" y="11581"/>
                  </a:lnTo>
                  <a:lnTo>
                    <a:pt x="242351" y="35955"/>
                  </a:lnTo>
                  <a:lnTo>
                    <a:pt x="271903" y="72239"/>
                  </a:lnTo>
                  <a:lnTo>
                    <a:pt x="288547" y="115975"/>
                  </a:lnTo>
                  <a:lnTo>
                    <a:pt x="290638" y="161098"/>
                  </a:lnTo>
                  <a:lnTo>
                    <a:pt x="279057" y="204320"/>
                  </a:lnTo>
                  <a:lnTo>
                    <a:pt x="254683" y="242351"/>
                  </a:lnTo>
                  <a:lnTo>
                    <a:pt x="218399" y="271903"/>
                  </a:lnTo>
                  <a:lnTo>
                    <a:pt x="174664" y="288547"/>
                  </a:lnTo>
                  <a:lnTo>
                    <a:pt x="129543" y="290638"/>
                  </a:lnTo>
                  <a:lnTo>
                    <a:pt x="86323" y="279057"/>
                  </a:lnTo>
                  <a:lnTo>
                    <a:pt x="48291"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6307" name="object 1146">
              <a:extLst>
                <a:ext uri="{FF2B5EF4-FFF2-40B4-BE49-F238E27FC236}">
                  <a16:creationId xmlns:a16="http://schemas.microsoft.com/office/drawing/2014/main" id="{A5E415CB-1DC5-434C-9A4E-CB9CE8F40850}"/>
                </a:ext>
              </a:extLst>
            </p:cNvPr>
            <p:cNvPicPr/>
            <p:nvPr/>
          </p:nvPicPr>
          <p:blipFill>
            <a:blip r:embed="rId10" cstate="print"/>
            <a:stretch>
              <a:fillRect/>
            </a:stretch>
          </p:blipFill>
          <p:spPr>
            <a:xfrm>
              <a:off x="16154250" y="6168858"/>
              <a:ext cx="169073" cy="43949"/>
            </a:xfrm>
            <a:prstGeom prst="rect">
              <a:avLst/>
            </a:prstGeom>
          </p:spPr>
        </p:pic>
        <p:sp>
          <p:nvSpPr>
            <p:cNvPr id="6308" name="object 1147">
              <a:extLst>
                <a:ext uri="{FF2B5EF4-FFF2-40B4-BE49-F238E27FC236}">
                  <a16:creationId xmlns:a16="http://schemas.microsoft.com/office/drawing/2014/main" id="{C712E5AC-6F7E-29C9-AD61-3D9EC6E5BB05}"/>
                </a:ext>
              </a:extLst>
            </p:cNvPr>
            <p:cNvSpPr/>
            <p:nvPr/>
          </p:nvSpPr>
          <p:spPr>
            <a:xfrm>
              <a:off x="16154250" y="6168850"/>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309" name="object 1148">
              <a:extLst>
                <a:ext uri="{FF2B5EF4-FFF2-40B4-BE49-F238E27FC236}">
                  <a16:creationId xmlns:a16="http://schemas.microsoft.com/office/drawing/2014/main" id="{A96FED90-1F8A-6BF4-5F8E-43BB04ABE922}"/>
                </a:ext>
              </a:extLst>
            </p:cNvPr>
            <p:cNvPicPr/>
            <p:nvPr/>
          </p:nvPicPr>
          <p:blipFill>
            <a:blip r:embed="rId9" cstate="print"/>
            <a:stretch>
              <a:fillRect/>
            </a:stretch>
          </p:blipFill>
          <p:spPr>
            <a:xfrm>
              <a:off x="16154250" y="6222543"/>
              <a:ext cx="169073" cy="43949"/>
            </a:xfrm>
            <a:prstGeom prst="rect">
              <a:avLst/>
            </a:prstGeom>
          </p:spPr>
        </p:pic>
        <p:sp>
          <p:nvSpPr>
            <p:cNvPr id="6310" name="object 1149">
              <a:extLst>
                <a:ext uri="{FF2B5EF4-FFF2-40B4-BE49-F238E27FC236}">
                  <a16:creationId xmlns:a16="http://schemas.microsoft.com/office/drawing/2014/main" id="{48D0F5EE-1083-EAF7-3E65-5C29FD8ED732}"/>
                </a:ext>
              </a:extLst>
            </p:cNvPr>
            <p:cNvSpPr/>
            <p:nvPr/>
          </p:nvSpPr>
          <p:spPr>
            <a:xfrm>
              <a:off x="16154250" y="6222531"/>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311" name="object 1150">
              <a:extLst>
                <a:ext uri="{FF2B5EF4-FFF2-40B4-BE49-F238E27FC236}">
                  <a16:creationId xmlns:a16="http://schemas.microsoft.com/office/drawing/2014/main" id="{7FA3B4FA-EC38-B339-A040-6B2683482B0B}"/>
                </a:ext>
              </a:extLst>
            </p:cNvPr>
            <p:cNvPicPr/>
            <p:nvPr/>
          </p:nvPicPr>
          <p:blipFill>
            <a:blip r:embed="rId9" cstate="print"/>
            <a:stretch>
              <a:fillRect/>
            </a:stretch>
          </p:blipFill>
          <p:spPr>
            <a:xfrm>
              <a:off x="16154250" y="6277422"/>
              <a:ext cx="169073" cy="43949"/>
            </a:xfrm>
            <a:prstGeom prst="rect">
              <a:avLst/>
            </a:prstGeom>
          </p:spPr>
        </p:pic>
        <p:sp>
          <p:nvSpPr>
            <p:cNvPr id="6312" name="object 1151">
              <a:extLst>
                <a:ext uri="{FF2B5EF4-FFF2-40B4-BE49-F238E27FC236}">
                  <a16:creationId xmlns:a16="http://schemas.microsoft.com/office/drawing/2014/main" id="{0D8E3CD0-1AAE-4536-C25C-F6AC825644AD}"/>
                </a:ext>
              </a:extLst>
            </p:cNvPr>
            <p:cNvSpPr/>
            <p:nvPr/>
          </p:nvSpPr>
          <p:spPr>
            <a:xfrm>
              <a:off x="16154250" y="6277410"/>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313" name="object 1152">
              <a:extLst>
                <a:ext uri="{FF2B5EF4-FFF2-40B4-BE49-F238E27FC236}">
                  <a16:creationId xmlns:a16="http://schemas.microsoft.com/office/drawing/2014/main" id="{F2A259B7-0AE0-3A79-E6EA-94B664CDDB11}"/>
                </a:ext>
              </a:extLst>
            </p:cNvPr>
            <p:cNvPicPr/>
            <p:nvPr/>
          </p:nvPicPr>
          <p:blipFill>
            <a:blip r:embed="rId11" cstate="print"/>
            <a:stretch>
              <a:fillRect/>
            </a:stretch>
          </p:blipFill>
          <p:spPr>
            <a:xfrm>
              <a:off x="16174542" y="6212818"/>
              <a:ext cx="128488" cy="9724"/>
            </a:xfrm>
            <a:prstGeom prst="rect">
              <a:avLst/>
            </a:prstGeom>
          </p:spPr>
        </p:pic>
        <p:sp>
          <p:nvSpPr>
            <p:cNvPr id="6314" name="object 1153">
              <a:extLst>
                <a:ext uri="{FF2B5EF4-FFF2-40B4-BE49-F238E27FC236}">
                  <a16:creationId xmlns:a16="http://schemas.microsoft.com/office/drawing/2014/main" id="{4990491F-C708-DAFE-73A3-12B9C0392F96}"/>
                </a:ext>
              </a:extLst>
            </p:cNvPr>
            <p:cNvSpPr/>
            <p:nvPr/>
          </p:nvSpPr>
          <p:spPr>
            <a:xfrm>
              <a:off x="16174543" y="6212807"/>
              <a:ext cx="128905" cy="10160"/>
            </a:xfrm>
            <a:custGeom>
              <a:avLst/>
              <a:gdLst/>
              <a:ahLst/>
              <a:cxnLst/>
              <a:rect l="l" t="t" r="r" b="b"/>
              <a:pathLst>
                <a:path w="128905"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6315" name="object 1154">
              <a:extLst>
                <a:ext uri="{FF2B5EF4-FFF2-40B4-BE49-F238E27FC236}">
                  <a16:creationId xmlns:a16="http://schemas.microsoft.com/office/drawing/2014/main" id="{5120DE98-82BB-17A0-576B-ED9043791C6E}"/>
                </a:ext>
              </a:extLst>
            </p:cNvPr>
            <p:cNvSpPr/>
            <p:nvPr/>
          </p:nvSpPr>
          <p:spPr>
            <a:xfrm>
              <a:off x="16174542" y="6212820"/>
              <a:ext cx="128905" cy="57785"/>
            </a:xfrm>
            <a:custGeom>
              <a:avLst/>
              <a:gdLst/>
              <a:ahLst/>
              <a:cxnLst/>
              <a:rect l="l" t="t" r="r" b="b"/>
              <a:pathLst>
                <a:path w="128905" h="57785">
                  <a:moveTo>
                    <a:pt x="128485" y="53949"/>
                  </a:moveTo>
                  <a:lnTo>
                    <a:pt x="0" y="53949"/>
                  </a:lnTo>
                  <a:lnTo>
                    <a:pt x="0" y="57696"/>
                  </a:lnTo>
                  <a:lnTo>
                    <a:pt x="128485" y="57696"/>
                  </a:lnTo>
                  <a:lnTo>
                    <a:pt x="128485" y="53949"/>
                  </a:lnTo>
                  <a:close/>
                </a:path>
                <a:path w="128905" h="57785">
                  <a:moveTo>
                    <a:pt x="128485" y="0"/>
                  </a:moveTo>
                  <a:lnTo>
                    <a:pt x="0" y="0"/>
                  </a:lnTo>
                  <a:lnTo>
                    <a:pt x="0" y="3759"/>
                  </a:lnTo>
                  <a:lnTo>
                    <a:pt x="128485" y="3759"/>
                  </a:lnTo>
                  <a:lnTo>
                    <a:pt x="128485" y="0"/>
                  </a:lnTo>
                  <a:close/>
                </a:path>
              </a:pathLst>
            </a:custGeom>
            <a:solidFill>
              <a:srgbClr val="DDE7FD"/>
            </a:solidFill>
          </p:spPr>
          <p:txBody>
            <a:bodyPr wrap="square" lIns="0" tIns="0" rIns="0" bIns="0" rtlCol="0"/>
            <a:lstStyle/>
            <a:p>
              <a:endParaRPr sz="1092"/>
            </a:p>
          </p:txBody>
        </p:sp>
        <p:sp>
          <p:nvSpPr>
            <p:cNvPr id="6316" name="object 1155">
              <a:extLst>
                <a:ext uri="{FF2B5EF4-FFF2-40B4-BE49-F238E27FC236}">
                  <a16:creationId xmlns:a16="http://schemas.microsoft.com/office/drawing/2014/main" id="{2DC0D984-BB00-8B7F-6974-511AB03E7A3F}"/>
                </a:ext>
              </a:extLst>
            </p:cNvPr>
            <p:cNvSpPr/>
            <p:nvPr/>
          </p:nvSpPr>
          <p:spPr>
            <a:xfrm>
              <a:off x="16174542" y="6212808"/>
              <a:ext cx="128905" cy="64769"/>
            </a:xfrm>
            <a:custGeom>
              <a:avLst/>
              <a:gdLst/>
              <a:ahLst/>
              <a:cxnLst/>
              <a:rect l="l" t="t" r="r" b="b"/>
              <a:pathLst>
                <a:path w="128905" h="64770">
                  <a:moveTo>
                    <a:pt x="0" y="9724"/>
                  </a:moveTo>
                  <a:lnTo>
                    <a:pt x="128488" y="9724"/>
                  </a:lnTo>
                  <a:lnTo>
                    <a:pt x="128488" y="0"/>
                  </a:lnTo>
                  <a:lnTo>
                    <a:pt x="0" y="0"/>
                  </a:lnTo>
                  <a:lnTo>
                    <a:pt x="0" y="9724"/>
                  </a:lnTo>
                  <a:close/>
                </a:path>
                <a:path w="128905"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6317" name="object 1156">
              <a:extLst>
                <a:ext uri="{FF2B5EF4-FFF2-40B4-BE49-F238E27FC236}">
                  <a16:creationId xmlns:a16="http://schemas.microsoft.com/office/drawing/2014/main" id="{77C069AF-6BBD-2DBC-D756-D0C5381213E6}"/>
                </a:ext>
              </a:extLst>
            </p:cNvPr>
            <p:cNvSpPr/>
            <p:nvPr/>
          </p:nvSpPr>
          <p:spPr>
            <a:xfrm>
              <a:off x="16202249" y="6297138"/>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318" name="object 1157">
              <a:extLst>
                <a:ext uri="{FF2B5EF4-FFF2-40B4-BE49-F238E27FC236}">
                  <a16:creationId xmlns:a16="http://schemas.microsoft.com/office/drawing/2014/main" id="{813ADDB2-210D-170A-BA10-1775AA84F1BD}"/>
                </a:ext>
              </a:extLst>
            </p:cNvPr>
            <p:cNvSpPr/>
            <p:nvPr/>
          </p:nvSpPr>
          <p:spPr>
            <a:xfrm>
              <a:off x="16244300" y="6301649"/>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319" name="object 1158">
              <a:extLst>
                <a:ext uri="{FF2B5EF4-FFF2-40B4-BE49-F238E27FC236}">
                  <a16:creationId xmlns:a16="http://schemas.microsoft.com/office/drawing/2014/main" id="{B9C8DCDE-CEF6-A86A-AC3D-E106DFF4BFEF}"/>
                </a:ext>
              </a:extLst>
            </p:cNvPr>
            <p:cNvSpPr/>
            <p:nvPr/>
          </p:nvSpPr>
          <p:spPr>
            <a:xfrm>
              <a:off x="16174199" y="6295535"/>
              <a:ext cx="128905" cy="37465"/>
            </a:xfrm>
            <a:custGeom>
              <a:avLst/>
              <a:gdLst/>
              <a:ahLst/>
              <a:cxnLst/>
              <a:rect l="l" t="t" r="r" b="b"/>
              <a:pathLst>
                <a:path w="128905" h="37464">
                  <a:moveTo>
                    <a:pt x="9271" y="1739"/>
                  </a:moveTo>
                  <a:lnTo>
                    <a:pt x="7543" y="0"/>
                  </a:lnTo>
                  <a:lnTo>
                    <a:pt x="3276" y="0"/>
                  </a:lnTo>
                  <a:lnTo>
                    <a:pt x="1549" y="1739"/>
                  </a:lnTo>
                  <a:lnTo>
                    <a:pt x="1549" y="5994"/>
                  </a:lnTo>
                  <a:lnTo>
                    <a:pt x="3276" y="7721"/>
                  </a:lnTo>
                  <a:lnTo>
                    <a:pt x="7543" y="7721"/>
                  </a:lnTo>
                  <a:lnTo>
                    <a:pt x="9271" y="5994"/>
                  </a:lnTo>
                  <a:lnTo>
                    <a:pt x="9271" y="3860"/>
                  </a:lnTo>
                  <a:lnTo>
                    <a:pt x="9271" y="1739"/>
                  </a:lnTo>
                  <a:close/>
                </a:path>
                <a:path w="128905" h="37464">
                  <a:moveTo>
                    <a:pt x="15557" y="25844"/>
                  </a:moveTo>
                  <a:lnTo>
                    <a:pt x="0" y="25844"/>
                  </a:lnTo>
                  <a:lnTo>
                    <a:pt x="0" y="35725"/>
                  </a:lnTo>
                  <a:lnTo>
                    <a:pt x="939" y="36664"/>
                  </a:lnTo>
                  <a:lnTo>
                    <a:pt x="13474" y="36664"/>
                  </a:lnTo>
                  <a:lnTo>
                    <a:pt x="14617" y="36664"/>
                  </a:lnTo>
                  <a:lnTo>
                    <a:pt x="15557" y="35725"/>
                  </a:lnTo>
                  <a:lnTo>
                    <a:pt x="15557" y="25844"/>
                  </a:lnTo>
                  <a:close/>
                </a:path>
                <a:path w="128905" h="37464">
                  <a:moveTo>
                    <a:pt x="128828" y="26174"/>
                  </a:moveTo>
                  <a:lnTo>
                    <a:pt x="113284" y="26174"/>
                  </a:lnTo>
                  <a:lnTo>
                    <a:pt x="113284" y="36068"/>
                  </a:lnTo>
                  <a:lnTo>
                    <a:pt x="114211" y="36995"/>
                  </a:lnTo>
                  <a:lnTo>
                    <a:pt x="126746" y="36995"/>
                  </a:lnTo>
                  <a:lnTo>
                    <a:pt x="127889" y="36995"/>
                  </a:lnTo>
                  <a:lnTo>
                    <a:pt x="128828" y="36068"/>
                  </a:lnTo>
                  <a:lnTo>
                    <a:pt x="128828" y="26174"/>
                  </a:lnTo>
                  <a:close/>
                </a:path>
              </a:pathLst>
            </a:custGeom>
            <a:solidFill>
              <a:srgbClr val="2A5CDA"/>
            </a:solidFill>
          </p:spPr>
          <p:txBody>
            <a:bodyPr wrap="square" lIns="0" tIns="0" rIns="0" bIns="0" rtlCol="0"/>
            <a:lstStyle/>
            <a:p>
              <a:endParaRPr sz="1092"/>
            </a:p>
          </p:txBody>
        </p:sp>
        <p:sp>
          <p:nvSpPr>
            <p:cNvPr id="6320" name="object 1159">
              <a:extLst>
                <a:ext uri="{FF2B5EF4-FFF2-40B4-BE49-F238E27FC236}">
                  <a16:creationId xmlns:a16="http://schemas.microsoft.com/office/drawing/2014/main" id="{FD517536-CF30-39D9-6A6F-1DB7B5B1B297}"/>
                </a:ext>
              </a:extLst>
            </p:cNvPr>
            <p:cNvSpPr/>
            <p:nvPr/>
          </p:nvSpPr>
          <p:spPr>
            <a:xfrm>
              <a:off x="16202249" y="6188579"/>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321" name="object 1160">
              <a:extLst>
                <a:ext uri="{FF2B5EF4-FFF2-40B4-BE49-F238E27FC236}">
                  <a16:creationId xmlns:a16="http://schemas.microsoft.com/office/drawing/2014/main" id="{0FE4817D-16B1-8CC6-BF80-525D826291C2}"/>
                </a:ext>
              </a:extLst>
            </p:cNvPr>
            <p:cNvSpPr/>
            <p:nvPr/>
          </p:nvSpPr>
          <p:spPr>
            <a:xfrm>
              <a:off x="16244300" y="6193089"/>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322" name="object 1161">
              <a:extLst>
                <a:ext uri="{FF2B5EF4-FFF2-40B4-BE49-F238E27FC236}">
                  <a16:creationId xmlns:a16="http://schemas.microsoft.com/office/drawing/2014/main" id="{72B99E9A-F0F2-6B93-4594-BF4CD079E2DD}"/>
                </a:ext>
              </a:extLst>
            </p:cNvPr>
            <p:cNvSpPr/>
            <p:nvPr/>
          </p:nvSpPr>
          <p:spPr>
            <a:xfrm>
              <a:off x="16175758" y="6186976"/>
              <a:ext cx="8255" cy="8255"/>
            </a:xfrm>
            <a:custGeom>
              <a:avLst/>
              <a:gdLst/>
              <a:ahLst/>
              <a:cxnLst/>
              <a:rect l="l" t="t" r="r" b="b"/>
              <a:pathLst>
                <a:path w="8255" h="8254">
                  <a:moveTo>
                    <a:pt x="5989" y="0"/>
                  </a:moveTo>
                  <a:lnTo>
                    <a:pt x="1727" y="0"/>
                  </a:lnTo>
                  <a:lnTo>
                    <a:pt x="0" y="1727"/>
                  </a:lnTo>
                  <a:lnTo>
                    <a:pt x="0" y="5987"/>
                  </a:lnTo>
                  <a:lnTo>
                    <a:pt x="1727" y="7715"/>
                  </a:lnTo>
                  <a:lnTo>
                    <a:pt x="5989" y="7715"/>
                  </a:lnTo>
                  <a:lnTo>
                    <a:pt x="7717" y="5987"/>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6323" name="object 1162">
              <a:extLst>
                <a:ext uri="{FF2B5EF4-FFF2-40B4-BE49-F238E27FC236}">
                  <a16:creationId xmlns:a16="http://schemas.microsoft.com/office/drawing/2014/main" id="{D19349E1-04DC-0787-CEDD-54BCF6E0B735}"/>
                </a:ext>
              </a:extLst>
            </p:cNvPr>
            <p:cNvSpPr/>
            <p:nvPr/>
          </p:nvSpPr>
          <p:spPr>
            <a:xfrm>
              <a:off x="16202249" y="6242259"/>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324" name="object 1163">
              <a:extLst>
                <a:ext uri="{FF2B5EF4-FFF2-40B4-BE49-F238E27FC236}">
                  <a16:creationId xmlns:a16="http://schemas.microsoft.com/office/drawing/2014/main" id="{AEA5E1BC-06D5-58DF-4436-29F62568097A}"/>
                </a:ext>
              </a:extLst>
            </p:cNvPr>
            <p:cNvSpPr/>
            <p:nvPr/>
          </p:nvSpPr>
          <p:spPr>
            <a:xfrm>
              <a:off x="16244300" y="6246771"/>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325" name="object 1164">
              <a:extLst>
                <a:ext uri="{FF2B5EF4-FFF2-40B4-BE49-F238E27FC236}">
                  <a16:creationId xmlns:a16="http://schemas.microsoft.com/office/drawing/2014/main" id="{4737808B-A53A-2C80-13A4-942B54388D64}"/>
                </a:ext>
              </a:extLst>
            </p:cNvPr>
            <p:cNvSpPr/>
            <p:nvPr/>
          </p:nvSpPr>
          <p:spPr>
            <a:xfrm>
              <a:off x="16175758" y="6240657"/>
              <a:ext cx="8255" cy="8255"/>
            </a:xfrm>
            <a:custGeom>
              <a:avLst/>
              <a:gdLst/>
              <a:ahLst/>
              <a:cxnLst/>
              <a:rect l="l" t="t" r="r" b="b"/>
              <a:pathLst>
                <a:path w="8255" h="8254">
                  <a:moveTo>
                    <a:pt x="5989" y="0"/>
                  </a:moveTo>
                  <a:lnTo>
                    <a:pt x="1727" y="0"/>
                  </a:lnTo>
                  <a:lnTo>
                    <a:pt x="0" y="1727"/>
                  </a:lnTo>
                  <a:lnTo>
                    <a:pt x="0" y="5987"/>
                  </a:lnTo>
                  <a:lnTo>
                    <a:pt x="1727" y="7715"/>
                  </a:lnTo>
                  <a:lnTo>
                    <a:pt x="5989" y="7715"/>
                  </a:lnTo>
                  <a:lnTo>
                    <a:pt x="7717" y="5987"/>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6326" name="object 1165">
              <a:extLst>
                <a:ext uri="{FF2B5EF4-FFF2-40B4-BE49-F238E27FC236}">
                  <a16:creationId xmlns:a16="http://schemas.microsoft.com/office/drawing/2014/main" id="{A3A564FD-88F9-97DC-3E4A-2DF5FBE9287F}"/>
                </a:ext>
              </a:extLst>
            </p:cNvPr>
            <p:cNvSpPr/>
            <p:nvPr/>
          </p:nvSpPr>
          <p:spPr>
            <a:xfrm>
              <a:off x="16144848" y="6332191"/>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6327" name="object 1166">
              <a:extLst>
                <a:ext uri="{FF2B5EF4-FFF2-40B4-BE49-F238E27FC236}">
                  <a16:creationId xmlns:a16="http://schemas.microsoft.com/office/drawing/2014/main" id="{F8BF141F-EF2D-ABCF-2326-EE5ECF0928A6}"/>
                </a:ext>
              </a:extLst>
            </p:cNvPr>
            <p:cNvSpPr/>
            <p:nvPr/>
          </p:nvSpPr>
          <p:spPr>
            <a:xfrm>
              <a:off x="16655019" y="6423254"/>
              <a:ext cx="290830" cy="290830"/>
            </a:xfrm>
            <a:custGeom>
              <a:avLst/>
              <a:gdLst/>
              <a:ahLst/>
              <a:cxnLst/>
              <a:rect l="l" t="t" r="r" b="b"/>
              <a:pathLst>
                <a:path w="290830" h="290829">
                  <a:moveTo>
                    <a:pt x="161101" y="0"/>
                  </a:moveTo>
                  <a:lnTo>
                    <a:pt x="115978" y="2090"/>
                  </a:lnTo>
                  <a:lnTo>
                    <a:pt x="72240" y="18735"/>
                  </a:lnTo>
                  <a:lnTo>
                    <a:pt x="35954" y="48287"/>
                  </a:lnTo>
                  <a:lnTo>
                    <a:pt x="11581" y="86318"/>
                  </a:lnTo>
                  <a:lnTo>
                    <a:pt x="0" y="129540"/>
                  </a:lnTo>
                  <a:lnTo>
                    <a:pt x="2090" y="174663"/>
                  </a:lnTo>
                  <a:lnTo>
                    <a:pt x="18734" y="218399"/>
                  </a:lnTo>
                  <a:lnTo>
                    <a:pt x="48288" y="254683"/>
                  </a:lnTo>
                  <a:lnTo>
                    <a:pt x="86320" y="279057"/>
                  </a:lnTo>
                  <a:lnTo>
                    <a:pt x="129542" y="290638"/>
                  </a:lnTo>
                  <a:lnTo>
                    <a:pt x="174666" y="288547"/>
                  </a:lnTo>
                  <a:lnTo>
                    <a:pt x="218403" y="271902"/>
                  </a:lnTo>
                  <a:lnTo>
                    <a:pt x="254685" y="242346"/>
                  </a:lnTo>
                  <a:lnTo>
                    <a:pt x="279058" y="204315"/>
                  </a:lnTo>
                  <a:lnTo>
                    <a:pt x="290641" y="161095"/>
                  </a:lnTo>
                  <a:lnTo>
                    <a:pt x="288552" y="115974"/>
                  </a:lnTo>
                  <a:lnTo>
                    <a:pt x="271909" y="72239"/>
                  </a:lnTo>
                  <a:lnTo>
                    <a:pt x="242355" y="35955"/>
                  </a:lnTo>
                  <a:lnTo>
                    <a:pt x="204323" y="11581"/>
                  </a:lnTo>
                  <a:lnTo>
                    <a:pt x="161101" y="0"/>
                  </a:lnTo>
                  <a:close/>
                </a:path>
              </a:pathLst>
            </a:custGeom>
            <a:solidFill>
              <a:srgbClr val="FFFFFF"/>
            </a:solidFill>
          </p:spPr>
          <p:txBody>
            <a:bodyPr wrap="square" lIns="0" tIns="0" rIns="0" bIns="0" rtlCol="0"/>
            <a:lstStyle/>
            <a:p>
              <a:endParaRPr sz="1092"/>
            </a:p>
          </p:txBody>
        </p:sp>
        <p:sp>
          <p:nvSpPr>
            <p:cNvPr id="6328" name="object 1167">
              <a:extLst>
                <a:ext uri="{FF2B5EF4-FFF2-40B4-BE49-F238E27FC236}">
                  <a16:creationId xmlns:a16="http://schemas.microsoft.com/office/drawing/2014/main" id="{65ED0E98-74BC-C8F2-CF74-3BED93B91C79}"/>
                </a:ext>
              </a:extLst>
            </p:cNvPr>
            <p:cNvSpPr/>
            <p:nvPr/>
          </p:nvSpPr>
          <p:spPr>
            <a:xfrm>
              <a:off x="16655020" y="6423254"/>
              <a:ext cx="290830" cy="290830"/>
            </a:xfrm>
            <a:custGeom>
              <a:avLst/>
              <a:gdLst/>
              <a:ahLst/>
              <a:cxnLst/>
              <a:rect l="l" t="t" r="r" b="b"/>
              <a:pathLst>
                <a:path w="290830"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6329" name="object 1168">
              <a:extLst>
                <a:ext uri="{FF2B5EF4-FFF2-40B4-BE49-F238E27FC236}">
                  <a16:creationId xmlns:a16="http://schemas.microsoft.com/office/drawing/2014/main" id="{2D05EB9A-03C9-8BE9-4639-50DD2D3E0580}"/>
                </a:ext>
              </a:extLst>
            </p:cNvPr>
            <p:cNvPicPr/>
            <p:nvPr/>
          </p:nvPicPr>
          <p:blipFill>
            <a:blip r:embed="rId40" cstate="print"/>
            <a:stretch>
              <a:fillRect/>
            </a:stretch>
          </p:blipFill>
          <p:spPr>
            <a:xfrm>
              <a:off x="16713983" y="6486738"/>
              <a:ext cx="169052" cy="43960"/>
            </a:xfrm>
            <a:prstGeom prst="rect">
              <a:avLst/>
            </a:prstGeom>
          </p:spPr>
        </p:pic>
        <p:sp>
          <p:nvSpPr>
            <p:cNvPr id="6330" name="object 1169">
              <a:extLst>
                <a:ext uri="{FF2B5EF4-FFF2-40B4-BE49-F238E27FC236}">
                  <a16:creationId xmlns:a16="http://schemas.microsoft.com/office/drawing/2014/main" id="{81EC4A90-D64E-2B39-8D68-BD5E09AE5CBD}"/>
                </a:ext>
              </a:extLst>
            </p:cNvPr>
            <p:cNvSpPr/>
            <p:nvPr/>
          </p:nvSpPr>
          <p:spPr>
            <a:xfrm>
              <a:off x="16713971" y="6486730"/>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331" name="object 1170">
              <a:extLst>
                <a:ext uri="{FF2B5EF4-FFF2-40B4-BE49-F238E27FC236}">
                  <a16:creationId xmlns:a16="http://schemas.microsoft.com/office/drawing/2014/main" id="{7144E342-DE2B-B143-6878-3785CB3CE061}"/>
                </a:ext>
              </a:extLst>
            </p:cNvPr>
            <p:cNvPicPr/>
            <p:nvPr/>
          </p:nvPicPr>
          <p:blipFill>
            <a:blip r:embed="rId41" cstate="print"/>
            <a:stretch>
              <a:fillRect/>
            </a:stretch>
          </p:blipFill>
          <p:spPr>
            <a:xfrm>
              <a:off x="16713983" y="6540424"/>
              <a:ext cx="169052" cy="43949"/>
            </a:xfrm>
            <a:prstGeom prst="rect">
              <a:avLst/>
            </a:prstGeom>
          </p:spPr>
        </p:pic>
        <p:sp>
          <p:nvSpPr>
            <p:cNvPr id="6332" name="object 1171">
              <a:extLst>
                <a:ext uri="{FF2B5EF4-FFF2-40B4-BE49-F238E27FC236}">
                  <a16:creationId xmlns:a16="http://schemas.microsoft.com/office/drawing/2014/main" id="{647382E4-860E-E873-4981-794759591A44}"/>
                </a:ext>
              </a:extLst>
            </p:cNvPr>
            <p:cNvSpPr/>
            <p:nvPr/>
          </p:nvSpPr>
          <p:spPr>
            <a:xfrm>
              <a:off x="16713971" y="6540412"/>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333" name="object 1172">
              <a:extLst>
                <a:ext uri="{FF2B5EF4-FFF2-40B4-BE49-F238E27FC236}">
                  <a16:creationId xmlns:a16="http://schemas.microsoft.com/office/drawing/2014/main" id="{177DED35-0890-5DED-FBCF-6E7C16D62E6B}"/>
                </a:ext>
              </a:extLst>
            </p:cNvPr>
            <p:cNvPicPr/>
            <p:nvPr/>
          </p:nvPicPr>
          <p:blipFill>
            <a:blip r:embed="rId42" cstate="print"/>
            <a:stretch>
              <a:fillRect/>
            </a:stretch>
          </p:blipFill>
          <p:spPr>
            <a:xfrm>
              <a:off x="16713983" y="6595302"/>
              <a:ext cx="169052" cy="43936"/>
            </a:xfrm>
            <a:prstGeom prst="rect">
              <a:avLst/>
            </a:prstGeom>
          </p:spPr>
        </p:pic>
        <p:sp>
          <p:nvSpPr>
            <p:cNvPr id="6334" name="object 1173">
              <a:extLst>
                <a:ext uri="{FF2B5EF4-FFF2-40B4-BE49-F238E27FC236}">
                  <a16:creationId xmlns:a16="http://schemas.microsoft.com/office/drawing/2014/main" id="{858097A3-C8B7-DC78-76EC-F3236D946D63}"/>
                </a:ext>
              </a:extLst>
            </p:cNvPr>
            <p:cNvSpPr/>
            <p:nvPr/>
          </p:nvSpPr>
          <p:spPr>
            <a:xfrm>
              <a:off x="16713971" y="6595289"/>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335" name="object 1174">
              <a:extLst>
                <a:ext uri="{FF2B5EF4-FFF2-40B4-BE49-F238E27FC236}">
                  <a16:creationId xmlns:a16="http://schemas.microsoft.com/office/drawing/2014/main" id="{A9BEFE70-EF20-A01F-AC43-A09853F87EE6}"/>
                </a:ext>
              </a:extLst>
            </p:cNvPr>
            <p:cNvPicPr/>
            <p:nvPr/>
          </p:nvPicPr>
          <p:blipFill>
            <a:blip r:embed="rId11" cstate="print"/>
            <a:stretch>
              <a:fillRect/>
            </a:stretch>
          </p:blipFill>
          <p:spPr>
            <a:xfrm>
              <a:off x="16734264" y="6530699"/>
              <a:ext cx="128488" cy="9724"/>
            </a:xfrm>
            <a:prstGeom prst="rect">
              <a:avLst/>
            </a:prstGeom>
          </p:spPr>
        </p:pic>
        <p:sp>
          <p:nvSpPr>
            <p:cNvPr id="6336" name="object 1175">
              <a:extLst>
                <a:ext uri="{FF2B5EF4-FFF2-40B4-BE49-F238E27FC236}">
                  <a16:creationId xmlns:a16="http://schemas.microsoft.com/office/drawing/2014/main" id="{F5FE68BE-B0A1-A158-F117-09A111246FFB}"/>
                </a:ext>
              </a:extLst>
            </p:cNvPr>
            <p:cNvSpPr/>
            <p:nvPr/>
          </p:nvSpPr>
          <p:spPr>
            <a:xfrm>
              <a:off x="16734264" y="6530688"/>
              <a:ext cx="128905" cy="10160"/>
            </a:xfrm>
            <a:custGeom>
              <a:avLst/>
              <a:gdLst/>
              <a:ahLst/>
              <a:cxnLst/>
              <a:rect l="l" t="t" r="r" b="b"/>
              <a:pathLst>
                <a:path w="128905" h="10159">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6337" name="object 1176">
              <a:extLst>
                <a:ext uri="{FF2B5EF4-FFF2-40B4-BE49-F238E27FC236}">
                  <a16:creationId xmlns:a16="http://schemas.microsoft.com/office/drawing/2014/main" id="{373C2210-6EF9-4346-21BD-DEBE77FBDA38}"/>
                </a:ext>
              </a:extLst>
            </p:cNvPr>
            <p:cNvSpPr/>
            <p:nvPr/>
          </p:nvSpPr>
          <p:spPr>
            <a:xfrm>
              <a:off x="16734256" y="6530701"/>
              <a:ext cx="128905" cy="57785"/>
            </a:xfrm>
            <a:custGeom>
              <a:avLst/>
              <a:gdLst/>
              <a:ahLst/>
              <a:cxnLst/>
              <a:rect l="l" t="t" r="r" b="b"/>
              <a:pathLst>
                <a:path w="128905" h="57784">
                  <a:moveTo>
                    <a:pt x="128485" y="53949"/>
                  </a:moveTo>
                  <a:lnTo>
                    <a:pt x="0" y="53949"/>
                  </a:lnTo>
                  <a:lnTo>
                    <a:pt x="0" y="57696"/>
                  </a:lnTo>
                  <a:lnTo>
                    <a:pt x="128485" y="57696"/>
                  </a:lnTo>
                  <a:lnTo>
                    <a:pt x="128485" y="53949"/>
                  </a:lnTo>
                  <a:close/>
                </a:path>
                <a:path w="128905" h="57784">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6338" name="object 1177">
              <a:extLst>
                <a:ext uri="{FF2B5EF4-FFF2-40B4-BE49-F238E27FC236}">
                  <a16:creationId xmlns:a16="http://schemas.microsoft.com/office/drawing/2014/main" id="{AB0B63D5-B36D-6120-F0A4-518AA54DA857}"/>
                </a:ext>
              </a:extLst>
            </p:cNvPr>
            <p:cNvSpPr/>
            <p:nvPr/>
          </p:nvSpPr>
          <p:spPr>
            <a:xfrm>
              <a:off x="16734258" y="6530688"/>
              <a:ext cx="128905" cy="64769"/>
            </a:xfrm>
            <a:custGeom>
              <a:avLst/>
              <a:gdLst/>
              <a:ahLst/>
              <a:cxnLst/>
              <a:rect l="l" t="t" r="r" b="b"/>
              <a:pathLst>
                <a:path w="128905" h="64770">
                  <a:moveTo>
                    <a:pt x="0" y="9724"/>
                  </a:moveTo>
                  <a:lnTo>
                    <a:pt x="128488" y="9724"/>
                  </a:lnTo>
                  <a:lnTo>
                    <a:pt x="128488" y="0"/>
                  </a:lnTo>
                  <a:lnTo>
                    <a:pt x="0" y="0"/>
                  </a:lnTo>
                  <a:lnTo>
                    <a:pt x="0" y="9724"/>
                  </a:lnTo>
                  <a:close/>
                </a:path>
                <a:path w="128905"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6339" name="object 1178">
              <a:extLst>
                <a:ext uri="{FF2B5EF4-FFF2-40B4-BE49-F238E27FC236}">
                  <a16:creationId xmlns:a16="http://schemas.microsoft.com/office/drawing/2014/main" id="{B57AC94B-EF4C-12BC-1D4D-A2C1612F4780}"/>
                </a:ext>
              </a:extLst>
            </p:cNvPr>
            <p:cNvSpPr/>
            <p:nvPr/>
          </p:nvSpPr>
          <p:spPr>
            <a:xfrm>
              <a:off x="16761970" y="6615017"/>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340" name="object 1179">
              <a:extLst>
                <a:ext uri="{FF2B5EF4-FFF2-40B4-BE49-F238E27FC236}">
                  <a16:creationId xmlns:a16="http://schemas.microsoft.com/office/drawing/2014/main" id="{746E6461-F2E1-EE05-6EA2-098116AD2529}"/>
                </a:ext>
              </a:extLst>
            </p:cNvPr>
            <p:cNvSpPr/>
            <p:nvPr/>
          </p:nvSpPr>
          <p:spPr>
            <a:xfrm>
              <a:off x="16804021" y="6619529"/>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341" name="object 1180">
              <a:extLst>
                <a:ext uri="{FF2B5EF4-FFF2-40B4-BE49-F238E27FC236}">
                  <a16:creationId xmlns:a16="http://schemas.microsoft.com/office/drawing/2014/main" id="{BA51DAA1-2803-744E-1AB3-ABC4E89D801A}"/>
                </a:ext>
              </a:extLst>
            </p:cNvPr>
            <p:cNvSpPr/>
            <p:nvPr/>
          </p:nvSpPr>
          <p:spPr>
            <a:xfrm>
              <a:off x="16733926" y="6613416"/>
              <a:ext cx="128905" cy="37465"/>
            </a:xfrm>
            <a:custGeom>
              <a:avLst/>
              <a:gdLst/>
              <a:ahLst/>
              <a:cxnLst/>
              <a:rect l="l" t="t" r="r" b="b"/>
              <a:pathLst>
                <a:path w="128905" h="37465">
                  <a:moveTo>
                    <a:pt x="9271" y="1727"/>
                  </a:moveTo>
                  <a:lnTo>
                    <a:pt x="7531" y="0"/>
                  </a:lnTo>
                  <a:lnTo>
                    <a:pt x="3276" y="0"/>
                  </a:lnTo>
                  <a:lnTo>
                    <a:pt x="1549" y="1727"/>
                  </a:lnTo>
                  <a:lnTo>
                    <a:pt x="1549" y="5994"/>
                  </a:lnTo>
                  <a:lnTo>
                    <a:pt x="3276" y="7721"/>
                  </a:lnTo>
                  <a:lnTo>
                    <a:pt x="7531" y="7721"/>
                  </a:lnTo>
                  <a:lnTo>
                    <a:pt x="9271" y="5994"/>
                  </a:lnTo>
                  <a:lnTo>
                    <a:pt x="9271" y="3860"/>
                  </a:lnTo>
                  <a:lnTo>
                    <a:pt x="9271" y="1727"/>
                  </a:lnTo>
                  <a:close/>
                </a:path>
                <a:path w="128905" h="37465">
                  <a:moveTo>
                    <a:pt x="15544" y="25844"/>
                  </a:moveTo>
                  <a:lnTo>
                    <a:pt x="0" y="25844"/>
                  </a:lnTo>
                  <a:lnTo>
                    <a:pt x="0" y="35725"/>
                  </a:lnTo>
                  <a:lnTo>
                    <a:pt x="927" y="36664"/>
                  </a:lnTo>
                  <a:lnTo>
                    <a:pt x="13462" y="36664"/>
                  </a:lnTo>
                  <a:lnTo>
                    <a:pt x="14617" y="36664"/>
                  </a:lnTo>
                  <a:lnTo>
                    <a:pt x="15544" y="35725"/>
                  </a:lnTo>
                  <a:lnTo>
                    <a:pt x="15544" y="25844"/>
                  </a:lnTo>
                  <a:close/>
                </a:path>
                <a:path w="128905" h="37465">
                  <a:moveTo>
                    <a:pt x="128816" y="26174"/>
                  </a:moveTo>
                  <a:lnTo>
                    <a:pt x="113271" y="26174"/>
                  </a:lnTo>
                  <a:lnTo>
                    <a:pt x="113271" y="36055"/>
                  </a:lnTo>
                  <a:lnTo>
                    <a:pt x="114198" y="36995"/>
                  </a:lnTo>
                  <a:lnTo>
                    <a:pt x="126733" y="36995"/>
                  </a:lnTo>
                  <a:lnTo>
                    <a:pt x="127889" y="36995"/>
                  </a:lnTo>
                  <a:lnTo>
                    <a:pt x="128816" y="36055"/>
                  </a:lnTo>
                  <a:lnTo>
                    <a:pt x="128816" y="26174"/>
                  </a:lnTo>
                  <a:close/>
                </a:path>
              </a:pathLst>
            </a:custGeom>
            <a:solidFill>
              <a:srgbClr val="2A5CDA"/>
            </a:solidFill>
          </p:spPr>
          <p:txBody>
            <a:bodyPr wrap="square" lIns="0" tIns="0" rIns="0" bIns="0" rtlCol="0"/>
            <a:lstStyle/>
            <a:p>
              <a:endParaRPr sz="1092"/>
            </a:p>
          </p:txBody>
        </p:sp>
        <p:sp>
          <p:nvSpPr>
            <p:cNvPr id="6342" name="object 1181">
              <a:extLst>
                <a:ext uri="{FF2B5EF4-FFF2-40B4-BE49-F238E27FC236}">
                  <a16:creationId xmlns:a16="http://schemas.microsoft.com/office/drawing/2014/main" id="{0F942B59-F601-5F58-B68D-4BC97B8E22B1}"/>
                </a:ext>
              </a:extLst>
            </p:cNvPr>
            <p:cNvSpPr/>
            <p:nvPr/>
          </p:nvSpPr>
          <p:spPr>
            <a:xfrm>
              <a:off x="16761970" y="6506457"/>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343" name="object 1182">
              <a:extLst>
                <a:ext uri="{FF2B5EF4-FFF2-40B4-BE49-F238E27FC236}">
                  <a16:creationId xmlns:a16="http://schemas.microsoft.com/office/drawing/2014/main" id="{B8C59FD9-5F1F-D24F-8BF3-552768E70365}"/>
                </a:ext>
              </a:extLst>
            </p:cNvPr>
            <p:cNvSpPr/>
            <p:nvPr/>
          </p:nvSpPr>
          <p:spPr>
            <a:xfrm>
              <a:off x="16804021" y="6510969"/>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344" name="object 1183">
              <a:extLst>
                <a:ext uri="{FF2B5EF4-FFF2-40B4-BE49-F238E27FC236}">
                  <a16:creationId xmlns:a16="http://schemas.microsoft.com/office/drawing/2014/main" id="{815251FE-F6C1-9A9C-E69F-66BA7ED36E5E}"/>
                </a:ext>
              </a:extLst>
            </p:cNvPr>
            <p:cNvSpPr/>
            <p:nvPr/>
          </p:nvSpPr>
          <p:spPr>
            <a:xfrm>
              <a:off x="16735479" y="6504854"/>
              <a:ext cx="8255" cy="8255"/>
            </a:xfrm>
            <a:custGeom>
              <a:avLst/>
              <a:gdLst/>
              <a:ahLst/>
              <a:cxnLst/>
              <a:rect l="l" t="t" r="r" b="b"/>
              <a:pathLst>
                <a:path w="8255" h="8254">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6345" name="object 1184">
              <a:extLst>
                <a:ext uri="{FF2B5EF4-FFF2-40B4-BE49-F238E27FC236}">
                  <a16:creationId xmlns:a16="http://schemas.microsoft.com/office/drawing/2014/main" id="{D41BD668-6F26-8432-FED9-C041FFDB372B}"/>
                </a:ext>
              </a:extLst>
            </p:cNvPr>
            <p:cNvSpPr/>
            <p:nvPr/>
          </p:nvSpPr>
          <p:spPr>
            <a:xfrm>
              <a:off x="16761970" y="6560139"/>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346" name="object 1185">
              <a:extLst>
                <a:ext uri="{FF2B5EF4-FFF2-40B4-BE49-F238E27FC236}">
                  <a16:creationId xmlns:a16="http://schemas.microsoft.com/office/drawing/2014/main" id="{D25C7F46-F942-2CE6-A783-8D586CB456AC}"/>
                </a:ext>
              </a:extLst>
            </p:cNvPr>
            <p:cNvSpPr/>
            <p:nvPr/>
          </p:nvSpPr>
          <p:spPr>
            <a:xfrm>
              <a:off x="16804021" y="6564650"/>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347" name="object 1186">
              <a:extLst>
                <a:ext uri="{FF2B5EF4-FFF2-40B4-BE49-F238E27FC236}">
                  <a16:creationId xmlns:a16="http://schemas.microsoft.com/office/drawing/2014/main" id="{FD7EEB7A-0410-5207-2E4D-AA8A77E019B8}"/>
                </a:ext>
              </a:extLst>
            </p:cNvPr>
            <p:cNvSpPr/>
            <p:nvPr/>
          </p:nvSpPr>
          <p:spPr>
            <a:xfrm>
              <a:off x="16735479" y="6558536"/>
              <a:ext cx="8255" cy="8255"/>
            </a:xfrm>
            <a:custGeom>
              <a:avLst/>
              <a:gdLst/>
              <a:ahLst/>
              <a:cxnLst/>
              <a:rect l="l" t="t" r="r" b="b"/>
              <a:pathLst>
                <a:path w="8255" h="8254">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6348" name="object 1187">
              <a:extLst>
                <a:ext uri="{FF2B5EF4-FFF2-40B4-BE49-F238E27FC236}">
                  <a16:creationId xmlns:a16="http://schemas.microsoft.com/office/drawing/2014/main" id="{956186D0-1150-D902-5F95-C47F4345D128}"/>
                </a:ext>
              </a:extLst>
            </p:cNvPr>
            <p:cNvSpPr/>
            <p:nvPr/>
          </p:nvSpPr>
          <p:spPr>
            <a:xfrm>
              <a:off x="16704569" y="6650070"/>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6349" name="object 1188">
              <a:extLst>
                <a:ext uri="{FF2B5EF4-FFF2-40B4-BE49-F238E27FC236}">
                  <a16:creationId xmlns:a16="http://schemas.microsoft.com/office/drawing/2014/main" id="{808810C2-135B-D4A9-51B3-A85FB6430085}"/>
                </a:ext>
              </a:extLst>
            </p:cNvPr>
            <p:cNvSpPr/>
            <p:nvPr/>
          </p:nvSpPr>
          <p:spPr>
            <a:xfrm>
              <a:off x="16655019" y="5778360"/>
              <a:ext cx="290830" cy="290830"/>
            </a:xfrm>
            <a:custGeom>
              <a:avLst/>
              <a:gdLst/>
              <a:ahLst/>
              <a:cxnLst/>
              <a:rect l="l" t="t" r="r" b="b"/>
              <a:pathLst>
                <a:path w="290830" h="290829">
                  <a:moveTo>
                    <a:pt x="161101" y="0"/>
                  </a:moveTo>
                  <a:lnTo>
                    <a:pt x="115978" y="2090"/>
                  </a:lnTo>
                  <a:lnTo>
                    <a:pt x="72240" y="18735"/>
                  </a:lnTo>
                  <a:lnTo>
                    <a:pt x="35954" y="48286"/>
                  </a:lnTo>
                  <a:lnTo>
                    <a:pt x="11581" y="86318"/>
                  </a:lnTo>
                  <a:lnTo>
                    <a:pt x="0" y="129539"/>
                  </a:lnTo>
                  <a:lnTo>
                    <a:pt x="2090" y="174663"/>
                  </a:lnTo>
                  <a:lnTo>
                    <a:pt x="18734" y="218399"/>
                  </a:lnTo>
                  <a:lnTo>
                    <a:pt x="48288" y="254683"/>
                  </a:lnTo>
                  <a:lnTo>
                    <a:pt x="86320" y="279056"/>
                  </a:lnTo>
                  <a:lnTo>
                    <a:pt x="129542" y="290638"/>
                  </a:lnTo>
                  <a:lnTo>
                    <a:pt x="174666" y="288547"/>
                  </a:lnTo>
                  <a:lnTo>
                    <a:pt x="218403" y="271902"/>
                  </a:lnTo>
                  <a:lnTo>
                    <a:pt x="254685" y="242346"/>
                  </a:lnTo>
                  <a:lnTo>
                    <a:pt x="279058" y="204314"/>
                  </a:lnTo>
                  <a:lnTo>
                    <a:pt x="290641" y="161094"/>
                  </a:lnTo>
                  <a:lnTo>
                    <a:pt x="288552" y="115973"/>
                  </a:lnTo>
                  <a:lnTo>
                    <a:pt x="271909" y="72239"/>
                  </a:lnTo>
                  <a:lnTo>
                    <a:pt x="242355" y="35955"/>
                  </a:lnTo>
                  <a:lnTo>
                    <a:pt x="204323" y="11581"/>
                  </a:lnTo>
                  <a:lnTo>
                    <a:pt x="161101" y="0"/>
                  </a:lnTo>
                  <a:close/>
                </a:path>
              </a:pathLst>
            </a:custGeom>
            <a:solidFill>
              <a:srgbClr val="FFFFFF"/>
            </a:solidFill>
          </p:spPr>
          <p:txBody>
            <a:bodyPr wrap="square" lIns="0" tIns="0" rIns="0" bIns="0" rtlCol="0"/>
            <a:lstStyle/>
            <a:p>
              <a:endParaRPr sz="1092"/>
            </a:p>
          </p:txBody>
        </p:sp>
        <p:sp>
          <p:nvSpPr>
            <p:cNvPr id="6350" name="object 1189">
              <a:extLst>
                <a:ext uri="{FF2B5EF4-FFF2-40B4-BE49-F238E27FC236}">
                  <a16:creationId xmlns:a16="http://schemas.microsoft.com/office/drawing/2014/main" id="{63A8EB11-7D0A-1C56-F0CF-B9F6AC2936A1}"/>
                </a:ext>
              </a:extLst>
            </p:cNvPr>
            <p:cNvSpPr/>
            <p:nvPr/>
          </p:nvSpPr>
          <p:spPr>
            <a:xfrm>
              <a:off x="16655020" y="5778360"/>
              <a:ext cx="290830" cy="290830"/>
            </a:xfrm>
            <a:custGeom>
              <a:avLst/>
              <a:gdLst/>
              <a:ahLst/>
              <a:cxnLst/>
              <a:rect l="l" t="t" r="r" b="b"/>
              <a:pathLst>
                <a:path w="290830"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3" y="288547"/>
                  </a:lnTo>
                  <a:lnTo>
                    <a:pt x="129540" y="290638"/>
                  </a:lnTo>
                  <a:lnTo>
                    <a:pt x="86318" y="279057"/>
                  </a:lnTo>
                  <a:lnTo>
                    <a:pt x="48287"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6351" name="object 1190">
              <a:extLst>
                <a:ext uri="{FF2B5EF4-FFF2-40B4-BE49-F238E27FC236}">
                  <a16:creationId xmlns:a16="http://schemas.microsoft.com/office/drawing/2014/main" id="{64AD01DA-A068-5212-F555-59A27FDD9A4B}"/>
                </a:ext>
              </a:extLst>
            </p:cNvPr>
            <p:cNvPicPr/>
            <p:nvPr/>
          </p:nvPicPr>
          <p:blipFill>
            <a:blip r:embed="rId41" cstate="print"/>
            <a:stretch>
              <a:fillRect/>
            </a:stretch>
          </p:blipFill>
          <p:spPr>
            <a:xfrm>
              <a:off x="16713983" y="5841838"/>
              <a:ext cx="169052" cy="43960"/>
            </a:xfrm>
            <a:prstGeom prst="rect">
              <a:avLst/>
            </a:prstGeom>
          </p:spPr>
        </p:pic>
        <p:sp>
          <p:nvSpPr>
            <p:cNvPr id="6352" name="object 1191">
              <a:extLst>
                <a:ext uri="{FF2B5EF4-FFF2-40B4-BE49-F238E27FC236}">
                  <a16:creationId xmlns:a16="http://schemas.microsoft.com/office/drawing/2014/main" id="{E2DC6AB3-363D-2F85-7747-8308E1D0D718}"/>
                </a:ext>
              </a:extLst>
            </p:cNvPr>
            <p:cNvSpPr/>
            <p:nvPr/>
          </p:nvSpPr>
          <p:spPr>
            <a:xfrm>
              <a:off x="16713971" y="5841836"/>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353" name="object 1192">
              <a:extLst>
                <a:ext uri="{FF2B5EF4-FFF2-40B4-BE49-F238E27FC236}">
                  <a16:creationId xmlns:a16="http://schemas.microsoft.com/office/drawing/2014/main" id="{2EC737AF-0DEB-1F03-F18E-C981B312E97B}"/>
                </a:ext>
              </a:extLst>
            </p:cNvPr>
            <p:cNvPicPr/>
            <p:nvPr/>
          </p:nvPicPr>
          <p:blipFill>
            <a:blip r:embed="rId42" cstate="print"/>
            <a:stretch>
              <a:fillRect/>
            </a:stretch>
          </p:blipFill>
          <p:spPr>
            <a:xfrm>
              <a:off x="16713983" y="5895523"/>
              <a:ext cx="169052" cy="43962"/>
            </a:xfrm>
            <a:prstGeom prst="rect">
              <a:avLst/>
            </a:prstGeom>
          </p:spPr>
        </p:pic>
        <p:sp>
          <p:nvSpPr>
            <p:cNvPr id="6354" name="object 1193">
              <a:extLst>
                <a:ext uri="{FF2B5EF4-FFF2-40B4-BE49-F238E27FC236}">
                  <a16:creationId xmlns:a16="http://schemas.microsoft.com/office/drawing/2014/main" id="{182B0CDC-B11A-3B57-49D3-9F93CC99EBF1}"/>
                </a:ext>
              </a:extLst>
            </p:cNvPr>
            <p:cNvSpPr/>
            <p:nvPr/>
          </p:nvSpPr>
          <p:spPr>
            <a:xfrm>
              <a:off x="16713971" y="5895517"/>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355" name="object 1194">
              <a:extLst>
                <a:ext uri="{FF2B5EF4-FFF2-40B4-BE49-F238E27FC236}">
                  <a16:creationId xmlns:a16="http://schemas.microsoft.com/office/drawing/2014/main" id="{9E0B72F8-83ED-4881-253C-B162673EAE2E}"/>
                </a:ext>
              </a:extLst>
            </p:cNvPr>
            <p:cNvPicPr/>
            <p:nvPr/>
          </p:nvPicPr>
          <p:blipFill>
            <a:blip r:embed="rId40" cstate="print"/>
            <a:stretch>
              <a:fillRect/>
            </a:stretch>
          </p:blipFill>
          <p:spPr>
            <a:xfrm>
              <a:off x="16713983" y="5950402"/>
              <a:ext cx="169052" cy="43962"/>
            </a:xfrm>
            <a:prstGeom prst="rect">
              <a:avLst/>
            </a:prstGeom>
          </p:spPr>
        </p:pic>
        <p:sp>
          <p:nvSpPr>
            <p:cNvPr id="6356" name="object 1195">
              <a:extLst>
                <a:ext uri="{FF2B5EF4-FFF2-40B4-BE49-F238E27FC236}">
                  <a16:creationId xmlns:a16="http://schemas.microsoft.com/office/drawing/2014/main" id="{745457F7-8A49-222C-E411-53DB9FE52E68}"/>
                </a:ext>
              </a:extLst>
            </p:cNvPr>
            <p:cNvSpPr/>
            <p:nvPr/>
          </p:nvSpPr>
          <p:spPr>
            <a:xfrm>
              <a:off x="16713971" y="5950396"/>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357" name="object 1196">
              <a:extLst>
                <a:ext uri="{FF2B5EF4-FFF2-40B4-BE49-F238E27FC236}">
                  <a16:creationId xmlns:a16="http://schemas.microsoft.com/office/drawing/2014/main" id="{9F1E01E3-6905-96C9-2643-22B05BA430E7}"/>
                </a:ext>
              </a:extLst>
            </p:cNvPr>
            <p:cNvPicPr/>
            <p:nvPr/>
          </p:nvPicPr>
          <p:blipFill>
            <a:blip r:embed="rId11" cstate="print"/>
            <a:stretch>
              <a:fillRect/>
            </a:stretch>
          </p:blipFill>
          <p:spPr>
            <a:xfrm>
              <a:off x="16734264" y="5885798"/>
              <a:ext cx="128488" cy="9724"/>
            </a:xfrm>
            <a:prstGeom prst="rect">
              <a:avLst/>
            </a:prstGeom>
          </p:spPr>
        </p:pic>
        <p:sp>
          <p:nvSpPr>
            <p:cNvPr id="6358" name="object 1197">
              <a:extLst>
                <a:ext uri="{FF2B5EF4-FFF2-40B4-BE49-F238E27FC236}">
                  <a16:creationId xmlns:a16="http://schemas.microsoft.com/office/drawing/2014/main" id="{7ADDCC30-9EF8-3934-1B15-D0119A995808}"/>
                </a:ext>
              </a:extLst>
            </p:cNvPr>
            <p:cNvSpPr/>
            <p:nvPr/>
          </p:nvSpPr>
          <p:spPr>
            <a:xfrm>
              <a:off x="16734264" y="5885798"/>
              <a:ext cx="128905" cy="10160"/>
            </a:xfrm>
            <a:custGeom>
              <a:avLst/>
              <a:gdLst/>
              <a:ahLst/>
              <a:cxnLst/>
              <a:rect l="l" t="t" r="r" b="b"/>
              <a:pathLst>
                <a:path w="128905"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6359" name="object 1198">
              <a:extLst>
                <a:ext uri="{FF2B5EF4-FFF2-40B4-BE49-F238E27FC236}">
                  <a16:creationId xmlns:a16="http://schemas.microsoft.com/office/drawing/2014/main" id="{C9AC17A8-5027-279F-F5EC-CA1906F3AC44}"/>
                </a:ext>
              </a:extLst>
            </p:cNvPr>
            <p:cNvSpPr/>
            <p:nvPr/>
          </p:nvSpPr>
          <p:spPr>
            <a:xfrm>
              <a:off x="16734256" y="5885808"/>
              <a:ext cx="128905" cy="57785"/>
            </a:xfrm>
            <a:custGeom>
              <a:avLst/>
              <a:gdLst/>
              <a:ahLst/>
              <a:cxnLst/>
              <a:rect l="l" t="t" r="r" b="b"/>
              <a:pathLst>
                <a:path w="128905" h="57785">
                  <a:moveTo>
                    <a:pt x="128485" y="53936"/>
                  </a:moveTo>
                  <a:lnTo>
                    <a:pt x="0" y="53936"/>
                  </a:lnTo>
                  <a:lnTo>
                    <a:pt x="0" y="57683"/>
                  </a:lnTo>
                  <a:lnTo>
                    <a:pt x="128485" y="57683"/>
                  </a:lnTo>
                  <a:lnTo>
                    <a:pt x="128485" y="53936"/>
                  </a:lnTo>
                  <a:close/>
                </a:path>
                <a:path w="128905" h="57785">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6360" name="object 1199">
              <a:extLst>
                <a:ext uri="{FF2B5EF4-FFF2-40B4-BE49-F238E27FC236}">
                  <a16:creationId xmlns:a16="http://schemas.microsoft.com/office/drawing/2014/main" id="{B436684D-B117-2FB3-8594-67770209CCB8}"/>
                </a:ext>
              </a:extLst>
            </p:cNvPr>
            <p:cNvSpPr/>
            <p:nvPr/>
          </p:nvSpPr>
          <p:spPr>
            <a:xfrm>
              <a:off x="16734258" y="5885799"/>
              <a:ext cx="128905" cy="64769"/>
            </a:xfrm>
            <a:custGeom>
              <a:avLst/>
              <a:gdLst/>
              <a:ahLst/>
              <a:cxnLst/>
              <a:rect l="l" t="t" r="r" b="b"/>
              <a:pathLst>
                <a:path w="128905" h="64770">
                  <a:moveTo>
                    <a:pt x="0" y="9724"/>
                  </a:moveTo>
                  <a:lnTo>
                    <a:pt x="128488" y="9724"/>
                  </a:lnTo>
                  <a:lnTo>
                    <a:pt x="128488" y="0"/>
                  </a:lnTo>
                  <a:lnTo>
                    <a:pt x="0" y="0"/>
                  </a:lnTo>
                  <a:lnTo>
                    <a:pt x="0" y="9724"/>
                  </a:lnTo>
                  <a:close/>
                </a:path>
                <a:path w="128905"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6361" name="object 1200">
              <a:extLst>
                <a:ext uri="{FF2B5EF4-FFF2-40B4-BE49-F238E27FC236}">
                  <a16:creationId xmlns:a16="http://schemas.microsoft.com/office/drawing/2014/main" id="{CCEFBF9D-5A93-615C-83B7-B886DCBA147E}"/>
                </a:ext>
              </a:extLst>
            </p:cNvPr>
            <p:cNvSpPr/>
            <p:nvPr/>
          </p:nvSpPr>
          <p:spPr>
            <a:xfrm>
              <a:off x="16761970" y="597012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362" name="object 1201">
              <a:extLst>
                <a:ext uri="{FF2B5EF4-FFF2-40B4-BE49-F238E27FC236}">
                  <a16:creationId xmlns:a16="http://schemas.microsoft.com/office/drawing/2014/main" id="{837E0561-863B-6DB9-2F0B-B1DEF9A25450}"/>
                </a:ext>
              </a:extLst>
            </p:cNvPr>
            <p:cNvSpPr/>
            <p:nvPr/>
          </p:nvSpPr>
          <p:spPr>
            <a:xfrm>
              <a:off x="16804021" y="5974635"/>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363" name="object 1202">
              <a:extLst>
                <a:ext uri="{FF2B5EF4-FFF2-40B4-BE49-F238E27FC236}">
                  <a16:creationId xmlns:a16="http://schemas.microsoft.com/office/drawing/2014/main" id="{4AE10B95-84F3-1CFF-BCD2-173994AF6BB1}"/>
                </a:ext>
              </a:extLst>
            </p:cNvPr>
            <p:cNvSpPr/>
            <p:nvPr/>
          </p:nvSpPr>
          <p:spPr>
            <a:xfrm>
              <a:off x="16733926" y="5968523"/>
              <a:ext cx="128905" cy="37465"/>
            </a:xfrm>
            <a:custGeom>
              <a:avLst/>
              <a:gdLst/>
              <a:ahLst/>
              <a:cxnLst/>
              <a:rect l="l" t="t" r="r" b="b"/>
              <a:pathLst>
                <a:path w="128905" h="37464">
                  <a:moveTo>
                    <a:pt x="9271" y="1727"/>
                  </a:moveTo>
                  <a:lnTo>
                    <a:pt x="7531" y="0"/>
                  </a:lnTo>
                  <a:lnTo>
                    <a:pt x="3276" y="0"/>
                  </a:lnTo>
                  <a:lnTo>
                    <a:pt x="1549" y="1727"/>
                  </a:lnTo>
                  <a:lnTo>
                    <a:pt x="1549" y="5994"/>
                  </a:lnTo>
                  <a:lnTo>
                    <a:pt x="3276" y="7721"/>
                  </a:lnTo>
                  <a:lnTo>
                    <a:pt x="7531" y="7721"/>
                  </a:lnTo>
                  <a:lnTo>
                    <a:pt x="9271" y="5994"/>
                  </a:lnTo>
                  <a:lnTo>
                    <a:pt x="9271" y="3860"/>
                  </a:lnTo>
                  <a:lnTo>
                    <a:pt x="9271" y="1727"/>
                  </a:lnTo>
                  <a:close/>
                </a:path>
                <a:path w="128905" h="37464">
                  <a:moveTo>
                    <a:pt x="15544" y="25844"/>
                  </a:moveTo>
                  <a:lnTo>
                    <a:pt x="0" y="25844"/>
                  </a:lnTo>
                  <a:lnTo>
                    <a:pt x="0" y="35725"/>
                  </a:lnTo>
                  <a:lnTo>
                    <a:pt x="927" y="36664"/>
                  </a:lnTo>
                  <a:lnTo>
                    <a:pt x="13462" y="36664"/>
                  </a:lnTo>
                  <a:lnTo>
                    <a:pt x="14617" y="36664"/>
                  </a:lnTo>
                  <a:lnTo>
                    <a:pt x="15544" y="35725"/>
                  </a:lnTo>
                  <a:lnTo>
                    <a:pt x="15544" y="25844"/>
                  </a:lnTo>
                  <a:close/>
                </a:path>
                <a:path w="128905" h="37464">
                  <a:moveTo>
                    <a:pt x="128816" y="26174"/>
                  </a:moveTo>
                  <a:lnTo>
                    <a:pt x="113271" y="26174"/>
                  </a:lnTo>
                  <a:lnTo>
                    <a:pt x="113271" y="36055"/>
                  </a:lnTo>
                  <a:lnTo>
                    <a:pt x="114198" y="36995"/>
                  </a:lnTo>
                  <a:lnTo>
                    <a:pt x="126733" y="36995"/>
                  </a:lnTo>
                  <a:lnTo>
                    <a:pt x="127889" y="36995"/>
                  </a:lnTo>
                  <a:lnTo>
                    <a:pt x="128816" y="36055"/>
                  </a:lnTo>
                  <a:lnTo>
                    <a:pt x="128816" y="26174"/>
                  </a:lnTo>
                  <a:close/>
                </a:path>
              </a:pathLst>
            </a:custGeom>
            <a:solidFill>
              <a:srgbClr val="2A5CDA"/>
            </a:solidFill>
          </p:spPr>
          <p:txBody>
            <a:bodyPr wrap="square" lIns="0" tIns="0" rIns="0" bIns="0" rtlCol="0"/>
            <a:lstStyle/>
            <a:p>
              <a:endParaRPr sz="1092"/>
            </a:p>
          </p:txBody>
        </p:sp>
        <p:sp>
          <p:nvSpPr>
            <p:cNvPr id="6364" name="object 1203">
              <a:extLst>
                <a:ext uri="{FF2B5EF4-FFF2-40B4-BE49-F238E27FC236}">
                  <a16:creationId xmlns:a16="http://schemas.microsoft.com/office/drawing/2014/main" id="{F1AF90FA-F780-BE97-55B1-98D7CED287C7}"/>
                </a:ext>
              </a:extLst>
            </p:cNvPr>
            <p:cNvSpPr/>
            <p:nvPr/>
          </p:nvSpPr>
          <p:spPr>
            <a:xfrm>
              <a:off x="16761970" y="586156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365" name="object 1204">
              <a:extLst>
                <a:ext uri="{FF2B5EF4-FFF2-40B4-BE49-F238E27FC236}">
                  <a16:creationId xmlns:a16="http://schemas.microsoft.com/office/drawing/2014/main" id="{BB5FFF03-B9E7-38D2-6DEA-B2223B7B8E21}"/>
                </a:ext>
              </a:extLst>
            </p:cNvPr>
            <p:cNvSpPr/>
            <p:nvPr/>
          </p:nvSpPr>
          <p:spPr>
            <a:xfrm>
              <a:off x="16804021" y="5866074"/>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366" name="object 1205">
              <a:extLst>
                <a:ext uri="{FF2B5EF4-FFF2-40B4-BE49-F238E27FC236}">
                  <a16:creationId xmlns:a16="http://schemas.microsoft.com/office/drawing/2014/main" id="{85DC2F33-F760-4C96-621A-850F24715D5A}"/>
                </a:ext>
              </a:extLst>
            </p:cNvPr>
            <p:cNvSpPr/>
            <p:nvPr/>
          </p:nvSpPr>
          <p:spPr>
            <a:xfrm>
              <a:off x="16735479" y="5859961"/>
              <a:ext cx="8255" cy="8255"/>
            </a:xfrm>
            <a:custGeom>
              <a:avLst/>
              <a:gdLst/>
              <a:ahLst/>
              <a:cxnLst/>
              <a:rect l="l" t="t" r="r" b="b"/>
              <a:pathLst>
                <a:path w="8255" h="8254">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6367" name="object 1206">
              <a:extLst>
                <a:ext uri="{FF2B5EF4-FFF2-40B4-BE49-F238E27FC236}">
                  <a16:creationId xmlns:a16="http://schemas.microsoft.com/office/drawing/2014/main" id="{DDF477C4-CFE1-BEAE-55EF-7C7983D50F33}"/>
                </a:ext>
              </a:extLst>
            </p:cNvPr>
            <p:cNvSpPr/>
            <p:nvPr/>
          </p:nvSpPr>
          <p:spPr>
            <a:xfrm>
              <a:off x="16761970" y="5915246"/>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368" name="object 1207">
              <a:extLst>
                <a:ext uri="{FF2B5EF4-FFF2-40B4-BE49-F238E27FC236}">
                  <a16:creationId xmlns:a16="http://schemas.microsoft.com/office/drawing/2014/main" id="{ADB4CE3E-3CD4-958C-E735-590CAFBCCB30}"/>
                </a:ext>
              </a:extLst>
            </p:cNvPr>
            <p:cNvSpPr/>
            <p:nvPr/>
          </p:nvSpPr>
          <p:spPr>
            <a:xfrm>
              <a:off x="16804021" y="5919757"/>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369" name="object 1208">
              <a:extLst>
                <a:ext uri="{FF2B5EF4-FFF2-40B4-BE49-F238E27FC236}">
                  <a16:creationId xmlns:a16="http://schemas.microsoft.com/office/drawing/2014/main" id="{2526B391-7345-8C97-25D4-97A037667C2D}"/>
                </a:ext>
              </a:extLst>
            </p:cNvPr>
            <p:cNvSpPr/>
            <p:nvPr/>
          </p:nvSpPr>
          <p:spPr>
            <a:xfrm>
              <a:off x="16735479" y="5913644"/>
              <a:ext cx="8255" cy="8255"/>
            </a:xfrm>
            <a:custGeom>
              <a:avLst/>
              <a:gdLst/>
              <a:ahLst/>
              <a:cxnLst/>
              <a:rect l="l" t="t" r="r" b="b"/>
              <a:pathLst>
                <a:path w="8255" h="8254">
                  <a:moveTo>
                    <a:pt x="5989" y="0"/>
                  </a:moveTo>
                  <a:lnTo>
                    <a:pt x="1727" y="0"/>
                  </a:lnTo>
                  <a:lnTo>
                    <a:pt x="0" y="1727"/>
                  </a:lnTo>
                  <a:lnTo>
                    <a:pt x="0" y="5987"/>
                  </a:lnTo>
                  <a:lnTo>
                    <a:pt x="1727" y="7715"/>
                  </a:lnTo>
                  <a:lnTo>
                    <a:pt x="5989" y="7715"/>
                  </a:lnTo>
                  <a:lnTo>
                    <a:pt x="7717" y="5987"/>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6370" name="object 1209">
              <a:extLst>
                <a:ext uri="{FF2B5EF4-FFF2-40B4-BE49-F238E27FC236}">
                  <a16:creationId xmlns:a16="http://schemas.microsoft.com/office/drawing/2014/main" id="{21A8CAF0-A7BC-AF55-DD5F-9F579885E77E}"/>
                </a:ext>
              </a:extLst>
            </p:cNvPr>
            <p:cNvSpPr/>
            <p:nvPr/>
          </p:nvSpPr>
          <p:spPr>
            <a:xfrm>
              <a:off x="16704569" y="6005177"/>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sp>
          <p:nvSpPr>
            <p:cNvPr id="6371" name="object 1210">
              <a:extLst>
                <a:ext uri="{FF2B5EF4-FFF2-40B4-BE49-F238E27FC236}">
                  <a16:creationId xmlns:a16="http://schemas.microsoft.com/office/drawing/2014/main" id="{BD284E20-2AA8-D99C-6E47-33161E9BDAD7}"/>
                </a:ext>
              </a:extLst>
            </p:cNvPr>
            <p:cNvSpPr/>
            <p:nvPr/>
          </p:nvSpPr>
          <p:spPr>
            <a:xfrm>
              <a:off x="15535582" y="5778360"/>
              <a:ext cx="290830" cy="290830"/>
            </a:xfrm>
            <a:custGeom>
              <a:avLst/>
              <a:gdLst/>
              <a:ahLst/>
              <a:cxnLst/>
              <a:rect l="l" t="t" r="r" b="b"/>
              <a:pathLst>
                <a:path w="290830" h="290829">
                  <a:moveTo>
                    <a:pt x="161099" y="0"/>
                  </a:moveTo>
                  <a:lnTo>
                    <a:pt x="115973" y="2090"/>
                  </a:lnTo>
                  <a:lnTo>
                    <a:pt x="72235" y="18735"/>
                  </a:lnTo>
                  <a:lnTo>
                    <a:pt x="35953" y="48286"/>
                  </a:lnTo>
                  <a:lnTo>
                    <a:pt x="11581" y="86318"/>
                  </a:lnTo>
                  <a:lnTo>
                    <a:pt x="0" y="129539"/>
                  </a:lnTo>
                  <a:lnTo>
                    <a:pt x="2092" y="174663"/>
                  </a:lnTo>
                  <a:lnTo>
                    <a:pt x="18739" y="218399"/>
                  </a:lnTo>
                  <a:lnTo>
                    <a:pt x="48293" y="254683"/>
                  </a:lnTo>
                  <a:lnTo>
                    <a:pt x="86324" y="279056"/>
                  </a:lnTo>
                  <a:lnTo>
                    <a:pt x="129545" y="290638"/>
                  </a:lnTo>
                  <a:lnTo>
                    <a:pt x="174665" y="288547"/>
                  </a:lnTo>
                  <a:lnTo>
                    <a:pt x="218398" y="271902"/>
                  </a:lnTo>
                  <a:lnTo>
                    <a:pt x="254684" y="242346"/>
                  </a:lnTo>
                  <a:lnTo>
                    <a:pt x="279057" y="204314"/>
                  </a:lnTo>
                  <a:lnTo>
                    <a:pt x="290638" y="161094"/>
                  </a:lnTo>
                  <a:lnTo>
                    <a:pt x="288547" y="115973"/>
                  </a:lnTo>
                  <a:lnTo>
                    <a:pt x="271904" y="72239"/>
                  </a:lnTo>
                  <a:lnTo>
                    <a:pt x="242354" y="35955"/>
                  </a:lnTo>
                  <a:lnTo>
                    <a:pt x="204322" y="11581"/>
                  </a:lnTo>
                  <a:lnTo>
                    <a:pt x="161099" y="0"/>
                  </a:lnTo>
                  <a:close/>
                </a:path>
              </a:pathLst>
            </a:custGeom>
            <a:solidFill>
              <a:srgbClr val="FFFFFF"/>
            </a:solidFill>
          </p:spPr>
          <p:txBody>
            <a:bodyPr wrap="square" lIns="0" tIns="0" rIns="0" bIns="0" rtlCol="0"/>
            <a:lstStyle/>
            <a:p>
              <a:endParaRPr sz="1092"/>
            </a:p>
          </p:txBody>
        </p:sp>
        <p:sp>
          <p:nvSpPr>
            <p:cNvPr id="6372" name="object 1211">
              <a:extLst>
                <a:ext uri="{FF2B5EF4-FFF2-40B4-BE49-F238E27FC236}">
                  <a16:creationId xmlns:a16="http://schemas.microsoft.com/office/drawing/2014/main" id="{1B5AB541-7B6D-F538-5838-5776CA729191}"/>
                </a:ext>
              </a:extLst>
            </p:cNvPr>
            <p:cNvSpPr/>
            <p:nvPr/>
          </p:nvSpPr>
          <p:spPr>
            <a:xfrm>
              <a:off x="15535578" y="5778360"/>
              <a:ext cx="290830" cy="290830"/>
            </a:xfrm>
            <a:custGeom>
              <a:avLst/>
              <a:gdLst/>
              <a:ahLst/>
              <a:cxnLst/>
              <a:rect l="l" t="t" r="r" b="b"/>
              <a:pathLst>
                <a:path w="290830" h="290829">
                  <a:moveTo>
                    <a:pt x="72239" y="18735"/>
                  </a:moveTo>
                  <a:lnTo>
                    <a:pt x="115975" y="2091"/>
                  </a:lnTo>
                  <a:lnTo>
                    <a:pt x="161098" y="0"/>
                  </a:lnTo>
                  <a:lnTo>
                    <a:pt x="204320" y="11581"/>
                  </a:lnTo>
                  <a:lnTo>
                    <a:pt x="242351" y="35955"/>
                  </a:lnTo>
                  <a:lnTo>
                    <a:pt x="271903" y="72239"/>
                  </a:lnTo>
                  <a:lnTo>
                    <a:pt x="288547" y="115973"/>
                  </a:lnTo>
                  <a:lnTo>
                    <a:pt x="290638" y="161095"/>
                  </a:lnTo>
                  <a:lnTo>
                    <a:pt x="279057" y="204315"/>
                  </a:lnTo>
                  <a:lnTo>
                    <a:pt x="254683" y="242346"/>
                  </a:lnTo>
                  <a:lnTo>
                    <a:pt x="218399" y="271903"/>
                  </a:lnTo>
                  <a:lnTo>
                    <a:pt x="174664" y="288547"/>
                  </a:lnTo>
                  <a:lnTo>
                    <a:pt x="129543" y="290638"/>
                  </a:lnTo>
                  <a:lnTo>
                    <a:pt x="86323" y="279057"/>
                  </a:lnTo>
                  <a:lnTo>
                    <a:pt x="48291" y="254683"/>
                  </a:lnTo>
                  <a:lnTo>
                    <a:pt x="18735" y="218399"/>
                  </a:lnTo>
                  <a:lnTo>
                    <a:pt x="2091" y="174663"/>
                  </a:lnTo>
                  <a:lnTo>
                    <a:pt x="0" y="129540"/>
                  </a:lnTo>
                  <a:lnTo>
                    <a:pt x="11581" y="86318"/>
                  </a:lnTo>
                  <a:lnTo>
                    <a:pt x="35955" y="48287"/>
                  </a:lnTo>
                  <a:lnTo>
                    <a:pt x="72239" y="18735"/>
                  </a:lnTo>
                  <a:close/>
                </a:path>
              </a:pathLst>
            </a:custGeom>
            <a:ln w="10406">
              <a:solidFill>
                <a:srgbClr val="2A5CDA"/>
              </a:solidFill>
            </a:ln>
          </p:spPr>
          <p:txBody>
            <a:bodyPr wrap="square" lIns="0" tIns="0" rIns="0" bIns="0" rtlCol="0"/>
            <a:lstStyle/>
            <a:p>
              <a:endParaRPr sz="1092"/>
            </a:p>
          </p:txBody>
        </p:sp>
        <p:pic>
          <p:nvPicPr>
            <p:cNvPr id="6373" name="object 1212">
              <a:extLst>
                <a:ext uri="{FF2B5EF4-FFF2-40B4-BE49-F238E27FC236}">
                  <a16:creationId xmlns:a16="http://schemas.microsoft.com/office/drawing/2014/main" id="{C489E3F3-DB10-3ACA-0344-2681B3AD8172}"/>
                </a:ext>
              </a:extLst>
            </p:cNvPr>
            <p:cNvPicPr/>
            <p:nvPr/>
          </p:nvPicPr>
          <p:blipFill>
            <a:blip r:embed="rId14" cstate="print"/>
            <a:stretch>
              <a:fillRect/>
            </a:stretch>
          </p:blipFill>
          <p:spPr>
            <a:xfrm>
              <a:off x="15594540" y="5841838"/>
              <a:ext cx="169062" cy="43960"/>
            </a:xfrm>
            <a:prstGeom prst="rect">
              <a:avLst/>
            </a:prstGeom>
          </p:spPr>
        </p:pic>
        <p:sp>
          <p:nvSpPr>
            <p:cNvPr id="6374" name="object 1213">
              <a:extLst>
                <a:ext uri="{FF2B5EF4-FFF2-40B4-BE49-F238E27FC236}">
                  <a16:creationId xmlns:a16="http://schemas.microsoft.com/office/drawing/2014/main" id="{E00FF14D-A676-2F9D-C68D-C1A5F66E4A06}"/>
                </a:ext>
              </a:extLst>
            </p:cNvPr>
            <p:cNvSpPr/>
            <p:nvPr/>
          </p:nvSpPr>
          <p:spPr>
            <a:xfrm>
              <a:off x="15594539" y="5841836"/>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375" name="object 1214">
              <a:extLst>
                <a:ext uri="{FF2B5EF4-FFF2-40B4-BE49-F238E27FC236}">
                  <a16:creationId xmlns:a16="http://schemas.microsoft.com/office/drawing/2014/main" id="{7CD0F1E2-27C7-A362-08CF-A22330A7E78C}"/>
                </a:ext>
              </a:extLst>
            </p:cNvPr>
            <p:cNvPicPr/>
            <p:nvPr/>
          </p:nvPicPr>
          <p:blipFill>
            <a:blip r:embed="rId21" cstate="print"/>
            <a:stretch>
              <a:fillRect/>
            </a:stretch>
          </p:blipFill>
          <p:spPr>
            <a:xfrm>
              <a:off x="15594540" y="5895523"/>
              <a:ext cx="169062" cy="43962"/>
            </a:xfrm>
            <a:prstGeom prst="rect">
              <a:avLst/>
            </a:prstGeom>
          </p:spPr>
        </p:pic>
        <p:sp>
          <p:nvSpPr>
            <p:cNvPr id="6376" name="object 1215">
              <a:extLst>
                <a:ext uri="{FF2B5EF4-FFF2-40B4-BE49-F238E27FC236}">
                  <a16:creationId xmlns:a16="http://schemas.microsoft.com/office/drawing/2014/main" id="{6BAD70E5-AF6B-EF1D-3609-785966AD088B}"/>
                </a:ext>
              </a:extLst>
            </p:cNvPr>
            <p:cNvSpPr/>
            <p:nvPr/>
          </p:nvSpPr>
          <p:spPr>
            <a:xfrm>
              <a:off x="15594539" y="5895517"/>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377" name="object 1216">
              <a:extLst>
                <a:ext uri="{FF2B5EF4-FFF2-40B4-BE49-F238E27FC236}">
                  <a16:creationId xmlns:a16="http://schemas.microsoft.com/office/drawing/2014/main" id="{CA43FCD5-BE66-686E-3773-06D997FEED82}"/>
                </a:ext>
              </a:extLst>
            </p:cNvPr>
            <p:cNvPicPr/>
            <p:nvPr/>
          </p:nvPicPr>
          <p:blipFill>
            <a:blip r:embed="rId15" cstate="print"/>
            <a:stretch>
              <a:fillRect/>
            </a:stretch>
          </p:blipFill>
          <p:spPr>
            <a:xfrm>
              <a:off x="15594540" y="5950402"/>
              <a:ext cx="169062" cy="43962"/>
            </a:xfrm>
            <a:prstGeom prst="rect">
              <a:avLst/>
            </a:prstGeom>
          </p:spPr>
        </p:pic>
        <p:sp>
          <p:nvSpPr>
            <p:cNvPr id="6378" name="object 1217">
              <a:extLst>
                <a:ext uri="{FF2B5EF4-FFF2-40B4-BE49-F238E27FC236}">
                  <a16:creationId xmlns:a16="http://schemas.microsoft.com/office/drawing/2014/main" id="{B19DC6F2-6863-4B61-37C5-C0346371B4F8}"/>
                </a:ext>
              </a:extLst>
            </p:cNvPr>
            <p:cNvSpPr/>
            <p:nvPr/>
          </p:nvSpPr>
          <p:spPr>
            <a:xfrm>
              <a:off x="15594539" y="5950396"/>
              <a:ext cx="169545" cy="44450"/>
            </a:xfrm>
            <a:custGeom>
              <a:avLst/>
              <a:gdLst/>
              <a:ahLst/>
              <a:cxnLst/>
              <a:rect l="l" t="t" r="r" b="b"/>
              <a:pathLst>
                <a:path w="169544" h="44450">
                  <a:moveTo>
                    <a:pt x="163272" y="43961"/>
                  </a:moveTo>
                  <a:lnTo>
                    <a:pt x="5793" y="43961"/>
                  </a:lnTo>
                  <a:lnTo>
                    <a:pt x="2592" y="43961"/>
                  </a:lnTo>
                  <a:lnTo>
                    <a:pt x="0" y="41368"/>
                  </a:lnTo>
                  <a:lnTo>
                    <a:pt x="0" y="38167"/>
                  </a:lnTo>
                  <a:lnTo>
                    <a:pt x="0" y="5793"/>
                  </a:lnTo>
                  <a:lnTo>
                    <a:pt x="0" y="2604"/>
                  </a:lnTo>
                  <a:lnTo>
                    <a:pt x="2592" y="0"/>
                  </a:lnTo>
                  <a:lnTo>
                    <a:pt x="5793" y="0"/>
                  </a:lnTo>
                  <a:lnTo>
                    <a:pt x="163272" y="0"/>
                  </a:lnTo>
                  <a:lnTo>
                    <a:pt x="166473" y="0"/>
                  </a:lnTo>
                  <a:lnTo>
                    <a:pt x="169066" y="2604"/>
                  </a:lnTo>
                  <a:lnTo>
                    <a:pt x="169066" y="5793"/>
                  </a:lnTo>
                  <a:lnTo>
                    <a:pt x="169066" y="38167"/>
                  </a:lnTo>
                  <a:lnTo>
                    <a:pt x="169066" y="41368"/>
                  </a:lnTo>
                  <a:lnTo>
                    <a:pt x="166473" y="43961"/>
                  </a:lnTo>
                  <a:lnTo>
                    <a:pt x="163272" y="43961"/>
                  </a:lnTo>
                  <a:close/>
                </a:path>
              </a:pathLst>
            </a:custGeom>
            <a:ln w="10406">
              <a:solidFill>
                <a:srgbClr val="2A5CDA"/>
              </a:solidFill>
            </a:ln>
          </p:spPr>
          <p:txBody>
            <a:bodyPr wrap="square" lIns="0" tIns="0" rIns="0" bIns="0" rtlCol="0"/>
            <a:lstStyle/>
            <a:p>
              <a:endParaRPr sz="1092"/>
            </a:p>
          </p:txBody>
        </p:sp>
        <p:pic>
          <p:nvPicPr>
            <p:cNvPr id="6379" name="object 1218">
              <a:extLst>
                <a:ext uri="{FF2B5EF4-FFF2-40B4-BE49-F238E27FC236}">
                  <a16:creationId xmlns:a16="http://schemas.microsoft.com/office/drawing/2014/main" id="{AAFAF4BC-6FD8-6853-B308-637FE16FD494}"/>
                </a:ext>
              </a:extLst>
            </p:cNvPr>
            <p:cNvPicPr/>
            <p:nvPr/>
          </p:nvPicPr>
          <p:blipFill>
            <a:blip r:embed="rId11" cstate="print"/>
            <a:stretch>
              <a:fillRect/>
            </a:stretch>
          </p:blipFill>
          <p:spPr>
            <a:xfrm>
              <a:off x="15614832" y="5885798"/>
              <a:ext cx="128488" cy="9724"/>
            </a:xfrm>
            <a:prstGeom prst="rect">
              <a:avLst/>
            </a:prstGeom>
          </p:spPr>
        </p:pic>
        <p:sp>
          <p:nvSpPr>
            <p:cNvPr id="6380" name="object 1219">
              <a:extLst>
                <a:ext uri="{FF2B5EF4-FFF2-40B4-BE49-F238E27FC236}">
                  <a16:creationId xmlns:a16="http://schemas.microsoft.com/office/drawing/2014/main" id="{40D71AAD-48F8-C4AB-A3B1-CAC40F3F2553}"/>
                </a:ext>
              </a:extLst>
            </p:cNvPr>
            <p:cNvSpPr/>
            <p:nvPr/>
          </p:nvSpPr>
          <p:spPr>
            <a:xfrm>
              <a:off x="15614832" y="5885798"/>
              <a:ext cx="128905" cy="10160"/>
            </a:xfrm>
            <a:custGeom>
              <a:avLst/>
              <a:gdLst/>
              <a:ahLst/>
              <a:cxnLst/>
              <a:rect l="l" t="t" r="r" b="b"/>
              <a:pathLst>
                <a:path w="128905" h="10160">
                  <a:moveTo>
                    <a:pt x="128488" y="0"/>
                  </a:moveTo>
                  <a:lnTo>
                    <a:pt x="0" y="0"/>
                  </a:lnTo>
                  <a:lnTo>
                    <a:pt x="0" y="9724"/>
                  </a:lnTo>
                  <a:lnTo>
                    <a:pt x="128488" y="9724"/>
                  </a:lnTo>
                  <a:lnTo>
                    <a:pt x="128488" y="0"/>
                  </a:lnTo>
                  <a:close/>
                </a:path>
              </a:pathLst>
            </a:custGeom>
            <a:solidFill>
              <a:srgbClr val="FFFFFF">
                <a:alpha val="79998"/>
              </a:srgbClr>
            </a:solidFill>
          </p:spPr>
          <p:txBody>
            <a:bodyPr wrap="square" lIns="0" tIns="0" rIns="0" bIns="0" rtlCol="0"/>
            <a:lstStyle/>
            <a:p>
              <a:endParaRPr sz="1092"/>
            </a:p>
          </p:txBody>
        </p:sp>
        <p:sp>
          <p:nvSpPr>
            <p:cNvPr id="6381" name="object 1220">
              <a:extLst>
                <a:ext uri="{FF2B5EF4-FFF2-40B4-BE49-F238E27FC236}">
                  <a16:creationId xmlns:a16="http://schemas.microsoft.com/office/drawing/2014/main" id="{97C1D483-201C-5284-ED1C-8F043C9027BF}"/>
                </a:ext>
              </a:extLst>
            </p:cNvPr>
            <p:cNvSpPr/>
            <p:nvPr/>
          </p:nvSpPr>
          <p:spPr>
            <a:xfrm>
              <a:off x="15614827" y="5885808"/>
              <a:ext cx="128905" cy="57785"/>
            </a:xfrm>
            <a:custGeom>
              <a:avLst/>
              <a:gdLst/>
              <a:ahLst/>
              <a:cxnLst/>
              <a:rect l="l" t="t" r="r" b="b"/>
              <a:pathLst>
                <a:path w="128905" h="57785">
                  <a:moveTo>
                    <a:pt x="128485" y="53936"/>
                  </a:moveTo>
                  <a:lnTo>
                    <a:pt x="0" y="53936"/>
                  </a:lnTo>
                  <a:lnTo>
                    <a:pt x="0" y="57683"/>
                  </a:lnTo>
                  <a:lnTo>
                    <a:pt x="128485" y="57683"/>
                  </a:lnTo>
                  <a:lnTo>
                    <a:pt x="128485" y="53936"/>
                  </a:lnTo>
                  <a:close/>
                </a:path>
                <a:path w="128905" h="57785">
                  <a:moveTo>
                    <a:pt x="128485" y="0"/>
                  </a:moveTo>
                  <a:lnTo>
                    <a:pt x="0" y="0"/>
                  </a:lnTo>
                  <a:lnTo>
                    <a:pt x="0" y="3746"/>
                  </a:lnTo>
                  <a:lnTo>
                    <a:pt x="128485" y="3746"/>
                  </a:lnTo>
                  <a:lnTo>
                    <a:pt x="128485" y="0"/>
                  </a:lnTo>
                  <a:close/>
                </a:path>
              </a:pathLst>
            </a:custGeom>
            <a:solidFill>
              <a:srgbClr val="DDE7FD"/>
            </a:solidFill>
          </p:spPr>
          <p:txBody>
            <a:bodyPr wrap="square" lIns="0" tIns="0" rIns="0" bIns="0" rtlCol="0"/>
            <a:lstStyle/>
            <a:p>
              <a:endParaRPr sz="1092"/>
            </a:p>
          </p:txBody>
        </p:sp>
        <p:sp>
          <p:nvSpPr>
            <p:cNvPr id="6382" name="object 1221">
              <a:extLst>
                <a:ext uri="{FF2B5EF4-FFF2-40B4-BE49-F238E27FC236}">
                  <a16:creationId xmlns:a16="http://schemas.microsoft.com/office/drawing/2014/main" id="{9FC29873-48EB-01A2-97E7-B13B2F35C11F}"/>
                </a:ext>
              </a:extLst>
            </p:cNvPr>
            <p:cNvSpPr/>
            <p:nvPr/>
          </p:nvSpPr>
          <p:spPr>
            <a:xfrm>
              <a:off x="15614826" y="5885799"/>
              <a:ext cx="128905" cy="64769"/>
            </a:xfrm>
            <a:custGeom>
              <a:avLst/>
              <a:gdLst/>
              <a:ahLst/>
              <a:cxnLst/>
              <a:rect l="l" t="t" r="r" b="b"/>
              <a:pathLst>
                <a:path w="128905" h="64770">
                  <a:moveTo>
                    <a:pt x="0" y="9724"/>
                  </a:moveTo>
                  <a:lnTo>
                    <a:pt x="128488" y="9724"/>
                  </a:lnTo>
                  <a:lnTo>
                    <a:pt x="128488" y="0"/>
                  </a:lnTo>
                  <a:lnTo>
                    <a:pt x="0" y="0"/>
                  </a:lnTo>
                  <a:lnTo>
                    <a:pt x="0" y="9724"/>
                  </a:lnTo>
                  <a:close/>
                </a:path>
                <a:path w="128905" h="64770">
                  <a:moveTo>
                    <a:pt x="0" y="64603"/>
                  </a:moveTo>
                  <a:lnTo>
                    <a:pt x="128488" y="64603"/>
                  </a:lnTo>
                  <a:lnTo>
                    <a:pt x="128488" y="53685"/>
                  </a:lnTo>
                  <a:lnTo>
                    <a:pt x="0" y="53685"/>
                  </a:lnTo>
                  <a:lnTo>
                    <a:pt x="0" y="64603"/>
                  </a:lnTo>
                  <a:close/>
                </a:path>
              </a:pathLst>
            </a:custGeom>
            <a:ln w="10406">
              <a:solidFill>
                <a:srgbClr val="2A5CDA"/>
              </a:solidFill>
            </a:ln>
          </p:spPr>
          <p:txBody>
            <a:bodyPr wrap="square" lIns="0" tIns="0" rIns="0" bIns="0" rtlCol="0"/>
            <a:lstStyle/>
            <a:p>
              <a:endParaRPr sz="1092"/>
            </a:p>
          </p:txBody>
        </p:sp>
        <p:sp>
          <p:nvSpPr>
            <p:cNvPr id="6383" name="object 1222">
              <a:extLst>
                <a:ext uri="{FF2B5EF4-FFF2-40B4-BE49-F238E27FC236}">
                  <a16:creationId xmlns:a16="http://schemas.microsoft.com/office/drawing/2014/main" id="{887294FB-7CA3-AD03-2299-8A9F2B25DDEF}"/>
                </a:ext>
              </a:extLst>
            </p:cNvPr>
            <p:cNvSpPr/>
            <p:nvPr/>
          </p:nvSpPr>
          <p:spPr>
            <a:xfrm>
              <a:off x="15642538" y="597012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384" name="object 1223">
              <a:extLst>
                <a:ext uri="{FF2B5EF4-FFF2-40B4-BE49-F238E27FC236}">
                  <a16:creationId xmlns:a16="http://schemas.microsoft.com/office/drawing/2014/main" id="{08C6A098-971E-CDCA-A016-922A0C78BCD2}"/>
                </a:ext>
              </a:extLst>
            </p:cNvPr>
            <p:cNvSpPr/>
            <p:nvPr/>
          </p:nvSpPr>
          <p:spPr>
            <a:xfrm>
              <a:off x="15684589" y="5974635"/>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385" name="object 1224">
              <a:extLst>
                <a:ext uri="{FF2B5EF4-FFF2-40B4-BE49-F238E27FC236}">
                  <a16:creationId xmlns:a16="http://schemas.microsoft.com/office/drawing/2014/main" id="{F53FF6BA-C2BE-63D2-63DC-085F037490E3}"/>
                </a:ext>
              </a:extLst>
            </p:cNvPr>
            <p:cNvSpPr/>
            <p:nvPr/>
          </p:nvSpPr>
          <p:spPr>
            <a:xfrm>
              <a:off x="15614485" y="5968523"/>
              <a:ext cx="128905" cy="37465"/>
            </a:xfrm>
            <a:custGeom>
              <a:avLst/>
              <a:gdLst/>
              <a:ahLst/>
              <a:cxnLst/>
              <a:rect l="l" t="t" r="r" b="b"/>
              <a:pathLst>
                <a:path w="128905" h="37464">
                  <a:moveTo>
                    <a:pt x="9271" y="1727"/>
                  </a:moveTo>
                  <a:lnTo>
                    <a:pt x="7543" y="0"/>
                  </a:lnTo>
                  <a:lnTo>
                    <a:pt x="3289" y="0"/>
                  </a:lnTo>
                  <a:lnTo>
                    <a:pt x="1562" y="1727"/>
                  </a:lnTo>
                  <a:lnTo>
                    <a:pt x="1562" y="5994"/>
                  </a:lnTo>
                  <a:lnTo>
                    <a:pt x="3289" y="7721"/>
                  </a:lnTo>
                  <a:lnTo>
                    <a:pt x="7543" y="7721"/>
                  </a:lnTo>
                  <a:lnTo>
                    <a:pt x="9271" y="5994"/>
                  </a:lnTo>
                  <a:lnTo>
                    <a:pt x="9271" y="3860"/>
                  </a:lnTo>
                  <a:lnTo>
                    <a:pt x="9271" y="1727"/>
                  </a:lnTo>
                  <a:close/>
                </a:path>
                <a:path w="128905" h="37464">
                  <a:moveTo>
                    <a:pt x="15557" y="25844"/>
                  </a:moveTo>
                  <a:lnTo>
                    <a:pt x="0" y="25844"/>
                  </a:lnTo>
                  <a:lnTo>
                    <a:pt x="0" y="35725"/>
                  </a:lnTo>
                  <a:lnTo>
                    <a:pt x="939" y="36664"/>
                  </a:lnTo>
                  <a:lnTo>
                    <a:pt x="13474" y="36664"/>
                  </a:lnTo>
                  <a:lnTo>
                    <a:pt x="14617" y="36664"/>
                  </a:lnTo>
                  <a:lnTo>
                    <a:pt x="15557" y="35725"/>
                  </a:lnTo>
                  <a:lnTo>
                    <a:pt x="15557" y="25844"/>
                  </a:lnTo>
                  <a:close/>
                </a:path>
                <a:path w="128905" h="37464">
                  <a:moveTo>
                    <a:pt x="128828" y="26174"/>
                  </a:moveTo>
                  <a:lnTo>
                    <a:pt x="113271" y="26174"/>
                  </a:lnTo>
                  <a:lnTo>
                    <a:pt x="113271" y="36055"/>
                  </a:lnTo>
                  <a:lnTo>
                    <a:pt x="114211" y="36995"/>
                  </a:lnTo>
                  <a:lnTo>
                    <a:pt x="126746" y="36995"/>
                  </a:lnTo>
                  <a:lnTo>
                    <a:pt x="127889" y="36995"/>
                  </a:lnTo>
                  <a:lnTo>
                    <a:pt x="128828" y="36055"/>
                  </a:lnTo>
                  <a:lnTo>
                    <a:pt x="128828" y="26174"/>
                  </a:lnTo>
                  <a:close/>
                </a:path>
              </a:pathLst>
            </a:custGeom>
            <a:solidFill>
              <a:srgbClr val="2A5CDA"/>
            </a:solidFill>
          </p:spPr>
          <p:txBody>
            <a:bodyPr wrap="square" lIns="0" tIns="0" rIns="0" bIns="0" rtlCol="0"/>
            <a:lstStyle/>
            <a:p>
              <a:endParaRPr sz="1092"/>
            </a:p>
          </p:txBody>
        </p:sp>
        <p:sp>
          <p:nvSpPr>
            <p:cNvPr id="6386" name="object 1225">
              <a:extLst>
                <a:ext uri="{FF2B5EF4-FFF2-40B4-BE49-F238E27FC236}">
                  <a16:creationId xmlns:a16="http://schemas.microsoft.com/office/drawing/2014/main" id="{72590251-5B31-63E6-4FD4-78BB67FB4012}"/>
                </a:ext>
              </a:extLst>
            </p:cNvPr>
            <p:cNvSpPr/>
            <p:nvPr/>
          </p:nvSpPr>
          <p:spPr>
            <a:xfrm>
              <a:off x="15642538" y="5861564"/>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387" name="object 1226">
              <a:extLst>
                <a:ext uri="{FF2B5EF4-FFF2-40B4-BE49-F238E27FC236}">
                  <a16:creationId xmlns:a16="http://schemas.microsoft.com/office/drawing/2014/main" id="{C3F02BB4-33B8-BA22-57AE-BB79FFD224CF}"/>
                </a:ext>
              </a:extLst>
            </p:cNvPr>
            <p:cNvSpPr/>
            <p:nvPr/>
          </p:nvSpPr>
          <p:spPr>
            <a:xfrm>
              <a:off x="15684589" y="5866074"/>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388" name="object 1227">
              <a:extLst>
                <a:ext uri="{FF2B5EF4-FFF2-40B4-BE49-F238E27FC236}">
                  <a16:creationId xmlns:a16="http://schemas.microsoft.com/office/drawing/2014/main" id="{B22C0C25-B6C9-CAA9-9A00-C787DBFCCA5E}"/>
                </a:ext>
              </a:extLst>
            </p:cNvPr>
            <p:cNvSpPr/>
            <p:nvPr/>
          </p:nvSpPr>
          <p:spPr>
            <a:xfrm>
              <a:off x="15616047" y="5859961"/>
              <a:ext cx="8255" cy="8255"/>
            </a:xfrm>
            <a:custGeom>
              <a:avLst/>
              <a:gdLst/>
              <a:ahLst/>
              <a:cxnLst/>
              <a:rect l="l" t="t" r="r" b="b"/>
              <a:pathLst>
                <a:path w="8255" h="8254">
                  <a:moveTo>
                    <a:pt x="5989" y="0"/>
                  </a:moveTo>
                  <a:lnTo>
                    <a:pt x="1727" y="0"/>
                  </a:lnTo>
                  <a:lnTo>
                    <a:pt x="0" y="1728"/>
                  </a:lnTo>
                  <a:lnTo>
                    <a:pt x="0" y="5988"/>
                  </a:lnTo>
                  <a:lnTo>
                    <a:pt x="1727" y="7717"/>
                  </a:lnTo>
                  <a:lnTo>
                    <a:pt x="5989" y="7717"/>
                  </a:lnTo>
                  <a:lnTo>
                    <a:pt x="7717" y="5988"/>
                  </a:lnTo>
                  <a:lnTo>
                    <a:pt x="7717" y="3858"/>
                  </a:lnTo>
                  <a:lnTo>
                    <a:pt x="7717" y="1728"/>
                  </a:lnTo>
                  <a:lnTo>
                    <a:pt x="5989" y="0"/>
                  </a:lnTo>
                  <a:close/>
                </a:path>
              </a:pathLst>
            </a:custGeom>
            <a:solidFill>
              <a:srgbClr val="2A5CDA"/>
            </a:solidFill>
          </p:spPr>
          <p:txBody>
            <a:bodyPr wrap="square" lIns="0" tIns="0" rIns="0" bIns="0" rtlCol="0"/>
            <a:lstStyle/>
            <a:p>
              <a:endParaRPr sz="1092"/>
            </a:p>
          </p:txBody>
        </p:sp>
        <p:sp>
          <p:nvSpPr>
            <p:cNvPr id="6389" name="object 1228">
              <a:extLst>
                <a:ext uri="{FF2B5EF4-FFF2-40B4-BE49-F238E27FC236}">
                  <a16:creationId xmlns:a16="http://schemas.microsoft.com/office/drawing/2014/main" id="{49B6F113-7AF3-0842-E4EA-47D538726135}"/>
                </a:ext>
              </a:extLst>
            </p:cNvPr>
            <p:cNvSpPr/>
            <p:nvPr/>
          </p:nvSpPr>
          <p:spPr>
            <a:xfrm>
              <a:off x="15642538" y="5915246"/>
              <a:ext cx="97790" cy="0"/>
            </a:xfrm>
            <a:custGeom>
              <a:avLst/>
              <a:gdLst/>
              <a:ahLst/>
              <a:cxnLst/>
              <a:rect l="l" t="t" r="r" b="b"/>
              <a:pathLst>
                <a:path w="97790">
                  <a:moveTo>
                    <a:pt x="0" y="0"/>
                  </a:moveTo>
                  <a:lnTo>
                    <a:pt x="97221" y="0"/>
                  </a:lnTo>
                </a:path>
              </a:pathLst>
            </a:custGeom>
            <a:ln w="10406">
              <a:solidFill>
                <a:srgbClr val="DDE7FD"/>
              </a:solidFill>
            </a:ln>
          </p:spPr>
          <p:txBody>
            <a:bodyPr wrap="square" lIns="0" tIns="0" rIns="0" bIns="0" rtlCol="0"/>
            <a:lstStyle/>
            <a:p>
              <a:endParaRPr sz="1092"/>
            </a:p>
          </p:txBody>
        </p:sp>
        <p:sp>
          <p:nvSpPr>
            <p:cNvPr id="6390" name="object 1229">
              <a:extLst>
                <a:ext uri="{FF2B5EF4-FFF2-40B4-BE49-F238E27FC236}">
                  <a16:creationId xmlns:a16="http://schemas.microsoft.com/office/drawing/2014/main" id="{26BD55D9-A0DC-25F0-62EF-9F2304CCCC0B}"/>
                </a:ext>
              </a:extLst>
            </p:cNvPr>
            <p:cNvSpPr/>
            <p:nvPr/>
          </p:nvSpPr>
          <p:spPr>
            <a:xfrm>
              <a:off x="15684589" y="5919757"/>
              <a:ext cx="59055" cy="0"/>
            </a:xfrm>
            <a:custGeom>
              <a:avLst/>
              <a:gdLst/>
              <a:ahLst/>
              <a:cxnLst/>
              <a:rect l="l" t="t" r="r" b="b"/>
              <a:pathLst>
                <a:path w="59055">
                  <a:moveTo>
                    <a:pt x="0" y="0"/>
                  </a:moveTo>
                  <a:lnTo>
                    <a:pt x="58749" y="0"/>
                  </a:lnTo>
                </a:path>
              </a:pathLst>
            </a:custGeom>
            <a:ln w="10406">
              <a:solidFill>
                <a:srgbClr val="DDE7FD"/>
              </a:solidFill>
            </a:ln>
          </p:spPr>
          <p:txBody>
            <a:bodyPr wrap="square" lIns="0" tIns="0" rIns="0" bIns="0" rtlCol="0"/>
            <a:lstStyle/>
            <a:p>
              <a:endParaRPr sz="1092"/>
            </a:p>
          </p:txBody>
        </p:sp>
        <p:sp>
          <p:nvSpPr>
            <p:cNvPr id="6391" name="object 1230">
              <a:extLst>
                <a:ext uri="{FF2B5EF4-FFF2-40B4-BE49-F238E27FC236}">
                  <a16:creationId xmlns:a16="http://schemas.microsoft.com/office/drawing/2014/main" id="{5290DE6C-A6C8-0456-28BF-771F89427E6D}"/>
                </a:ext>
              </a:extLst>
            </p:cNvPr>
            <p:cNvSpPr/>
            <p:nvPr/>
          </p:nvSpPr>
          <p:spPr>
            <a:xfrm>
              <a:off x="15616047" y="5913644"/>
              <a:ext cx="8255" cy="8255"/>
            </a:xfrm>
            <a:custGeom>
              <a:avLst/>
              <a:gdLst/>
              <a:ahLst/>
              <a:cxnLst/>
              <a:rect l="l" t="t" r="r" b="b"/>
              <a:pathLst>
                <a:path w="8255" h="8254">
                  <a:moveTo>
                    <a:pt x="5989" y="0"/>
                  </a:moveTo>
                  <a:lnTo>
                    <a:pt x="1727" y="0"/>
                  </a:lnTo>
                  <a:lnTo>
                    <a:pt x="0" y="1727"/>
                  </a:lnTo>
                  <a:lnTo>
                    <a:pt x="0" y="5987"/>
                  </a:lnTo>
                  <a:lnTo>
                    <a:pt x="1727" y="7715"/>
                  </a:lnTo>
                  <a:lnTo>
                    <a:pt x="5989" y="7715"/>
                  </a:lnTo>
                  <a:lnTo>
                    <a:pt x="7717" y="5987"/>
                  </a:lnTo>
                  <a:lnTo>
                    <a:pt x="7717" y="3857"/>
                  </a:lnTo>
                  <a:lnTo>
                    <a:pt x="7717" y="1727"/>
                  </a:lnTo>
                  <a:lnTo>
                    <a:pt x="5989" y="0"/>
                  </a:lnTo>
                  <a:close/>
                </a:path>
              </a:pathLst>
            </a:custGeom>
            <a:solidFill>
              <a:srgbClr val="2A5CDA"/>
            </a:solidFill>
          </p:spPr>
          <p:txBody>
            <a:bodyPr wrap="square" lIns="0" tIns="0" rIns="0" bIns="0" rtlCol="0"/>
            <a:lstStyle/>
            <a:p>
              <a:endParaRPr sz="1092"/>
            </a:p>
          </p:txBody>
        </p:sp>
        <p:sp>
          <p:nvSpPr>
            <p:cNvPr id="6392" name="object 1231">
              <a:extLst>
                <a:ext uri="{FF2B5EF4-FFF2-40B4-BE49-F238E27FC236}">
                  <a16:creationId xmlns:a16="http://schemas.microsoft.com/office/drawing/2014/main" id="{04AF4935-D217-DF6E-CC33-D010CB7AA4C8}"/>
                </a:ext>
              </a:extLst>
            </p:cNvPr>
            <p:cNvSpPr/>
            <p:nvPr/>
          </p:nvSpPr>
          <p:spPr>
            <a:xfrm>
              <a:off x="15585126" y="6005177"/>
              <a:ext cx="187960" cy="0"/>
            </a:xfrm>
            <a:custGeom>
              <a:avLst/>
              <a:gdLst/>
              <a:ahLst/>
              <a:cxnLst/>
              <a:rect l="l" t="t" r="r" b="b"/>
              <a:pathLst>
                <a:path w="187959">
                  <a:moveTo>
                    <a:pt x="0" y="0"/>
                  </a:moveTo>
                  <a:lnTo>
                    <a:pt x="187882" y="0"/>
                  </a:lnTo>
                </a:path>
              </a:pathLst>
            </a:custGeom>
            <a:ln w="10406">
              <a:solidFill>
                <a:srgbClr val="2A5CDA"/>
              </a:solidFill>
            </a:ln>
          </p:spPr>
          <p:txBody>
            <a:bodyPr wrap="square" lIns="0" tIns="0" rIns="0" bIns="0" rtlCol="0"/>
            <a:lstStyle/>
            <a:p>
              <a:endParaRPr sz="1092"/>
            </a:p>
          </p:txBody>
        </p:sp>
        <p:pic>
          <p:nvPicPr>
            <p:cNvPr id="6393" name="object 1232">
              <a:extLst>
                <a:ext uri="{FF2B5EF4-FFF2-40B4-BE49-F238E27FC236}">
                  <a16:creationId xmlns:a16="http://schemas.microsoft.com/office/drawing/2014/main" id="{FCB6A4DD-2E1A-AB94-604E-FE78FBB0C348}"/>
                </a:ext>
              </a:extLst>
            </p:cNvPr>
            <p:cNvPicPr/>
            <p:nvPr/>
          </p:nvPicPr>
          <p:blipFill>
            <a:blip r:embed="rId43" cstate="print"/>
            <a:stretch>
              <a:fillRect/>
            </a:stretch>
          </p:blipFill>
          <p:spPr>
            <a:xfrm>
              <a:off x="15572057" y="8490826"/>
              <a:ext cx="1347812" cy="1556307"/>
            </a:xfrm>
            <a:prstGeom prst="rect">
              <a:avLst/>
            </a:prstGeom>
          </p:spPr>
        </p:pic>
        <p:sp>
          <p:nvSpPr>
            <p:cNvPr id="6394" name="object 1233">
              <a:extLst>
                <a:ext uri="{FF2B5EF4-FFF2-40B4-BE49-F238E27FC236}">
                  <a16:creationId xmlns:a16="http://schemas.microsoft.com/office/drawing/2014/main" id="{8C33AF34-E89C-A790-A991-3C76F6EEF257}"/>
                </a:ext>
              </a:extLst>
            </p:cNvPr>
            <p:cNvSpPr/>
            <p:nvPr/>
          </p:nvSpPr>
          <p:spPr>
            <a:xfrm>
              <a:off x="15657456" y="8589421"/>
              <a:ext cx="1177290" cy="1359535"/>
            </a:xfrm>
            <a:custGeom>
              <a:avLst/>
              <a:gdLst/>
              <a:ahLst/>
              <a:cxnLst/>
              <a:rect l="l" t="t" r="r" b="b"/>
              <a:pathLst>
                <a:path w="1177290" h="1359534">
                  <a:moveTo>
                    <a:pt x="1177025" y="1019338"/>
                  </a:moveTo>
                  <a:lnTo>
                    <a:pt x="1177025" y="339787"/>
                  </a:lnTo>
                  <a:lnTo>
                    <a:pt x="588512" y="0"/>
                  </a:lnTo>
                  <a:lnTo>
                    <a:pt x="0" y="339787"/>
                  </a:lnTo>
                  <a:lnTo>
                    <a:pt x="0" y="1019338"/>
                  </a:lnTo>
                  <a:lnTo>
                    <a:pt x="588512" y="1359114"/>
                  </a:lnTo>
                  <a:lnTo>
                    <a:pt x="1177025" y="1019338"/>
                  </a:lnTo>
                  <a:close/>
                </a:path>
              </a:pathLst>
            </a:custGeom>
            <a:ln w="10406">
              <a:solidFill>
                <a:srgbClr val="FFFFFF"/>
              </a:solidFill>
            </a:ln>
          </p:spPr>
          <p:txBody>
            <a:bodyPr wrap="square" lIns="0" tIns="0" rIns="0" bIns="0" rtlCol="0"/>
            <a:lstStyle/>
            <a:p>
              <a:endParaRPr sz="1092"/>
            </a:p>
          </p:txBody>
        </p:sp>
      </p:grpSp>
      <p:sp>
        <p:nvSpPr>
          <p:cNvPr id="6395" name="object 1234">
            <a:extLst>
              <a:ext uri="{FF2B5EF4-FFF2-40B4-BE49-F238E27FC236}">
                <a16:creationId xmlns:a16="http://schemas.microsoft.com/office/drawing/2014/main" id="{B2606219-5389-19FF-6F8F-39283BFD4322}"/>
              </a:ext>
            </a:extLst>
          </p:cNvPr>
          <p:cNvSpPr txBox="1"/>
          <p:nvPr/>
        </p:nvSpPr>
        <p:spPr>
          <a:xfrm>
            <a:off x="14971315" y="5242612"/>
            <a:ext cx="503664" cy="250860"/>
          </a:xfrm>
          <a:prstGeom prst="rect">
            <a:avLst/>
          </a:prstGeom>
        </p:spPr>
        <p:txBody>
          <a:bodyPr vert="horz" wrap="square" lIns="0" tIns="8086" rIns="0" bIns="0" rtlCol="0">
            <a:spAutoFit/>
          </a:bodyPr>
          <a:lstStyle/>
          <a:p>
            <a:pPr marL="7701">
              <a:spcBef>
                <a:spcPts val="64"/>
              </a:spcBef>
            </a:pPr>
            <a:r>
              <a:rPr sz="1577" b="1" spc="143" dirty="0">
                <a:solidFill>
                  <a:srgbClr val="FFFFFF"/>
                </a:solidFill>
                <a:latin typeface="Tahoma"/>
                <a:cs typeface="Tahoma"/>
              </a:rPr>
              <a:t>C</a:t>
            </a:r>
            <a:r>
              <a:rPr sz="1577" b="1" spc="-69" dirty="0">
                <a:solidFill>
                  <a:srgbClr val="FFFFFF"/>
                </a:solidFill>
                <a:latin typeface="Tahoma"/>
                <a:cs typeface="Tahoma"/>
              </a:rPr>
              <a:t>CIP</a:t>
            </a:r>
            <a:endParaRPr sz="1577">
              <a:latin typeface="Tahoma"/>
              <a:cs typeface="Tahoma"/>
            </a:endParaRPr>
          </a:p>
        </p:txBody>
      </p:sp>
      <p:grpSp>
        <p:nvGrpSpPr>
          <p:cNvPr id="6396" name="object 1235">
            <a:extLst>
              <a:ext uri="{FF2B5EF4-FFF2-40B4-BE49-F238E27FC236}">
                <a16:creationId xmlns:a16="http://schemas.microsoft.com/office/drawing/2014/main" id="{45A95D74-C01B-0436-6B2E-6EE7115C37E9}"/>
              </a:ext>
            </a:extLst>
          </p:cNvPr>
          <p:cNvGrpSpPr/>
          <p:nvPr/>
        </p:nvGrpSpPr>
        <p:grpSpPr>
          <a:xfrm>
            <a:off x="14814292" y="1097116"/>
            <a:ext cx="817492" cy="943793"/>
            <a:chOff x="15572058" y="2188626"/>
            <a:chExt cx="1348105" cy="1556385"/>
          </a:xfrm>
        </p:grpSpPr>
        <p:pic>
          <p:nvPicPr>
            <p:cNvPr id="6397" name="object 1236">
              <a:extLst>
                <a:ext uri="{FF2B5EF4-FFF2-40B4-BE49-F238E27FC236}">
                  <a16:creationId xmlns:a16="http://schemas.microsoft.com/office/drawing/2014/main" id="{B8F83917-D363-12B0-6DA0-72E249860A59}"/>
                </a:ext>
              </a:extLst>
            </p:cNvPr>
            <p:cNvPicPr/>
            <p:nvPr/>
          </p:nvPicPr>
          <p:blipFill>
            <a:blip r:embed="rId43" cstate="print"/>
            <a:stretch>
              <a:fillRect/>
            </a:stretch>
          </p:blipFill>
          <p:spPr>
            <a:xfrm>
              <a:off x="15572058" y="2188626"/>
              <a:ext cx="1347812" cy="1556307"/>
            </a:xfrm>
            <a:prstGeom prst="rect">
              <a:avLst/>
            </a:prstGeom>
          </p:spPr>
        </p:pic>
        <p:sp>
          <p:nvSpPr>
            <p:cNvPr id="6398" name="object 1237">
              <a:extLst>
                <a:ext uri="{FF2B5EF4-FFF2-40B4-BE49-F238E27FC236}">
                  <a16:creationId xmlns:a16="http://schemas.microsoft.com/office/drawing/2014/main" id="{ECEB61E3-0893-3401-B4B4-0EB4E652FD61}"/>
                </a:ext>
              </a:extLst>
            </p:cNvPr>
            <p:cNvSpPr/>
            <p:nvPr/>
          </p:nvSpPr>
          <p:spPr>
            <a:xfrm>
              <a:off x="15657457" y="2287222"/>
              <a:ext cx="1177290" cy="1359535"/>
            </a:xfrm>
            <a:custGeom>
              <a:avLst/>
              <a:gdLst/>
              <a:ahLst/>
              <a:cxnLst/>
              <a:rect l="l" t="t" r="r" b="b"/>
              <a:pathLst>
                <a:path w="1177290" h="1359535">
                  <a:moveTo>
                    <a:pt x="1177025" y="1019338"/>
                  </a:moveTo>
                  <a:lnTo>
                    <a:pt x="1177025" y="339787"/>
                  </a:lnTo>
                  <a:lnTo>
                    <a:pt x="588512" y="0"/>
                  </a:lnTo>
                  <a:lnTo>
                    <a:pt x="0" y="339787"/>
                  </a:lnTo>
                  <a:lnTo>
                    <a:pt x="0" y="1019338"/>
                  </a:lnTo>
                  <a:lnTo>
                    <a:pt x="588512" y="1359114"/>
                  </a:lnTo>
                  <a:lnTo>
                    <a:pt x="1177025" y="1019338"/>
                  </a:lnTo>
                  <a:close/>
                </a:path>
              </a:pathLst>
            </a:custGeom>
            <a:ln w="10406">
              <a:solidFill>
                <a:srgbClr val="FFFFFF"/>
              </a:solidFill>
            </a:ln>
          </p:spPr>
          <p:txBody>
            <a:bodyPr wrap="square" lIns="0" tIns="0" rIns="0" bIns="0" rtlCol="0"/>
            <a:lstStyle/>
            <a:p>
              <a:endParaRPr sz="1092"/>
            </a:p>
          </p:txBody>
        </p:sp>
      </p:grpSp>
      <p:sp>
        <p:nvSpPr>
          <p:cNvPr id="6399" name="object 1238">
            <a:extLst>
              <a:ext uri="{FF2B5EF4-FFF2-40B4-BE49-F238E27FC236}">
                <a16:creationId xmlns:a16="http://schemas.microsoft.com/office/drawing/2014/main" id="{A6FB5BA2-6381-DBF7-155C-D870BF940E8E}"/>
              </a:ext>
            </a:extLst>
          </p:cNvPr>
          <p:cNvSpPr txBox="1"/>
          <p:nvPr/>
        </p:nvSpPr>
        <p:spPr>
          <a:xfrm>
            <a:off x="14486125" y="1350984"/>
            <a:ext cx="1004248" cy="250795"/>
          </a:xfrm>
          <a:prstGeom prst="rect">
            <a:avLst/>
          </a:prstGeom>
        </p:spPr>
        <p:txBody>
          <a:bodyPr vert="horz" wrap="square" lIns="0" tIns="8086" rIns="0" bIns="0" rtlCol="0">
            <a:spAutoFit/>
          </a:bodyPr>
          <a:lstStyle/>
          <a:p>
            <a:pPr marL="23104">
              <a:spcBef>
                <a:spcPts val="64"/>
              </a:spcBef>
            </a:pPr>
            <a:r>
              <a:rPr sz="424" spc="154" dirty="0">
                <a:solidFill>
                  <a:srgbClr val="1B5ADF"/>
                </a:solidFill>
                <a:latin typeface="Courier New"/>
                <a:cs typeface="Courier New"/>
              </a:rPr>
              <a:t>0100101</a:t>
            </a:r>
            <a:r>
              <a:rPr sz="424" spc="6" dirty="0">
                <a:solidFill>
                  <a:srgbClr val="1B5ADF"/>
                </a:solidFill>
                <a:latin typeface="Courier New"/>
                <a:cs typeface="Courier New"/>
              </a:rPr>
              <a:t>1</a:t>
            </a:r>
            <a:r>
              <a:rPr sz="424" spc="-106" dirty="0">
                <a:solidFill>
                  <a:srgbClr val="1B5ADF"/>
                </a:solidFill>
                <a:latin typeface="Courier New"/>
                <a:cs typeface="Courier New"/>
              </a:rPr>
              <a:t> </a:t>
            </a:r>
            <a:r>
              <a:rPr sz="424" spc="6" dirty="0">
                <a:solidFill>
                  <a:srgbClr val="1B5ADF"/>
                </a:solidFill>
                <a:latin typeface="Courier New"/>
                <a:cs typeface="Courier New"/>
              </a:rPr>
              <a:t>1</a:t>
            </a:r>
            <a:r>
              <a:rPr sz="424" spc="-109" dirty="0">
                <a:solidFill>
                  <a:srgbClr val="1B5ADF"/>
                </a:solidFill>
                <a:latin typeface="Courier New"/>
                <a:cs typeface="Courier New"/>
              </a:rPr>
              <a:t> </a:t>
            </a:r>
            <a:r>
              <a:rPr sz="2365" b="1" spc="-1578" baseline="-19230" dirty="0">
                <a:solidFill>
                  <a:srgbClr val="FFFFFF"/>
                </a:solidFill>
                <a:latin typeface="Tahoma"/>
                <a:cs typeface="Tahoma"/>
              </a:rPr>
              <a:t>C</a:t>
            </a:r>
            <a:r>
              <a:rPr sz="424" spc="154" dirty="0">
                <a:solidFill>
                  <a:srgbClr val="1B5ADF"/>
                </a:solidFill>
                <a:latin typeface="Courier New"/>
                <a:cs typeface="Courier New"/>
              </a:rPr>
              <a:t>0</a:t>
            </a:r>
            <a:r>
              <a:rPr sz="424" spc="6" dirty="0">
                <a:solidFill>
                  <a:srgbClr val="1B5ADF"/>
                </a:solidFill>
                <a:latin typeface="Courier New"/>
                <a:cs typeface="Courier New"/>
              </a:rPr>
              <a:t>1</a:t>
            </a:r>
            <a:r>
              <a:rPr sz="424" spc="-106" dirty="0">
                <a:solidFill>
                  <a:srgbClr val="1B5ADF"/>
                </a:solidFill>
                <a:latin typeface="Courier New"/>
                <a:cs typeface="Courier New"/>
              </a:rPr>
              <a:t> </a:t>
            </a:r>
            <a:r>
              <a:rPr sz="424" spc="6" dirty="0">
                <a:solidFill>
                  <a:srgbClr val="1B5ADF"/>
                </a:solidFill>
                <a:latin typeface="Courier New"/>
                <a:cs typeface="Courier New"/>
              </a:rPr>
              <a:t>0</a:t>
            </a:r>
            <a:r>
              <a:rPr sz="424" spc="-146" dirty="0">
                <a:solidFill>
                  <a:srgbClr val="1B5ADF"/>
                </a:solidFill>
                <a:latin typeface="Courier New"/>
                <a:cs typeface="Courier New"/>
              </a:rPr>
              <a:t> </a:t>
            </a:r>
            <a:r>
              <a:rPr sz="2365" b="1" spc="-1523" baseline="-19230" dirty="0">
                <a:solidFill>
                  <a:srgbClr val="FFFFFF"/>
                </a:solidFill>
                <a:latin typeface="Tahoma"/>
                <a:cs typeface="Tahoma"/>
              </a:rPr>
              <a:t>C</a:t>
            </a:r>
            <a:r>
              <a:rPr sz="424" spc="154" dirty="0">
                <a:solidFill>
                  <a:srgbClr val="1B5ADF"/>
                </a:solidFill>
                <a:latin typeface="Courier New"/>
                <a:cs typeface="Courier New"/>
              </a:rPr>
              <a:t>0</a:t>
            </a:r>
            <a:r>
              <a:rPr sz="424" spc="6" dirty="0">
                <a:solidFill>
                  <a:srgbClr val="1B5ADF"/>
                </a:solidFill>
                <a:latin typeface="Courier New"/>
                <a:cs typeface="Courier New"/>
              </a:rPr>
              <a:t>1</a:t>
            </a:r>
            <a:r>
              <a:rPr sz="424" spc="-106" dirty="0">
                <a:solidFill>
                  <a:srgbClr val="1B5ADF"/>
                </a:solidFill>
                <a:latin typeface="Courier New"/>
                <a:cs typeface="Courier New"/>
              </a:rPr>
              <a:t> </a:t>
            </a:r>
            <a:r>
              <a:rPr sz="424" spc="6" dirty="0">
                <a:solidFill>
                  <a:srgbClr val="1B5ADF"/>
                </a:solidFill>
                <a:latin typeface="Courier New"/>
                <a:cs typeface="Courier New"/>
              </a:rPr>
              <a:t>0</a:t>
            </a:r>
            <a:r>
              <a:rPr sz="424" spc="-170" dirty="0">
                <a:solidFill>
                  <a:srgbClr val="1B5ADF"/>
                </a:solidFill>
                <a:latin typeface="Courier New"/>
                <a:cs typeface="Courier New"/>
              </a:rPr>
              <a:t> </a:t>
            </a:r>
            <a:r>
              <a:rPr sz="2365" b="1" spc="-273" baseline="-19230" dirty="0">
                <a:solidFill>
                  <a:srgbClr val="FFFFFF"/>
                </a:solidFill>
                <a:latin typeface="Tahoma"/>
                <a:cs typeface="Tahoma"/>
              </a:rPr>
              <a:t>IP</a:t>
            </a:r>
            <a:endParaRPr sz="2365" baseline="-19230">
              <a:latin typeface="Tahoma"/>
              <a:cs typeface="Tahoma"/>
            </a:endParaRPr>
          </a:p>
        </p:txBody>
      </p:sp>
    </p:spTree>
    <p:extLst>
      <p:ext uri="{BB962C8B-B14F-4D97-AF65-F5344CB8AC3E}">
        <p14:creationId xmlns:p14="http://schemas.microsoft.com/office/powerpoint/2010/main" val="25846341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D7210-E0E1-105F-24C1-A0B3D664BEEC}"/>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0C817823-B5C1-307C-EF7C-225878E52989}"/>
              </a:ext>
            </a:extLst>
          </p:cNvPr>
          <p:cNvSpPr txBox="1">
            <a:spLocks noGrp="1"/>
          </p:cNvSpPr>
          <p:nvPr>
            <p:ph type="title"/>
          </p:nvPr>
        </p:nvSpPr>
        <p:spPr>
          <a:xfrm>
            <a:off x="458655" y="425497"/>
            <a:ext cx="11477620" cy="847297"/>
          </a:xfrm>
          <a:prstGeom prst="rect">
            <a:avLst/>
          </a:prstGeom>
        </p:spPr>
        <p:txBody>
          <a:bodyPr vert="horz" wrap="square" lIns="0" tIns="7316" rIns="0" bIns="0" rtlCol="0">
            <a:spAutoFit/>
          </a:bodyPr>
          <a:lstStyle/>
          <a:p>
            <a:pPr marL="7701">
              <a:spcBef>
                <a:spcPts val="58"/>
              </a:spcBef>
            </a:pPr>
            <a:r>
              <a:rPr lang="hu-HU" sz="5458" spc="-36" dirty="0" err="1"/>
              <a:t>Three</a:t>
            </a:r>
            <a:r>
              <a:rPr lang="hu-HU" sz="5458" spc="-36" dirty="0"/>
              <a:t> main </a:t>
            </a:r>
            <a:r>
              <a:rPr lang="hu-HU" sz="5458" spc="-36" dirty="0" err="1"/>
              <a:t>capabilities</a:t>
            </a:r>
            <a:endParaRPr sz="5458" dirty="0"/>
          </a:p>
        </p:txBody>
      </p:sp>
      <p:sp>
        <p:nvSpPr>
          <p:cNvPr id="7" name="Szövegdoboz 6">
            <a:extLst>
              <a:ext uri="{FF2B5EF4-FFF2-40B4-BE49-F238E27FC236}">
                <a16:creationId xmlns:a16="http://schemas.microsoft.com/office/drawing/2014/main" id="{C835A5BA-67BE-4957-128B-E70D41E91B85}"/>
              </a:ext>
            </a:extLst>
          </p:cNvPr>
          <p:cNvSpPr txBox="1"/>
          <p:nvPr/>
        </p:nvSpPr>
        <p:spPr>
          <a:xfrm>
            <a:off x="859160" y="1996560"/>
            <a:ext cx="3041184" cy="3788025"/>
          </a:xfrm>
          <a:prstGeom prst="rect">
            <a:avLst/>
          </a:prstGeom>
          <a:noFill/>
        </p:spPr>
        <p:txBody>
          <a:bodyPr wrap="square" rtlCol="0">
            <a:spAutoFit/>
          </a:bodyPr>
          <a:lstStyle/>
          <a:p>
            <a:pPr algn="ctr"/>
            <a:r>
              <a:rPr lang="hu-HU" sz="3093" b="1" dirty="0" err="1">
                <a:solidFill>
                  <a:srgbClr val="272C46"/>
                </a:solidFill>
                <a:latin typeface="Inter"/>
                <a:ea typeface="Calibri" panose="020F0502020204030204" pitchFamily="34" charset="0"/>
                <a:cs typeface="Arial" panose="020B0604020202020204" pitchFamily="34" charset="0"/>
              </a:rPr>
              <a:t>Arbitrary</a:t>
            </a:r>
            <a:r>
              <a:rPr lang="hu-HU" sz="3093" b="1" dirty="0">
                <a:solidFill>
                  <a:srgbClr val="272C46"/>
                </a:solidFill>
                <a:latin typeface="Inter"/>
                <a:ea typeface="Calibri" panose="020F0502020204030204" pitchFamily="34" charset="0"/>
                <a:cs typeface="Arial" panose="020B0604020202020204" pitchFamily="34" charset="0"/>
              </a:rPr>
              <a:t> </a:t>
            </a:r>
            <a:r>
              <a:rPr lang="hu-HU" sz="3093" b="1" dirty="0" err="1">
                <a:solidFill>
                  <a:srgbClr val="272C46"/>
                </a:solidFill>
                <a:latin typeface="Inter"/>
                <a:ea typeface="Calibri" panose="020F0502020204030204" pitchFamily="34" charset="0"/>
                <a:cs typeface="Arial" panose="020B0604020202020204" pitchFamily="34" charset="0"/>
              </a:rPr>
              <a:t>Messaging</a:t>
            </a:r>
            <a:endParaRPr lang="hu-HU" sz="3093" b="1" dirty="0">
              <a:solidFill>
                <a:srgbClr val="272C46"/>
              </a:solidFill>
              <a:latin typeface="Inter"/>
              <a:ea typeface="Calibri" panose="020F0502020204030204" pitchFamily="34" charset="0"/>
              <a:cs typeface="Arial" panose="020B0604020202020204" pitchFamily="34" charset="0"/>
            </a:endParaRPr>
          </a:p>
          <a:p>
            <a:pPr algn="ctr"/>
            <a:endParaRPr lang="hu-HU" sz="2547" dirty="0">
              <a:solidFill>
                <a:srgbClr val="272C46"/>
              </a:solidFill>
              <a:latin typeface="Inter"/>
              <a:ea typeface="Calibri" panose="020F0502020204030204" pitchFamily="34" charset="0"/>
              <a:cs typeface="Arial" panose="020B0604020202020204" pitchFamily="34" charset="0"/>
            </a:endParaRPr>
          </a:p>
          <a:p>
            <a:pPr algn="ctr"/>
            <a:r>
              <a:rPr lang="hu-HU" sz="2547" dirty="0">
                <a:solidFill>
                  <a:srgbClr val="272C46"/>
                </a:solidFill>
                <a:latin typeface="Inter"/>
                <a:ea typeface="Calibri" panose="020F0502020204030204" pitchFamily="34" charset="0"/>
                <a:cs typeface="Arial" panose="020B0604020202020204" pitchFamily="34" charset="0"/>
              </a:rPr>
              <a:t>T</a:t>
            </a:r>
            <a:r>
              <a:rPr lang="en-US" sz="2547" dirty="0">
                <a:solidFill>
                  <a:srgbClr val="272C46"/>
                </a:solidFill>
                <a:latin typeface="Inter"/>
                <a:ea typeface="Calibri" panose="020F0502020204030204" pitchFamily="34" charset="0"/>
                <a:cs typeface="Arial" panose="020B0604020202020204" pitchFamily="34" charset="0"/>
              </a:rPr>
              <a:t>he ability to send arbitrary data (encoded as bytes) to a receiving smart contract on a different blockchain</a:t>
            </a:r>
            <a:r>
              <a:rPr lang="hu-HU" sz="2547" dirty="0">
                <a:solidFill>
                  <a:srgbClr val="272C46"/>
                </a:solidFill>
                <a:latin typeface="Inter"/>
                <a:ea typeface="Calibri" panose="020F0502020204030204" pitchFamily="34" charset="0"/>
                <a:cs typeface="Arial" panose="020B0604020202020204" pitchFamily="34" charset="0"/>
              </a:rPr>
              <a:t>.</a:t>
            </a:r>
            <a:endParaRPr lang="en-GB" sz="2547" dirty="0">
              <a:solidFill>
                <a:srgbClr val="272C46"/>
              </a:solidFill>
              <a:latin typeface="Inter"/>
              <a:ea typeface="Calibri" panose="020F0502020204030204" pitchFamily="34" charset="0"/>
              <a:cs typeface="Arial" panose="020B0604020202020204" pitchFamily="34" charset="0"/>
            </a:endParaRPr>
          </a:p>
        </p:txBody>
      </p:sp>
      <p:sp>
        <p:nvSpPr>
          <p:cNvPr id="15" name="Szövegdoboz 14">
            <a:extLst>
              <a:ext uri="{FF2B5EF4-FFF2-40B4-BE49-F238E27FC236}">
                <a16:creationId xmlns:a16="http://schemas.microsoft.com/office/drawing/2014/main" id="{F26DECA0-F9DC-6471-EA97-DA767356C17F}"/>
              </a:ext>
            </a:extLst>
          </p:cNvPr>
          <p:cNvSpPr txBox="1"/>
          <p:nvPr/>
        </p:nvSpPr>
        <p:spPr>
          <a:xfrm>
            <a:off x="4676872" y="2253346"/>
            <a:ext cx="3041184" cy="3312061"/>
          </a:xfrm>
          <a:prstGeom prst="rect">
            <a:avLst/>
          </a:prstGeom>
          <a:noFill/>
        </p:spPr>
        <p:txBody>
          <a:bodyPr wrap="square" rtlCol="0">
            <a:spAutoFit/>
          </a:bodyPr>
          <a:lstStyle/>
          <a:p>
            <a:pPr algn="ctr"/>
            <a:r>
              <a:rPr lang="hu-HU" sz="3093" b="1" dirty="0" err="1">
                <a:solidFill>
                  <a:srgbClr val="272C46"/>
                </a:solidFill>
                <a:latin typeface="Inter"/>
                <a:ea typeface="Calibri" panose="020F0502020204030204" pitchFamily="34" charset="0"/>
                <a:cs typeface="Arial" panose="020B0604020202020204" pitchFamily="34" charset="0"/>
              </a:rPr>
              <a:t>Token</a:t>
            </a:r>
            <a:r>
              <a:rPr lang="hu-HU" sz="3093" b="1" dirty="0">
                <a:solidFill>
                  <a:srgbClr val="272C46"/>
                </a:solidFill>
                <a:latin typeface="Inter"/>
                <a:ea typeface="Calibri" panose="020F0502020204030204" pitchFamily="34" charset="0"/>
                <a:cs typeface="Arial" panose="020B0604020202020204" pitchFamily="34" charset="0"/>
              </a:rPr>
              <a:t> </a:t>
            </a:r>
            <a:r>
              <a:rPr lang="hu-HU" sz="3093" b="1" dirty="0" err="1">
                <a:solidFill>
                  <a:srgbClr val="272C46"/>
                </a:solidFill>
                <a:latin typeface="Inter"/>
                <a:ea typeface="Calibri" panose="020F0502020204030204" pitchFamily="34" charset="0"/>
                <a:cs typeface="Arial" panose="020B0604020202020204" pitchFamily="34" charset="0"/>
              </a:rPr>
              <a:t>Transfer</a:t>
            </a:r>
            <a:endParaRPr lang="hu-HU" sz="3093" b="1" dirty="0">
              <a:solidFill>
                <a:srgbClr val="272C46"/>
              </a:solidFill>
              <a:latin typeface="Inter"/>
              <a:ea typeface="Calibri" panose="020F0502020204030204" pitchFamily="34" charset="0"/>
              <a:cs typeface="Arial" panose="020B0604020202020204" pitchFamily="34" charset="0"/>
            </a:endParaRPr>
          </a:p>
          <a:p>
            <a:pPr algn="ctr"/>
            <a:endParaRPr lang="hu-HU" sz="2547" dirty="0">
              <a:solidFill>
                <a:srgbClr val="272C46"/>
              </a:solidFill>
              <a:latin typeface="Inter"/>
              <a:ea typeface="Calibri" panose="020F0502020204030204" pitchFamily="34" charset="0"/>
              <a:cs typeface="Arial" panose="020B0604020202020204" pitchFamily="34" charset="0"/>
            </a:endParaRPr>
          </a:p>
          <a:p>
            <a:pPr algn="ctr"/>
            <a:r>
              <a:rPr lang="hu-HU" sz="2547" dirty="0">
                <a:solidFill>
                  <a:srgbClr val="272C46"/>
                </a:solidFill>
                <a:latin typeface="Inter"/>
                <a:ea typeface="Calibri" panose="020F0502020204030204" pitchFamily="34" charset="0"/>
                <a:cs typeface="Arial" panose="020B0604020202020204" pitchFamily="34" charset="0"/>
              </a:rPr>
              <a:t>The </a:t>
            </a:r>
            <a:r>
              <a:rPr lang="hu-HU" sz="2547" dirty="0" err="1">
                <a:solidFill>
                  <a:srgbClr val="272C46"/>
                </a:solidFill>
                <a:latin typeface="Inter"/>
                <a:ea typeface="Calibri" panose="020F0502020204030204" pitchFamily="34" charset="0"/>
                <a:cs typeface="Arial" panose="020B0604020202020204" pitchFamily="34" charset="0"/>
              </a:rPr>
              <a:t>ability</a:t>
            </a:r>
            <a:r>
              <a:rPr lang="hu-HU" sz="2547" dirty="0">
                <a:solidFill>
                  <a:srgbClr val="272C46"/>
                </a:solidFill>
                <a:latin typeface="Inter"/>
                <a:ea typeface="Calibri" panose="020F0502020204030204" pitchFamily="34" charset="0"/>
                <a:cs typeface="Arial" panose="020B0604020202020204" pitchFamily="34" charset="0"/>
              </a:rPr>
              <a:t> </a:t>
            </a:r>
            <a:r>
              <a:rPr lang="hu-HU" sz="2547" dirty="0" err="1">
                <a:solidFill>
                  <a:srgbClr val="272C46"/>
                </a:solidFill>
                <a:latin typeface="Inter"/>
                <a:ea typeface="Calibri" panose="020F0502020204030204" pitchFamily="34" charset="0"/>
                <a:cs typeface="Arial" panose="020B0604020202020204" pitchFamily="34" charset="0"/>
              </a:rPr>
              <a:t>to</a:t>
            </a:r>
            <a:r>
              <a:rPr lang="hu-HU" sz="2547" dirty="0">
                <a:solidFill>
                  <a:srgbClr val="272C46"/>
                </a:solidFill>
                <a:latin typeface="Inter"/>
                <a:ea typeface="Calibri" panose="020F0502020204030204" pitchFamily="34" charset="0"/>
                <a:cs typeface="Arial" panose="020B0604020202020204" pitchFamily="34" charset="0"/>
              </a:rPr>
              <a:t> </a:t>
            </a:r>
            <a:r>
              <a:rPr lang="en-US" sz="2547" dirty="0">
                <a:solidFill>
                  <a:srgbClr val="272C46"/>
                </a:solidFill>
                <a:latin typeface="Inter"/>
                <a:ea typeface="Calibri" panose="020F0502020204030204" pitchFamily="34" charset="0"/>
                <a:cs typeface="Arial" panose="020B0604020202020204" pitchFamily="34" charset="0"/>
              </a:rPr>
              <a:t>transfer tokens to a smart contract or directly to an Externally Owned Account(EOA) on a different blockchain.</a:t>
            </a:r>
          </a:p>
        </p:txBody>
      </p:sp>
      <p:sp>
        <p:nvSpPr>
          <p:cNvPr id="20" name="Szövegdoboz 19">
            <a:extLst>
              <a:ext uri="{FF2B5EF4-FFF2-40B4-BE49-F238E27FC236}">
                <a16:creationId xmlns:a16="http://schemas.microsoft.com/office/drawing/2014/main" id="{54F167B6-DFAF-53F2-00C1-AF755F199303}"/>
              </a:ext>
            </a:extLst>
          </p:cNvPr>
          <p:cNvSpPr txBox="1"/>
          <p:nvPr/>
        </p:nvSpPr>
        <p:spPr>
          <a:xfrm>
            <a:off x="8291656" y="1819418"/>
            <a:ext cx="3041184" cy="4179990"/>
          </a:xfrm>
          <a:prstGeom prst="rect">
            <a:avLst/>
          </a:prstGeom>
          <a:noFill/>
        </p:spPr>
        <p:txBody>
          <a:bodyPr wrap="square" rtlCol="0">
            <a:spAutoFit/>
          </a:bodyPr>
          <a:lstStyle/>
          <a:p>
            <a:pPr algn="ctr"/>
            <a:r>
              <a:rPr lang="hu-HU" sz="3093" b="1" dirty="0" err="1">
                <a:solidFill>
                  <a:srgbClr val="272C46"/>
                </a:solidFill>
                <a:latin typeface="Inter"/>
                <a:ea typeface="Calibri" panose="020F0502020204030204" pitchFamily="34" charset="0"/>
                <a:cs typeface="Arial" panose="020B0604020202020204" pitchFamily="34" charset="0"/>
              </a:rPr>
              <a:t>Programmable</a:t>
            </a:r>
            <a:r>
              <a:rPr lang="hu-HU" sz="3093" b="1" dirty="0">
                <a:solidFill>
                  <a:srgbClr val="272C46"/>
                </a:solidFill>
                <a:latin typeface="Inter"/>
                <a:ea typeface="Calibri" panose="020F0502020204030204" pitchFamily="34" charset="0"/>
                <a:cs typeface="Arial" panose="020B0604020202020204" pitchFamily="34" charset="0"/>
              </a:rPr>
              <a:t> </a:t>
            </a:r>
            <a:r>
              <a:rPr lang="hu-HU" sz="3093" b="1" dirty="0" err="1">
                <a:solidFill>
                  <a:srgbClr val="272C46"/>
                </a:solidFill>
                <a:latin typeface="Inter"/>
                <a:ea typeface="Calibri" panose="020F0502020204030204" pitchFamily="34" charset="0"/>
                <a:cs typeface="Arial" panose="020B0604020202020204" pitchFamily="34" charset="0"/>
              </a:rPr>
              <a:t>Token</a:t>
            </a:r>
            <a:r>
              <a:rPr lang="hu-HU" sz="3093" b="1" dirty="0">
                <a:solidFill>
                  <a:srgbClr val="272C46"/>
                </a:solidFill>
                <a:latin typeface="Inter"/>
                <a:ea typeface="Calibri" panose="020F0502020204030204" pitchFamily="34" charset="0"/>
                <a:cs typeface="Arial" panose="020B0604020202020204" pitchFamily="34" charset="0"/>
              </a:rPr>
              <a:t> </a:t>
            </a:r>
            <a:r>
              <a:rPr lang="hu-HU" sz="3093" b="1" dirty="0" err="1">
                <a:solidFill>
                  <a:srgbClr val="272C46"/>
                </a:solidFill>
                <a:latin typeface="Inter"/>
                <a:ea typeface="Calibri" panose="020F0502020204030204" pitchFamily="34" charset="0"/>
                <a:cs typeface="Arial" panose="020B0604020202020204" pitchFamily="34" charset="0"/>
              </a:rPr>
              <a:t>Transfer</a:t>
            </a:r>
            <a:endParaRPr lang="hu-HU" sz="3093" b="1" dirty="0">
              <a:solidFill>
                <a:srgbClr val="272C46"/>
              </a:solidFill>
              <a:latin typeface="Inter"/>
              <a:ea typeface="Calibri" panose="020F0502020204030204" pitchFamily="34" charset="0"/>
              <a:cs typeface="Arial" panose="020B0604020202020204" pitchFamily="34" charset="0"/>
            </a:endParaRPr>
          </a:p>
          <a:p>
            <a:pPr algn="ctr"/>
            <a:endParaRPr lang="hu-HU" sz="2547" dirty="0">
              <a:solidFill>
                <a:srgbClr val="272C46"/>
              </a:solidFill>
              <a:latin typeface="Inter"/>
              <a:ea typeface="Calibri" panose="020F0502020204030204" pitchFamily="34" charset="0"/>
              <a:cs typeface="Arial" panose="020B0604020202020204" pitchFamily="34" charset="0"/>
            </a:endParaRPr>
          </a:p>
          <a:p>
            <a:pPr algn="ctr"/>
            <a:r>
              <a:rPr lang="hu-HU" sz="2547" dirty="0">
                <a:solidFill>
                  <a:srgbClr val="272C46"/>
                </a:solidFill>
                <a:latin typeface="Inter"/>
                <a:ea typeface="Calibri" panose="020F0502020204030204" pitchFamily="34" charset="0"/>
                <a:cs typeface="Arial" panose="020B0604020202020204" pitchFamily="34" charset="0"/>
              </a:rPr>
              <a:t>T</a:t>
            </a:r>
            <a:r>
              <a:rPr lang="en-US" sz="2547" dirty="0">
                <a:solidFill>
                  <a:srgbClr val="272C46"/>
                </a:solidFill>
                <a:latin typeface="Inter"/>
                <a:ea typeface="Calibri" panose="020F0502020204030204" pitchFamily="34" charset="0"/>
                <a:cs typeface="Arial" panose="020B0604020202020204" pitchFamily="34" charset="0"/>
              </a:rPr>
              <a:t>he ability to simultaneously transfer tokens and arbitrary data (encoded as bytes) within a single transaction. </a:t>
            </a:r>
            <a:r>
              <a:rPr lang="hu-HU" sz="2547" dirty="0">
                <a:solidFill>
                  <a:srgbClr val="272C46"/>
                </a:solidFill>
                <a:latin typeface="Inter"/>
                <a:ea typeface="Calibri" panose="020F0502020204030204" pitchFamily="34" charset="0"/>
                <a:cs typeface="Arial" panose="020B0604020202020204" pitchFamily="34" charset="0"/>
              </a:rPr>
              <a:t> </a:t>
            </a:r>
            <a:endParaRPr lang="de-DE" sz="2547" dirty="0">
              <a:solidFill>
                <a:srgbClr val="272C46"/>
              </a:solidFill>
              <a:latin typeface="Inter"/>
              <a:ea typeface="Calibri" panose="020F0502020204030204" pitchFamily="34" charset="0"/>
              <a:cs typeface="Arial" panose="020B0604020202020204" pitchFamily="34" charset="0"/>
            </a:endParaRPr>
          </a:p>
        </p:txBody>
      </p:sp>
      <p:sp>
        <p:nvSpPr>
          <p:cNvPr id="2" name="object 9">
            <a:extLst>
              <a:ext uri="{FF2B5EF4-FFF2-40B4-BE49-F238E27FC236}">
                <a16:creationId xmlns:a16="http://schemas.microsoft.com/office/drawing/2014/main" id="{069070BD-928C-B693-80FD-B5CC9A573EE6}"/>
              </a:ext>
            </a:extLst>
          </p:cNvPr>
          <p:cNvSpPr/>
          <p:nvPr/>
        </p:nvSpPr>
        <p:spPr>
          <a:xfrm>
            <a:off x="4262047" y="1996560"/>
            <a:ext cx="53122" cy="3789035"/>
          </a:xfrm>
          <a:custGeom>
            <a:avLst/>
            <a:gdLst/>
            <a:ahLst/>
            <a:cxnLst/>
            <a:rect l="l" t="t" r="r" b="b"/>
            <a:pathLst>
              <a:path w="266700" h="11308715">
                <a:moveTo>
                  <a:pt x="0" y="11308556"/>
                </a:moveTo>
                <a:lnTo>
                  <a:pt x="266580" y="11308556"/>
                </a:lnTo>
                <a:lnTo>
                  <a:pt x="266580" y="0"/>
                </a:lnTo>
                <a:lnTo>
                  <a:pt x="0" y="0"/>
                </a:lnTo>
                <a:lnTo>
                  <a:pt x="0" y="11308556"/>
                </a:lnTo>
                <a:close/>
              </a:path>
            </a:pathLst>
          </a:custGeom>
          <a:solidFill>
            <a:srgbClr val="375BD2"/>
          </a:solidFill>
        </p:spPr>
        <p:txBody>
          <a:bodyPr wrap="square" lIns="0" tIns="0" rIns="0" bIns="0" rtlCol="0"/>
          <a:lstStyle/>
          <a:p>
            <a:endParaRPr sz="2547">
              <a:latin typeface="Inter"/>
            </a:endParaRPr>
          </a:p>
        </p:txBody>
      </p:sp>
      <p:sp>
        <p:nvSpPr>
          <p:cNvPr id="3" name="object 9">
            <a:extLst>
              <a:ext uri="{FF2B5EF4-FFF2-40B4-BE49-F238E27FC236}">
                <a16:creationId xmlns:a16="http://schemas.microsoft.com/office/drawing/2014/main" id="{F973E28C-53A0-D68D-9113-766AF2813A20}"/>
              </a:ext>
            </a:extLst>
          </p:cNvPr>
          <p:cNvSpPr/>
          <p:nvPr/>
        </p:nvSpPr>
        <p:spPr>
          <a:xfrm>
            <a:off x="8079759" y="1996560"/>
            <a:ext cx="53122" cy="3789035"/>
          </a:xfrm>
          <a:custGeom>
            <a:avLst/>
            <a:gdLst/>
            <a:ahLst/>
            <a:cxnLst/>
            <a:rect l="l" t="t" r="r" b="b"/>
            <a:pathLst>
              <a:path w="266700" h="11308715">
                <a:moveTo>
                  <a:pt x="0" y="11308556"/>
                </a:moveTo>
                <a:lnTo>
                  <a:pt x="266580" y="11308556"/>
                </a:lnTo>
                <a:lnTo>
                  <a:pt x="266580" y="0"/>
                </a:lnTo>
                <a:lnTo>
                  <a:pt x="0" y="0"/>
                </a:lnTo>
                <a:lnTo>
                  <a:pt x="0" y="11308556"/>
                </a:lnTo>
                <a:close/>
              </a:path>
            </a:pathLst>
          </a:custGeom>
          <a:solidFill>
            <a:srgbClr val="375BD2"/>
          </a:solidFill>
        </p:spPr>
        <p:txBody>
          <a:bodyPr wrap="square" lIns="0" tIns="0" rIns="0" bIns="0" rtlCol="0"/>
          <a:lstStyle/>
          <a:p>
            <a:endParaRPr sz="2547">
              <a:latin typeface="Inter"/>
            </a:endParaRPr>
          </a:p>
        </p:txBody>
      </p:sp>
      <p:sp>
        <p:nvSpPr>
          <p:cNvPr id="5" name="Dia számának helye 4">
            <a:extLst>
              <a:ext uri="{FF2B5EF4-FFF2-40B4-BE49-F238E27FC236}">
                <a16:creationId xmlns:a16="http://schemas.microsoft.com/office/drawing/2014/main" id="{8683FEA9-AF79-D7C6-7D4B-5CEA5481A3FE}"/>
              </a:ext>
            </a:extLst>
          </p:cNvPr>
          <p:cNvSpPr>
            <a:spLocks noGrp="1"/>
          </p:cNvSpPr>
          <p:nvPr>
            <p:ph type="sldNum" sz="quarter" idx="7"/>
          </p:nvPr>
        </p:nvSpPr>
        <p:spPr/>
        <p:txBody>
          <a:bodyPr/>
          <a:lstStyle/>
          <a:p>
            <a:fld id="{B6F15528-21DE-4FAA-801E-634DDDAF4B2B}" type="slidenum">
              <a:rPr lang="de-DE" smtClean="0"/>
              <a:t>14</a:t>
            </a:fld>
            <a:endParaRPr lang="de-DE"/>
          </a:p>
        </p:txBody>
      </p:sp>
    </p:spTree>
    <p:extLst>
      <p:ext uri="{BB962C8B-B14F-4D97-AF65-F5344CB8AC3E}">
        <p14:creationId xmlns:p14="http://schemas.microsoft.com/office/powerpoint/2010/main" val="28783061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9D585-AF0D-0AFF-0340-9E0B8D195747}"/>
            </a:ext>
          </a:extLst>
        </p:cNvPr>
        <p:cNvGrpSpPr/>
        <p:nvPr/>
      </p:nvGrpSpPr>
      <p:grpSpPr>
        <a:xfrm>
          <a:off x="0" y="0"/>
          <a:ext cx="0" cy="0"/>
          <a:chOff x="0" y="0"/>
          <a:chExt cx="0" cy="0"/>
        </a:xfrm>
      </p:grpSpPr>
      <p:sp>
        <p:nvSpPr>
          <p:cNvPr id="2" name="object 474">
            <a:extLst>
              <a:ext uri="{FF2B5EF4-FFF2-40B4-BE49-F238E27FC236}">
                <a16:creationId xmlns:a16="http://schemas.microsoft.com/office/drawing/2014/main" id="{4BB597C1-7022-E445-0625-B5F6DD969347}"/>
              </a:ext>
            </a:extLst>
          </p:cNvPr>
          <p:cNvSpPr txBox="1">
            <a:spLocks/>
          </p:cNvSpPr>
          <p:nvPr/>
        </p:nvSpPr>
        <p:spPr>
          <a:xfrm>
            <a:off x="3344316" y="471705"/>
            <a:ext cx="5503368" cy="831739"/>
          </a:xfrm>
          <a:prstGeom prst="rect">
            <a:avLst/>
          </a:prstGeom>
        </p:spPr>
        <p:txBody>
          <a:bodyPr vert="horz" wrap="square" lIns="0" tIns="0" rIns="0" bIns="0" rtlCol="0">
            <a:normAutofit/>
          </a:bodyPr>
          <a:lstStyle>
            <a:lvl1pPr>
              <a:defRPr sz="21750" b="1" i="0">
                <a:solidFill>
                  <a:srgbClr val="375BD2"/>
                </a:solidFill>
                <a:latin typeface="Tahoma"/>
                <a:ea typeface="+mj-ea"/>
                <a:cs typeface="Tahoma"/>
              </a:defRPr>
            </a:lvl1pPr>
          </a:lstStyle>
          <a:p>
            <a:pPr marL="7701">
              <a:lnSpc>
                <a:spcPct val="90000"/>
              </a:lnSpc>
              <a:spcBef>
                <a:spcPts val="58"/>
              </a:spcBef>
            </a:pPr>
            <a:r>
              <a:rPr lang="en-US" sz="5458" kern="0" spc="-36" dirty="0" err="1"/>
              <a:t>Chainlink</a:t>
            </a:r>
            <a:r>
              <a:rPr lang="en-US" sz="5458" kern="0" spc="-36" dirty="0"/>
              <a:t> CCIP</a:t>
            </a:r>
            <a:endParaRPr lang="en-US" sz="5458" kern="0" dirty="0"/>
          </a:p>
        </p:txBody>
      </p:sp>
      <p:grpSp>
        <p:nvGrpSpPr>
          <p:cNvPr id="3" name="Csoportba foglalás 2">
            <a:extLst>
              <a:ext uri="{FF2B5EF4-FFF2-40B4-BE49-F238E27FC236}">
                <a16:creationId xmlns:a16="http://schemas.microsoft.com/office/drawing/2014/main" id="{ACBF92D3-CFCD-06B9-D3A7-45B232FE1411}"/>
              </a:ext>
            </a:extLst>
          </p:cNvPr>
          <p:cNvGrpSpPr/>
          <p:nvPr/>
        </p:nvGrpSpPr>
        <p:grpSpPr>
          <a:xfrm>
            <a:off x="1105540" y="1950352"/>
            <a:ext cx="9980921" cy="3825780"/>
            <a:chOff x="2508172" y="2987682"/>
            <a:chExt cx="16459278" cy="6308994"/>
          </a:xfrm>
        </p:grpSpPr>
        <p:sp>
          <p:nvSpPr>
            <p:cNvPr id="4" name="Téglalap: lekerekített 3">
              <a:extLst>
                <a:ext uri="{FF2B5EF4-FFF2-40B4-BE49-F238E27FC236}">
                  <a16:creationId xmlns:a16="http://schemas.microsoft.com/office/drawing/2014/main" id="{82B5F3BA-640E-5FFE-5C50-5FD33DDFFCE9}"/>
                </a:ext>
              </a:extLst>
            </p:cNvPr>
            <p:cNvSpPr/>
            <p:nvPr/>
          </p:nvSpPr>
          <p:spPr>
            <a:xfrm>
              <a:off x="2508250" y="2987682"/>
              <a:ext cx="16459200" cy="2879998"/>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GB" sz="1092"/>
            </a:p>
          </p:txBody>
        </p:sp>
        <p:sp>
          <p:nvSpPr>
            <p:cNvPr id="5" name="Téglalap 4" descr="Érmék">
              <a:extLst>
                <a:ext uri="{FF2B5EF4-FFF2-40B4-BE49-F238E27FC236}">
                  <a16:creationId xmlns:a16="http://schemas.microsoft.com/office/drawing/2014/main" id="{19D10265-1930-6D13-009E-D659710D6443}"/>
                </a:ext>
              </a:extLst>
            </p:cNvPr>
            <p:cNvSpPr/>
            <p:nvPr/>
          </p:nvSpPr>
          <p:spPr>
            <a:xfrm>
              <a:off x="2708713" y="3777954"/>
              <a:ext cx="1226784" cy="1226784"/>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GB" sz="1092"/>
            </a:p>
          </p:txBody>
        </p:sp>
        <p:sp>
          <p:nvSpPr>
            <p:cNvPr id="6" name="Szabadkézi sokszög: alakzat 5">
              <a:extLst>
                <a:ext uri="{FF2B5EF4-FFF2-40B4-BE49-F238E27FC236}">
                  <a16:creationId xmlns:a16="http://schemas.microsoft.com/office/drawing/2014/main" id="{DBD4C321-9ACB-8291-444C-EFC5FCC8FCA1}"/>
                </a:ext>
              </a:extLst>
            </p:cNvPr>
            <p:cNvSpPr/>
            <p:nvPr/>
          </p:nvSpPr>
          <p:spPr>
            <a:xfrm>
              <a:off x="4135960" y="3315992"/>
              <a:ext cx="5445965" cy="2230517"/>
            </a:xfrm>
            <a:custGeom>
              <a:avLst/>
              <a:gdLst>
                <a:gd name="connsiteX0" fmla="*/ 0 w 7406640"/>
                <a:gd name="connsiteY0" fmla="*/ 0 h 2230517"/>
                <a:gd name="connsiteX1" fmla="*/ 7406640 w 7406640"/>
                <a:gd name="connsiteY1" fmla="*/ 0 h 2230517"/>
                <a:gd name="connsiteX2" fmla="*/ 7406640 w 7406640"/>
                <a:gd name="connsiteY2" fmla="*/ 2230517 h 2230517"/>
                <a:gd name="connsiteX3" fmla="*/ 0 w 7406640"/>
                <a:gd name="connsiteY3" fmla="*/ 2230517 h 2230517"/>
                <a:gd name="connsiteX4" fmla="*/ 0 w 7406640"/>
                <a:gd name="connsiteY4" fmla="*/ 0 h 2230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6640" h="2230517">
                  <a:moveTo>
                    <a:pt x="0" y="0"/>
                  </a:moveTo>
                  <a:lnTo>
                    <a:pt x="7406640" y="0"/>
                  </a:lnTo>
                  <a:lnTo>
                    <a:pt x="7406640" y="2230517"/>
                  </a:lnTo>
                  <a:lnTo>
                    <a:pt x="0" y="223051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3149" tIns="143149" rIns="143149" bIns="143149" numCol="1" spcCol="1270" anchor="ctr" anchorCtr="0">
              <a:noAutofit/>
            </a:bodyPr>
            <a:lstStyle/>
            <a:p>
              <a:pPr algn="ctr" defTabSz="1051225">
                <a:spcBef>
                  <a:spcPct val="0"/>
                </a:spcBef>
                <a:spcAft>
                  <a:spcPct val="35000"/>
                </a:spcAft>
              </a:pPr>
              <a:r>
                <a:rPr lang="en-US" sz="3093" b="1" dirty="0">
                  <a:latin typeface="Inter"/>
                </a:rPr>
                <a:t>Receiving account types</a:t>
              </a:r>
              <a:r>
                <a:rPr lang="hu-HU" sz="3093" b="1" dirty="0">
                  <a:latin typeface="Inter"/>
                </a:rPr>
                <a:t>:</a:t>
              </a:r>
              <a:endParaRPr lang="en-US" sz="3093" dirty="0">
                <a:latin typeface="Inter"/>
              </a:endParaRPr>
            </a:p>
          </p:txBody>
        </p:sp>
        <p:sp>
          <p:nvSpPr>
            <p:cNvPr id="7" name="Szabadkézi sokszög: alakzat 6">
              <a:extLst>
                <a:ext uri="{FF2B5EF4-FFF2-40B4-BE49-F238E27FC236}">
                  <a16:creationId xmlns:a16="http://schemas.microsoft.com/office/drawing/2014/main" id="{85763005-0AA3-C99F-90A1-998EAAF7524C}"/>
                </a:ext>
              </a:extLst>
            </p:cNvPr>
            <p:cNvSpPr/>
            <p:nvPr/>
          </p:nvSpPr>
          <p:spPr>
            <a:xfrm>
              <a:off x="10049543" y="3315992"/>
              <a:ext cx="8378422" cy="2230517"/>
            </a:xfrm>
            <a:custGeom>
              <a:avLst/>
              <a:gdLst>
                <a:gd name="connsiteX0" fmla="*/ 0 w 8378422"/>
                <a:gd name="connsiteY0" fmla="*/ 0 h 2230517"/>
                <a:gd name="connsiteX1" fmla="*/ 8378422 w 8378422"/>
                <a:gd name="connsiteY1" fmla="*/ 0 h 2230517"/>
                <a:gd name="connsiteX2" fmla="*/ 8378422 w 8378422"/>
                <a:gd name="connsiteY2" fmla="*/ 2230517 h 2230517"/>
                <a:gd name="connsiteX3" fmla="*/ 0 w 8378422"/>
                <a:gd name="connsiteY3" fmla="*/ 2230517 h 2230517"/>
                <a:gd name="connsiteX4" fmla="*/ 0 w 8378422"/>
                <a:gd name="connsiteY4" fmla="*/ 0 h 2230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422" h="2230517">
                  <a:moveTo>
                    <a:pt x="0" y="0"/>
                  </a:moveTo>
                  <a:lnTo>
                    <a:pt x="8378422" y="0"/>
                  </a:lnTo>
                  <a:lnTo>
                    <a:pt x="8378422" y="2230517"/>
                  </a:lnTo>
                  <a:lnTo>
                    <a:pt x="0" y="223051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3149" tIns="143149" rIns="143149" bIns="143149" numCol="1" spcCol="1270" anchor="ctr" anchorCtr="0">
              <a:noAutofit/>
            </a:bodyPr>
            <a:lstStyle/>
            <a:p>
              <a:pPr marL="346558" indent="-346558" defTabSz="1051225">
                <a:lnSpc>
                  <a:spcPct val="70000"/>
                </a:lnSpc>
                <a:spcBef>
                  <a:spcPct val="0"/>
                </a:spcBef>
                <a:spcAft>
                  <a:spcPct val="35000"/>
                </a:spcAft>
                <a:buFont typeface="Arial" panose="020B0604020202020204" pitchFamily="34" charset="0"/>
                <a:buChar char="•"/>
              </a:pPr>
              <a:r>
                <a:rPr lang="hu-HU" sz="2547" dirty="0">
                  <a:solidFill>
                    <a:srgbClr val="4E5560"/>
                  </a:solidFill>
                  <a:latin typeface="Inter"/>
                </a:rPr>
                <a:t>S</a:t>
              </a:r>
              <a:r>
                <a:rPr lang="en-US" sz="2547" dirty="0">
                  <a:solidFill>
                    <a:srgbClr val="4E5560"/>
                  </a:solidFill>
                  <a:latin typeface="Inter"/>
                </a:rPr>
                <a:t>mart contract</a:t>
              </a:r>
              <a:r>
                <a:rPr lang="hu-HU" sz="2547" dirty="0">
                  <a:solidFill>
                    <a:srgbClr val="4E5560"/>
                  </a:solidFill>
                  <a:latin typeface="Inter"/>
                </a:rPr>
                <a:t>s: </a:t>
              </a:r>
              <a:r>
                <a:rPr lang="hu-HU" sz="2547" i="1" dirty="0" err="1">
                  <a:solidFill>
                    <a:srgbClr val="4E5560"/>
                  </a:solidFill>
                  <a:latin typeface="Inter"/>
                </a:rPr>
                <a:t>data</a:t>
              </a:r>
              <a:r>
                <a:rPr lang="hu-HU" sz="2547" i="1" dirty="0">
                  <a:solidFill>
                    <a:srgbClr val="4E5560"/>
                  </a:solidFill>
                  <a:latin typeface="Inter"/>
                </a:rPr>
                <a:t> and </a:t>
              </a:r>
              <a:r>
                <a:rPr lang="hu-HU" sz="2547" i="1" dirty="0" err="1">
                  <a:solidFill>
                    <a:srgbClr val="4E5560"/>
                  </a:solidFill>
                  <a:latin typeface="Inter"/>
                </a:rPr>
                <a:t>tokens</a:t>
              </a:r>
              <a:endParaRPr lang="en-US" sz="2547" i="1" dirty="0">
                <a:solidFill>
                  <a:srgbClr val="4E5560"/>
                </a:solidFill>
                <a:latin typeface="Inter"/>
              </a:endParaRPr>
            </a:p>
            <a:p>
              <a:pPr marL="346558" indent="-346558" defTabSz="1051225">
                <a:spcBef>
                  <a:spcPct val="0"/>
                </a:spcBef>
                <a:spcAft>
                  <a:spcPct val="35000"/>
                </a:spcAft>
                <a:buFont typeface="Arial" panose="020B0604020202020204" pitchFamily="34" charset="0"/>
                <a:buChar char="•"/>
              </a:pPr>
              <a:r>
                <a:rPr lang="hu-HU" sz="2547" dirty="0">
                  <a:solidFill>
                    <a:srgbClr val="4E5560"/>
                  </a:solidFill>
                  <a:latin typeface="Inter"/>
                </a:rPr>
                <a:t>E</a:t>
              </a:r>
              <a:r>
                <a:rPr lang="en-US" sz="2547" dirty="0" err="1">
                  <a:solidFill>
                    <a:srgbClr val="4E5560"/>
                  </a:solidFill>
                  <a:latin typeface="Inter"/>
                </a:rPr>
                <a:t>xternally</a:t>
              </a:r>
              <a:r>
                <a:rPr lang="en-US" sz="2547" dirty="0">
                  <a:solidFill>
                    <a:srgbClr val="4E5560"/>
                  </a:solidFill>
                  <a:latin typeface="Inter"/>
                </a:rPr>
                <a:t> owned account (EOA)</a:t>
              </a:r>
              <a:r>
                <a:rPr lang="hu-HU" sz="2547" dirty="0">
                  <a:solidFill>
                    <a:srgbClr val="4E5560"/>
                  </a:solidFill>
                  <a:latin typeface="Inter"/>
                </a:rPr>
                <a:t>: </a:t>
              </a:r>
              <a:r>
                <a:rPr lang="en-US" sz="2547" i="1" dirty="0">
                  <a:solidFill>
                    <a:srgbClr val="4E5560"/>
                  </a:solidFill>
                  <a:latin typeface="Inter"/>
                </a:rPr>
                <a:t>only tokens</a:t>
              </a:r>
            </a:p>
          </p:txBody>
        </p:sp>
        <p:sp>
          <p:nvSpPr>
            <p:cNvPr id="8" name="Téglalap: lekerekített 7">
              <a:extLst>
                <a:ext uri="{FF2B5EF4-FFF2-40B4-BE49-F238E27FC236}">
                  <a16:creationId xmlns:a16="http://schemas.microsoft.com/office/drawing/2014/main" id="{FA6B98A2-8D32-3A16-02A3-C5056B91D7FC}"/>
                </a:ext>
              </a:extLst>
            </p:cNvPr>
            <p:cNvSpPr/>
            <p:nvPr/>
          </p:nvSpPr>
          <p:spPr>
            <a:xfrm>
              <a:off x="2508172" y="6416678"/>
              <a:ext cx="16459200" cy="2879998"/>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GB" sz="1092"/>
            </a:p>
          </p:txBody>
        </p:sp>
        <p:sp>
          <p:nvSpPr>
            <p:cNvPr id="9" name="Téglalap 8" descr="Fogaskerekek">
              <a:extLst>
                <a:ext uri="{FF2B5EF4-FFF2-40B4-BE49-F238E27FC236}">
                  <a16:creationId xmlns:a16="http://schemas.microsoft.com/office/drawing/2014/main" id="{7011B55B-34D0-223A-87EB-DE72FAC62E2D}"/>
                </a:ext>
              </a:extLst>
            </p:cNvPr>
            <p:cNvSpPr/>
            <p:nvPr/>
          </p:nvSpPr>
          <p:spPr>
            <a:xfrm>
              <a:off x="2708713" y="7215582"/>
              <a:ext cx="1226784" cy="1226784"/>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GB" sz="1092"/>
            </a:p>
          </p:txBody>
        </p:sp>
        <p:sp>
          <p:nvSpPr>
            <p:cNvPr id="10" name="Szabadkézi sokszög: alakzat 9">
              <a:extLst>
                <a:ext uri="{FF2B5EF4-FFF2-40B4-BE49-F238E27FC236}">
                  <a16:creationId xmlns:a16="http://schemas.microsoft.com/office/drawing/2014/main" id="{700CEC3D-3DB6-023B-235F-F3189D665C59}"/>
                </a:ext>
              </a:extLst>
            </p:cNvPr>
            <p:cNvSpPr/>
            <p:nvPr/>
          </p:nvSpPr>
          <p:spPr>
            <a:xfrm>
              <a:off x="4344350" y="6713715"/>
              <a:ext cx="5029184" cy="2230517"/>
            </a:xfrm>
            <a:custGeom>
              <a:avLst/>
              <a:gdLst>
                <a:gd name="connsiteX0" fmla="*/ 0 w 7406640"/>
                <a:gd name="connsiteY0" fmla="*/ 0 h 2230517"/>
                <a:gd name="connsiteX1" fmla="*/ 7406640 w 7406640"/>
                <a:gd name="connsiteY1" fmla="*/ 0 h 2230517"/>
                <a:gd name="connsiteX2" fmla="*/ 7406640 w 7406640"/>
                <a:gd name="connsiteY2" fmla="*/ 2230517 h 2230517"/>
                <a:gd name="connsiteX3" fmla="*/ 0 w 7406640"/>
                <a:gd name="connsiteY3" fmla="*/ 2230517 h 2230517"/>
                <a:gd name="connsiteX4" fmla="*/ 0 w 7406640"/>
                <a:gd name="connsiteY4" fmla="*/ 0 h 2230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6640" h="2230517">
                  <a:moveTo>
                    <a:pt x="0" y="0"/>
                  </a:moveTo>
                  <a:lnTo>
                    <a:pt x="7406640" y="0"/>
                  </a:lnTo>
                  <a:lnTo>
                    <a:pt x="7406640" y="2230517"/>
                  </a:lnTo>
                  <a:lnTo>
                    <a:pt x="0" y="223051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3149" tIns="143149" rIns="143149" bIns="143149" numCol="1" spcCol="1270" anchor="ctr" anchorCtr="0">
              <a:noAutofit/>
            </a:bodyPr>
            <a:lstStyle/>
            <a:p>
              <a:pPr algn="ctr" defTabSz="1374678">
                <a:spcBef>
                  <a:spcPct val="0"/>
                </a:spcBef>
                <a:spcAft>
                  <a:spcPct val="35000"/>
                </a:spcAft>
              </a:pPr>
              <a:r>
                <a:rPr lang="hu-HU" sz="3093" b="1" dirty="0">
                  <a:latin typeface="Inter"/>
                </a:rPr>
                <a:t>U</a:t>
              </a:r>
              <a:r>
                <a:rPr lang="en-US" sz="3093" b="1" dirty="0">
                  <a:latin typeface="Inter"/>
                </a:rPr>
                <a:t>se cases:</a:t>
              </a:r>
              <a:endParaRPr lang="en-US" sz="3093" dirty="0">
                <a:latin typeface="Inter"/>
              </a:endParaRPr>
            </a:p>
          </p:txBody>
        </p:sp>
        <p:sp>
          <p:nvSpPr>
            <p:cNvPr id="11" name="Szabadkézi sokszög: alakzat 10">
              <a:extLst>
                <a:ext uri="{FF2B5EF4-FFF2-40B4-BE49-F238E27FC236}">
                  <a16:creationId xmlns:a16="http://schemas.microsoft.com/office/drawing/2014/main" id="{1E6BFF7C-0E80-74E2-C878-0A2E0E610F82}"/>
                </a:ext>
              </a:extLst>
            </p:cNvPr>
            <p:cNvSpPr/>
            <p:nvPr/>
          </p:nvSpPr>
          <p:spPr>
            <a:xfrm>
              <a:off x="10049543" y="6741418"/>
              <a:ext cx="8152834" cy="2230517"/>
            </a:xfrm>
            <a:custGeom>
              <a:avLst/>
              <a:gdLst>
                <a:gd name="connsiteX0" fmla="*/ 0 w 8152834"/>
                <a:gd name="connsiteY0" fmla="*/ 0 h 2230517"/>
                <a:gd name="connsiteX1" fmla="*/ 8152834 w 8152834"/>
                <a:gd name="connsiteY1" fmla="*/ 0 h 2230517"/>
                <a:gd name="connsiteX2" fmla="*/ 8152834 w 8152834"/>
                <a:gd name="connsiteY2" fmla="*/ 2230517 h 2230517"/>
                <a:gd name="connsiteX3" fmla="*/ 0 w 8152834"/>
                <a:gd name="connsiteY3" fmla="*/ 2230517 h 2230517"/>
                <a:gd name="connsiteX4" fmla="*/ 0 w 8152834"/>
                <a:gd name="connsiteY4" fmla="*/ 0 h 2230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52834" h="2230517">
                  <a:moveTo>
                    <a:pt x="0" y="0"/>
                  </a:moveTo>
                  <a:lnTo>
                    <a:pt x="8152834" y="0"/>
                  </a:lnTo>
                  <a:lnTo>
                    <a:pt x="8152834" y="2230517"/>
                  </a:lnTo>
                  <a:lnTo>
                    <a:pt x="0" y="223051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3149" tIns="143149" rIns="143149" bIns="143149" numCol="1" spcCol="1270" anchor="ctr" anchorCtr="0">
              <a:noAutofit/>
            </a:bodyPr>
            <a:lstStyle/>
            <a:p>
              <a:pPr marL="346558" indent="-346558" defTabSz="1051225">
                <a:lnSpc>
                  <a:spcPct val="70000"/>
                </a:lnSpc>
                <a:spcBef>
                  <a:spcPct val="0"/>
                </a:spcBef>
                <a:spcAft>
                  <a:spcPct val="35000"/>
                </a:spcAft>
                <a:buFont typeface="Arial" panose="020B0604020202020204" pitchFamily="34" charset="0"/>
                <a:buChar char="•"/>
              </a:pPr>
              <a:r>
                <a:rPr lang="en-US" sz="2365" dirty="0">
                  <a:solidFill>
                    <a:srgbClr val="4E5560"/>
                  </a:solidFill>
                  <a:latin typeface="Inter"/>
                </a:rPr>
                <a:t>Cross-chain lending</a:t>
              </a:r>
            </a:p>
            <a:p>
              <a:pPr marL="346558" indent="-346558" defTabSz="1051225">
                <a:lnSpc>
                  <a:spcPct val="70000"/>
                </a:lnSpc>
                <a:spcBef>
                  <a:spcPct val="0"/>
                </a:spcBef>
                <a:spcAft>
                  <a:spcPct val="35000"/>
                </a:spcAft>
                <a:buFont typeface="Arial" panose="020B0604020202020204" pitchFamily="34" charset="0"/>
                <a:buChar char="•"/>
              </a:pPr>
              <a:r>
                <a:rPr lang="en-US" sz="2365" dirty="0">
                  <a:solidFill>
                    <a:srgbClr val="4E5560"/>
                  </a:solidFill>
                  <a:latin typeface="Inter"/>
                </a:rPr>
                <a:t>Low-cost transaction computation</a:t>
              </a:r>
            </a:p>
            <a:p>
              <a:pPr marL="346558" indent="-346558" defTabSz="1051225">
                <a:lnSpc>
                  <a:spcPct val="70000"/>
                </a:lnSpc>
                <a:spcBef>
                  <a:spcPct val="0"/>
                </a:spcBef>
                <a:spcAft>
                  <a:spcPct val="35000"/>
                </a:spcAft>
                <a:buFont typeface="Arial" panose="020B0604020202020204" pitchFamily="34" charset="0"/>
                <a:buChar char="•"/>
              </a:pPr>
              <a:r>
                <a:rPr lang="en-US" sz="2365" dirty="0">
                  <a:solidFill>
                    <a:srgbClr val="4E5560"/>
                  </a:solidFill>
                  <a:latin typeface="Inter"/>
                </a:rPr>
                <a:t>Optimizing cross-chain yield</a:t>
              </a:r>
            </a:p>
            <a:p>
              <a:pPr marL="346558" indent="-346558" defTabSz="1051225">
                <a:lnSpc>
                  <a:spcPct val="70000"/>
                </a:lnSpc>
                <a:spcBef>
                  <a:spcPct val="0"/>
                </a:spcBef>
                <a:spcAft>
                  <a:spcPct val="35000"/>
                </a:spcAft>
                <a:buFont typeface="Arial" panose="020B0604020202020204" pitchFamily="34" charset="0"/>
                <a:buChar char="•"/>
              </a:pPr>
              <a:r>
                <a:rPr lang="en-US" sz="2365" dirty="0">
                  <a:solidFill>
                    <a:srgbClr val="4E5560"/>
                  </a:solidFill>
                  <a:latin typeface="Inter"/>
                </a:rPr>
                <a:t>Creating new kinds of </a:t>
              </a:r>
              <a:r>
                <a:rPr lang="en-US" sz="2365" dirty="0" err="1">
                  <a:solidFill>
                    <a:srgbClr val="4E5560"/>
                  </a:solidFill>
                  <a:latin typeface="Inter"/>
                </a:rPr>
                <a:t>dApps</a:t>
              </a:r>
              <a:endParaRPr lang="en-US" sz="2365" dirty="0">
                <a:solidFill>
                  <a:srgbClr val="4E5560"/>
                </a:solidFill>
                <a:latin typeface="Inter"/>
              </a:endParaRPr>
            </a:p>
          </p:txBody>
        </p:sp>
      </p:grpSp>
      <p:sp>
        <p:nvSpPr>
          <p:cNvPr id="13" name="Dia számának helye 12">
            <a:extLst>
              <a:ext uri="{FF2B5EF4-FFF2-40B4-BE49-F238E27FC236}">
                <a16:creationId xmlns:a16="http://schemas.microsoft.com/office/drawing/2014/main" id="{CEF3972E-CC15-3FA1-0598-2D1BDA6BFAD0}"/>
              </a:ext>
            </a:extLst>
          </p:cNvPr>
          <p:cNvSpPr>
            <a:spLocks noGrp="1"/>
          </p:cNvSpPr>
          <p:nvPr>
            <p:ph type="sldNum" sz="quarter" idx="7"/>
          </p:nvPr>
        </p:nvSpPr>
        <p:spPr/>
        <p:txBody>
          <a:bodyPr/>
          <a:lstStyle/>
          <a:p>
            <a:fld id="{B6F15528-21DE-4FAA-801E-634DDDAF4B2B}" type="slidenum">
              <a:rPr lang="de-DE" smtClean="0"/>
              <a:t>15</a:t>
            </a:fld>
            <a:endParaRPr lang="de-DE"/>
          </a:p>
        </p:txBody>
      </p:sp>
    </p:spTree>
    <p:extLst>
      <p:ext uri="{BB962C8B-B14F-4D97-AF65-F5344CB8AC3E}">
        <p14:creationId xmlns:p14="http://schemas.microsoft.com/office/powerpoint/2010/main" val="18678390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E41DC-A686-9483-C318-DA46421A4771}"/>
            </a:ext>
          </a:extLst>
        </p:cNvPr>
        <p:cNvGrpSpPr/>
        <p:nvPr/>
      </p:nvGrpSpPr>
      <p:grpSpPr>
        <a:xfrm>
          <a:off x="0" y="0"/>
          <a:ext cx="0" cy="0"/>
          <a:chOff x="0" y="0"/>
          <a:chExt cx="0" cy="0"/>
        </a:xfrm>
      </p:grpSpPr>
      <p:pic>
        <p:nvPicPr>
          <p:cNvPr id="36866" name="Picture 2" descr="CCIP cross-chain message flow">
            <a:extLst>
              <a:ext uri="{FF2B5EF4-FFF2-40B4-BE49-F238E27FC236}">
                <a16:creationId xmlns:a16="http://schemas.microsoft.com/office/drawing/2014/main" id="{A58790C5-2D71-8E30-8D5F-A6CE396186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005" y="426940"/>
            <a:ext cx="10673990" cy="6004120"/>
          </a:xfrm>
          <a:prstGeom prst="rect">
            <a:avLst/>
          </a:prstGeom>
          <a:noFill/>
          <a:ln w="38100">
            <a:solidFill>
              <a:srgbClr val="0847F7"/>
            </a:solidFill>
          </a:ln>
          <a:extLst>
            <a:ext uri="{909E8E84-426E-40DD-AFC4-6F175D3DCCD1}">
              <a14:hiddenFill xmlns:a14="http://schemas.microsoft.com/office/drawing/2010/main">
                <a:solidFill>
                  <a:srgbClr val="FFFFFF"/>
                </a:solidFill>
              </a14:hiddenFill>
            </a:ext>
          </a:extLst>
        </p:spPr>
      </p:pic>
      <p:sp>
        <p:nvSpPr>
          <p:cNvPr id="3" name="Dia számának helye 2">
            <a:extLst>
              <a:ext uri="{FF2B5EF4-FFF2-40B4-BE49-F238E27FC236}">
                <a16:creationId xmlns:a16="http://schemas.microsoft.com/office/drawing/2014/main" id="{CBC448A2-663E-9000-AA63-4C1CFE42C956}"/>
              </a:ext>
            </a:extLst>
          </p:cNvPr>
          <p:cNvSpPr>
            <a:spLocks noGrp="1"/>
          </p:cNvSpPr>
          <p:nvPr>
            <p:ph type="sldNum" sz="quarter" idx="7"/>
          </p:nvPr>
        </p:nvSpPr>
        <p:spPr/>
        <p:txBody>
          <a:bodyPr/>
          <a:lstStyle/>
          <a:p>
            <a:fld id="{B6F15528-21DE-4FAA-801E-634DDDAF4B2B}" type="slidenum">
              <a:rPr lang="de-DE" smtClean="0"/>
              <a:t>16</a:t>
            </a:fld>
            <a:endParaRPr lang="de-DE"/>
          </a:p>
        </p:txBody>
      </p:sp>
    </p:spTree>
    <p:extLst>
      <p:ext uri="{BB962C8B-B14F-4D97-AF65-F5344CB8AC3E}">
        <p14:creationId xmlns:p14="http://schemas.microsoft.com/office/powerpoint/2010/main" val="5988373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0CFAF8-23B8-126B-18BD-E6CF690D7F60}"/>
            </a:ext>
          </a:extLst>
        </p:cNvPr>
        <p:cNvGrpSpPr/>
        <p:nvPr/>
      </p:nvGrpSpPr>
      <p:grpSpPr>
        <a:xfrm>
          <a:off x="0" y="0"/>
          <a:ext cx="0" cy="0"/>
          <a:chOff x="0" y="0"/>
          <a:chExt cx="0" cy="0"/>
        </a:xfrm>
      </p:grpSpPr>
      <p:sp>
        <p:nvSpPr>
          <p:cNvPr id="2" name="object 5">
            <a:extLst>
              <a:ext uri="{FF2B5EF4-FFF2-40B4-BE49-F238E27FC236}">
                <a16:creationId xmlns:a16="http://schemas.microsoft.com/office/drawing/2014/main" id="{A2CF8BE8-50BC-DB23-9D93-30C991BAD717}"/>
              </a:ext>
            </a:extLst>
          </p:cNvPr>
          <p:cNvSpPr txBox="1"/>
          <p:nvPr/>
        </p:nvSpPr>
        <p:spPr>
          <a:xfrm>
            <a:off x="966940" y="841366"/>
            <a:ext cx="10784503" cy="1782255"/>
          </a:xfrm>
          <a:prstGeom prst="rect">
            <a:avLst/>
          </a:prstGeom>
        </p:spPr>
        <p:txBody>
          <a:bodyPr vert="horz" wrap="square" lIns="0" tIns="123606" rIns="0" bIns="0" rtlCol="0">
            <a:spAutoFit/>
          </a:bodyPr>
          <a:lstStyle/>
          <a:p>
            <a:pPr algn="r">
              <a:spcAft>
                <a:spcPts val="728"/>
              </a:spcAft>
            </a:pPr>
            <a:r>
              <a:rPr lang="hu-HU" sz="4002" b="1" dirty="0">
                <a:solidFill>
                  <a:srgbClr val="375BD2"/>
                </a:solidFill>
                <a:latin typeface="Inter"/>
              </a:rPr>
              <a:t>Total </a:t>
            </a:r>
            <a:r>
              <a:rPr lang="hu-HU" sz="4002" b="1" dirty="0" err="1">
                <a:solidFill>
                  <a:srgbClr val="375BD2"/>
                </a:solidFill>
                <a:latin typeface="Inter"/>
              </a:rPr>
              <a:t>Value</a:t>
            </a:r>
            <a:r>
              <a:rPr lang="hu-HU" sz="4002" b="1" dirty="0">
                <a:solidFill>
                  <a:srgbClr val="375BD2"/>
                </a:solidFill>
                <a:latin typeface="Inter"/>
              </a:rPr>
              <a:t> </a:t>
            </a:r>
            <a:r>
              <a:rPr lang="hu-HU" sz="4002" b="1" dirty="0" err="1">
                <a:solidFill>
                  <a:srgbClr val="375BD2"/>
                </a:solidFill>
                <a:latin typeface="Inter"/>
              </a:rPr>
              <a:t>Bridged</a:t>
            </a:r>
            <a:r>
              <a:rPr lang="hu-HU" sz="4002" b="1" dirty="0">
                <a:solidFill>
                  <a:srgbClr val="375BD2"/>
                </a:solidFill>
                <a:latin typeface="Inter"/>
              </a:rPr>
              <a:t>:</a:t>
            </a:r>
          </a:p>
          <a:p>
            <a:pPr algn="r">
              <a:spcAft>
                <a:spcPts val="728"/>
              </a:spcAft>
            </a:pPr>
            <a:r>
              <a:rPr lang="en-US" sz="6185" b="1" dirty="0">
                <a:solidFill>
                  <a:srgbClr val="272C46"/>
                </a:solidFill>
                <a:latin typeface="Inter"/>
              </a:rPr>
              <a:t>$400B+</a:t>
            </a:r>
            <a:r>
              <a:rPr lang="en-US" sz="6185" b="1" dirty="0">
                <a:solidFill>
                  <a:srgbClr val="375BD2"/>
                </a:solidFill>
                <a:latin typeface="Inter"/>
              </a:rPr>
              <a:t> </a:t>
            </a:r>
            <a:endParaRPr lang="hu-HU" sz="6185" b="1" dirty="0">
              <a:solidFill>
                <a:srgbClr val="375BD2"/>
              </a:solidFill>
              <a:latin typeface="Inter"/>
            </a:endParaRPr>
          </a:p>
        </p:txBody>
      </p:sp>
      <p:sp>
        <p:nvSpPr>
          <p:cNvPr id="3" name="object 5">
            <a:extLst>
              <a:ext uri="{FF2B5EF4-FFF2-40B4-BE49-F238E27FC236}">
                <a16:creationId xmlns:a16="http://schemas.microsoft.com/office/drawing/2014/main" id="{9A227159-FC34-43D8-F82D-30E8CC35E59D}"/>
              </a:ext>
            </a:extLst>
          </p:cNvPr>
          <p:cNvSpPr txBox="1"/>
          <p:nvPr/>
        </p:nvSpPr>
        <p:spPr>
          <a:xfrm>
            <a:off x="966940" y="3023500"/>
            <a:ext cx="10784503" cy="2711932"/>
          </a:xfrm>
          <a:prstGeom prst="rect">
            <a:avLst/>
          </a:prstGeom>
        </p:spPr>
        <p:txBody>
          <a:bodyPr vert="horz" wrap="square" lIns="0" tIns="123606" rIns="0" bIns="0" rtlCol="0">
            <a:spAutoFit/>
          </a:bodyPr>
          <a:lstStyle/>
          <a:p>
            <a:pPr algn="r">
              <a:spcAft>
                <a:spcPts val="728"/>
              </a:spcAft>
            </a:pPr>
            <a:r>
              <a:rPr lang="hu-HU" sz="4002" b="1" dirty="0">
                <a:solidFill>
                  <a:srgbClr val="375BD2"/>
                </a:solidFill>
                <a:latin typeface="Inter"/>
              </a:rPr>
              <a:t>Total </a:t>
            </a:r>
            <a:r>
              <a:rPr lang="hu-HU" sz="4002" b="1" dirty="0" err="1">
                <a:solidFill>
                  <a:srgbClr val="375BD2"/>
                </a:solidFill>
                <a:latin typeface="Inter"/>
              </a:rPr>
              <a:t>Value</a:t>
            </a:r>
            <a:r>
              <a:rPr lang="hu-HU" sz="4002" b="1" dirty="0">
                <a:solidFill>
                  <a:srgbClr val="375BD2"/>
                </a:solidFill>
                <a:latin typeface="Inter"/>
              </a:rPr>
              <a:t> </a:t>
            </a:r>
            <a:r>
              <a:rPr lang="hu-HU" sz="4002" b="1" dirty="0" err="1">
                <a:solidFill>
                  <a:srgbClr val="375BD2"/>
                </a:solidFill>
                <a:latin typeface="Inter"/>
              </a:rPr>
              <a:t>Hacked</a:t>
            </a:r>
            <a:r>
              <a:rPr lang="hu-HU" sz="4002" b="1" dirty="0">
                <a:solidFill>
                  <a:srgbClr val="375BD2"/>
                </a:solidFill>
                <a:latin typeface="Inter"/>
              </a:rPr>
              <a:t>:</a:t>
            </a:r>
          </a:p>
          <a:p>
            <a:pPr algn="r">
              <a:spcAft>
                <a:spcPts val="728"/>
              </a:spcAft>
            </a:pPr>
            <a:r>
              <a:rPr lang="en-US" sz="6185" b="1" dirty="0">
                <a:solidFill>
                  <a:srgbClr val="272C46"/>
                </a:solidFill>
                <a:latin typeface="Inter"/>
              </a:rPr>
              <a:t>$2.6B+ </a:t>
            </a:r>
            <a:endParaRPr lang="hu-HU" sz="6185" b="1" dirty="0">
              <a:solidFill>
                <a:srgbClr val="272C46"/>
              </a:solidFill>
              <a:latin typeface="Inter"/>
            </a:endParaRPr>
          </a:p>
          <a:p>
            <a:pPr algn="r"/>
            <a:r>
              <a:rPr lang="en-US" sz="5458" i="1" dirty="0">
                <a:solidFill>
                  <a:srgbClr val="375BD2"/>
                </a:solidFill>
                <a:latin typeface="Inter"/>
              </a:rPr>
              <a:t>1 in 150 chance</a:t>
            </a:r>
            <a:endParaRPr lang="en-US" sz="5458" dirty="0">
              <a:solidFill>
                <a:srgbClr val="375BD2"/>
              </a:solidFill>
              <a:latin typeface="Circular"/>
            </a:endParaRPr>
          </a:p>
        </p:txBody>
      </p:sp>
      <p:sp>
        <p:nvSpPr>
          <p:cNvPr id="6" name="object 474">
            <a:extLst>
              <a:ext uri="{FF2B5EF4-FFF2-40B4-BE49-F238E27FC236}">
                <a16:creationId xmlns:a16="http://schemas.microsoft.com/office/drawing/2014/main" id="{CF17D487-CDBC-655A-02B3-85A8AFAF8DB8}"/>
              </a:ext>
            </a:extLst>
          </p:cNvPr>
          <p:cNvSpPr txBox="1">
            <a:spLocks/>
          </p:cNvSpPr>
          <p:nvPr/>
        </p:nvSpPr>
        <p:spPr>
          <a:xfrm>
            <a:off x="-2134178" y="4891419"/>
            <a:ext cx="11477620" cy="847297"/>
          </a:xfrm>
          <a:prstGeom prst="rect">
            <a:avLst/>
          </a:prstGeom>
        </p:spPr>
        <p:txBody>
          <a:bodyPr vert="horz" wrap="square" lIns="0" tIns="7316" rIns="0" bIns="0" rtlCol="0">
            <a:spAutoFit/>
          </a:bodyPr>
          <a:lstStyle>
            <a:lvl1pPr>
              <a:defRPr sz="21750" b="1" i="0">
                <a:solidFill>
                  <a:srgbClr val="375BD2"/>
                </a:solidFill>
                <a:latin typeface="Tahoma"/>
                <a:ea typeface="+mj-ea"/>
                <a:cs typeface="Tahoma"/>
              </a:defRPr>
            </a:lvl1pPr>
          </a:lstStyle>
          <a:p>
            <a:pPr marL="7701" algn="ctr">
              <a:spcBef>
                <a:spcPts val="58"/>
              </a:spcBef>
            </a:pPr>
            <a:r>
              <a:rPr lang="hu-HU" sz="5458" kern="0" spc="-36" dirty="0"/>
              <a:t>CCIP </a:t>
            </a:r>
            <a:r>
              <a:rPr lang="hu-HU" sz="5458" kern="0" spc="-36" dirty="0" err="1"/>
              <a:t>Security</a:t>
            </a:r>
            <a:endParaRPr lang="hu-HU" sz="5458" kern="0" dirty="0"/>
          </a:p>
        </p:txBody>
      </p:sp>
      <p:pic>
        <p:nvPicPr>
          <p:cNvPr id="2052" name="Picture 4" descr="Announcing CCIP General Availability | Chainlink Blog">
            <a:extLst>
              <a:ext uri="{FF2B5EF4-FFF2-40B4-BE49-F238E27FC236}">
                <a16:creationId xmlns:a16="http://schemas.microsoft.com/office/drawing/2014/main" id="{5893DF0F-6323-554D-E80F-B57A7234E32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522" t="11711" r="8696"/>
          <a:stretch/>
        </p:blipFill>
        <p:spPr bwMode="auto">
          <a:xfrm>
            <a:off x="428" y="425496"/>
            <a:ext cx="6969562" cy="4082512"/>
          </a:xfrm>
          <a:prstGeom prst="rect">
            <a:avLst/>
          </a:prstGeom>
          <a:noFill/>
          <a:extLst>
            <a:ext uri="{909E8E84-426E-40DD-AFC4-6F175D3DCCD1}">
              <a14:hiddenFill xmlns:a14="http://schemas.microsoft.com/office/drawing/2010/main">
                <a:solidFill>
                  <a:srgbClr val="FFFFFF"/>
                </a:solidFill>
              </a14:hiddenFill>
            </a:ext>
          </a:extLst>
        </p:spPr>
      </p:pic>
      <p:sp>
        <p:nvSpPr>
          <p:cNvPr id="5" name="Dia számának helye 4">
            <a:extLst>
              <a:ext uri="{FF2B5EF4-FFF2-40B4-BE49-F238E27FC236}">
                <a16:creationId xmlns:a16="http://schemas.microsoft.com/office/drawing/2014/main" id="{B1001620-02AB-97C7-6FB6-CC42CA0A8044}"/>
              </a:ext>
            </a:extLst>
          </p:cNvPr>
          <p:cNvSpPr>
            <a:spLocks noGrp="1"/>
          </p:cNvSpPr>
          <p:nvPr>
            <p:ph type="sldNum" sz="quarter" idx="7"/>
          </p:nvPr>
        </p:nvSpPr>
        <p:spPr/>
        <p:txBody>
          <a:bodyPr/>
          <a:lstStyle/>
          <a:p>
            <a:fld id="{B6F15528-21DE-4FAA-801E-634DDDAF4B2B}" type="slidenum">
              <a:rPr lang="de-DE" smtClean="0"/>
              <a:t>17</a:t>
            </a:fld>
            <a:endParaRPr lang="de-DE"/>
          </a:p>
        </p:txBody>
      </p:sp>
    </p:spTree>
    <p:extLst>
      <p:ext uri="{BB962C8B-B14F-4D97-AF65-F5344CB8AC3E}">
        <p14:creationId xmlns:p14="http://schemas.microsoft.com/office/powerpoint/2010/main" val="2121643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456578-300C-1AB1-5A9B-D292BB4EA9D4}"/>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924895F7-68F1-3A30-6D46-88F1076800BD}"/>
              </a:ext>
            </a:extLst>
          </p:cNvPr>
          <p:cNvSpPr txBox="1">
            <a:spLocks noGrp="1"/>
          </p:cNvSpPr>
          <p:nvPr>
            <p:ph type="title"/>
          </p:nvPr>
        </p:nvSpPr>
        <p:spPr>
          <a:xfrm>
            <a:off x="357191" y="425497"/>
            <a:ext cx="11477620" cy="847297"/>
          </a:xfrm>
          <a:prstGeom prst="rect">
            <a:avLst/>
          </a:prstGeom>
        </p:spPr>
        <p:txBody>
          <a:bodyPr vert="horz" wrap="square" lIns="0" tIns="7316" rIns="0" bIns="0" rtlCol="0">
            <a:spAutoFit/>
          </a:bodyPr>
          <a:lstStyle/>
          <a:p>
            <a:pPr marL="7701" algn="ctr">
              <a:spcBef>
                <a:spcPts val="58"/>
              </a:spcBef>
            </a:pPr>
            <a:r>
              <a:rPr lang="hu-HU" sz="5458" spc="-36" dirty="0"/>
              <a:t>Key </a:t>
            </a:r>
            <a:r>
              <a:rPr lang="hu-HU" sz="5458" spc="-36" dirty="0" err="1"/>
              <a:t>security</a:t>
            </a:r>
            <a:r>
              <a:rPr lang="hu-HU" sz="5458" spc="-36" dirty="0"/>
              <a:t> </a:t>
            </a:r>
            <a:r>
              <a:rPr lang="hu-HU" sz="5458" spc="-36" dirty="0" err="1"/>
              <a:t>benefits</a:t>
            </a:r>
            <a:endParaRPr lang="hu-HU" sz="5458" dirty="0"/>
          </a:p>
        </p:txBody>
      </p:sp>
      <p:graphicFrame>
        <p:nvGraphicFramePr>
          <p:cNvPr id="3" name="object 5">
            <a:extLst>
              <a:ext uri="{FF2B5EF4-FFF2-40B4-BE49-F238E27FC236}">
                <a16:creationId xmlns:a16="http://schemas.microsoft.com/office/drawing/2014/main" id="{53F1F75E-05B5-6D63-29D4-FC5BD34FF5C3}"/>
              </a:ext>
            </a:extLst>
          </p:cNvPr>
          <p:cNvGraphicFramePr/>
          <p:nvPr/>
        </p:nvGraphicFramePr>
        <p:xfrm>
          <a:off x="1648013" y="1534482"/>
          <a:ext cx="8895974" cy="48980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Kép 3" descr="A képen képernyőkép, Grafika, Színesség, Szimmetria látható&#10;&#10;Automatikusan generált leírás">
            <a:extLst>
              <a:ext uri="{FF2B5EF4-FFF2-40B4-BE49-F238E27FC236}">
                <a16:creationId xmlns:a16="http://schemas.microsoft.com/office/drawing/2014/main" id="{BB5E97D9-33A4-7A9A-BA81-18B5EED511B7}"/>
              </a:ext>
            </a:extLst>
          </p:cNvPr>
          <p:cNvPicPr>
            <a:picLocks noChangeAspect="1"/>
          </p:cNvPicPr>
          <p:nvPr/>
        </p:nvPicPr>
        <p:blipFill>
          <a:blip r:embed="rId8">
            <a:alphaModFix amt="5000"/>
            <a:extLst>
              <a:ext uri="{28A0092B-C50C-407E-A947-70E740481C1C}">
                <a14:useLocalDpi xmlns:a14="http://schemas.microsoft.com/office/drawing/2010/main" val="0"/>
              </a:ext>
            </a:extLst>
          </a:blip>
          <a:stretch>
            <a:fillRect/>
          </a:stretch>
        </p:blipFill>
        <p:spPr>
          <a:xfrm>
            <a:off x="-788955" y="-544866"/>
            <a:ext cx="4647611" cy="5343811"/>
          </a:xfrm>
          <a:prstGeom prst="rect">
            <a:avLst/>
          </a:prstGeom>
        </p:spPr>
      </p:pic>
      <p:sp>
        <p:nvSpPr>
          <p:cNvPr id="6" name="Dia számának helye 5">
            <a:extLst>
              <a:ext uri="{FF2B5EF4-FFF2-40B4-BE49-F238E27FC236}">
                <a16:creationId xmlns:a16="http://schemas.microsoft.com/office/drawing/2014/main" id="{43C8B34F-C707-F869-1746-E1422C7C36B8}"/>
              </a:ext>
            </a:extLst>
          </p:cNvPr>
          <p:cNvSpPr>
            <a:spLocks noGrp="1"/>
          </p:cNvSpPr>
          <p:nvPr>
            <p:ph type="sldNum" sz="quarter" idx="7"/>
          </p:nvPr>
        </p:nvSpPr>
        <p:spPr/>
        <p:txBody>
          <a:bodyPr/>
          <a:lstStyle/>
          <a:p>
            <a:fld id="{B6F15528-21DE-4FAA-801E-634DDDAF4B2B}" type="slidenum">
              <a:rPr lang="de-DE" smtClean="0"/>
              <a:t>18</a:t>
            </a:fld>
            <a:endParaRPr lang="de-DE"/>
          </a:p>
        </p:txBody>
      </p:sp>
    </p:spTree>
    <p:extLst>
      <p:ext uri="{BB962C8B-B14F-4D97-AF65-F5344CB8AC3E}">
        <p14:creationId xmlns:p14="http://schemas.microsoft.com/office/powerpoint/2010/main" val="27970714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BF183-D63F-C2EB-C0D9-1006D08790B1}"/>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19ACB01B-E83F-045E-8ED4-72A45F8849EF}"/>
              </a:ext>
            </a:extLst>
          </p:cNvPr>
          <p:cNvSpPr txBox="1">
            <a:spLocks noGrp="1"/>
          </p:cNvSpPr>
          <p:nvPr>
            <p:ph type="title"/>
          </p:nvPr>
        </p:nvSpPr>
        <p:spPr>
          <a:xfrm>
            <a:off x="458655" y="425497"/>
            <a:ext cx="11477620" cy="847297"/>
          </a:xfrm>
          <a:prstGeom prst="rect">
            <a:avLst/>
          </a:prstGeom>
        </p:spPr>
        <p:txBody>
          <a:bodyPr vert="horz" wrap="square" lIns="0" tIns="7316" rIns="0" bIns="0" rtlCol="0">
            <a:spAutoFit/>
          </a:bodyPr>
          <a:lstStyle/>
          <a:p>
            <a:pPr marL="7701">
              <a:spcBef>
                <a:spcPts val="58"/>
              </a:spcBef>
            </a:pPr>
            <a:r>
              <a:rPr lang="hu-HU" sz="5458" spc="-36" dirty="0" err="1"/>
              <a:t>Three</a:t>
            </a:r>
            <a:r>
              <a:rPr lang="hu-HU" sz="5458" spc="-36" dirty="0"/>
              <a:t> </a:t>
            </a:r>
            <a:r>
              <a:rPr lang="hu-HU" sz="5458" spc="-36" dirty="0" err="1"/>
              <a:t>defenses</a:t>
            </a:r>
            <a:endParaRPr sz="5458" dirty="0"/>
          </a:p>
        </p:txBody>
      </p:sp>
      <p:grpSp>
        <p:nvGrpSpPr>
          <p:cNvPr id="4" name="Csoportba foglalás 3">
            <a:extLst>
              <a:ext uri="{FF2B5EF4-FFF2-40B4-BE49-F238E27FC236}">
                <a16:creationId xmlns:a16="http://schemas.microsoft.com/office/drawing/2014/main" id="{AD0F1ACB-7595-70B3-40B4-014D84092E06}"/>
              </a:ext>
            </a:extLst>
          </p:cNvPr>
          <p:cNvGrpSpPr/>
          <p:nvPr/>
        </p:nvGrpSpPr>
        <p:grpSpPr>
          <a:xfrm>
            <a:off x="858133" y="2123203"/>
            <a:ext cx="3158597" cy="2125550"/>
            <a:chOff x="596621" y="4461002"/>
            <a:chExt cx="4022834" cy="448316"/>
          </a:xfrm>
          <a:solidFill>
            <a:srgbClr val="375BD2"/>
          </a:solidFill>
        </p:grpSpPr>
        <p:sp>
          <p:nvSpPr>
            <p:cNvPr id="5" name="Téglalap: lekerekített 4">
              <a:extLst>
                <a:ext uri="{FF2B5EF4-FFF2-40B4-BE49-F238E27FC236}">
                  <a16:creationId xmlns:a16="http://schemas.microsoft.com/office/drawing/2014/main" id="{E4C21DBC-E0AD-7363-9AAB-F0EC923A120F}"/>
                </a:ext>
              </a:extLst>
            </p:cNvPr>
            <p:cNvSpPr/>
            <p:nvPr/>
          </p:nvSpPr>
          <p:spPr>
            <a:xfrm>
              <a:off x="596621" y="4461002"/>
              <a:ext cx="4022834" cy="448316"/>
            </a:xfrm>
            <a:prstGeom prst="roundRect">
              <a:avLst>
                <a:gd name="adj" fmla="val 1025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001">
                <a:solidFill>
                  <a:schemeClr val="bg1"/>
                </a:solidFill>
              </a:endParaRPr>
            </a:p>
          </p:txBody>
        </p:sp>
        <p:sp>
          <p:nvSpPr>
            <p:cNvPr id="6" name="Szövegdoboz 5">
              <a:extLst>
                <a:ext uri="{FF2B5EF4-FFF2-40B4-BE49-F238E27FC236}">
                  <a16:creationId xmlns:a16="http://schemas.microsoft.com/office/drawing/2014/main" id="{C9A9F489-F96E-0BCF-1019-C31FB64C4094}"/>
                </a:ext>
              </a:extLst>
            </p:cNvPr>
            <p:cNvSpPr txBox="1"/>
            <p:nvPr/>
          </p:nvSpPr>
          <p:spPr>
            <a:xfrm>
              <a:off x="724812" y="4558983"/>
              <a:ext cx="3766454" cy="266303"/>
            </a:xfrm>
            <a:prstGeom prst="rect">
              <a:avLst/>
            </a:prstGeom>
            <a:noFill/>
          </p:spPr>
          <p:txBody>
            <a:bodyPr wrap="square" rtlCol="0">
              <a:spAutoFit/>
            </a:bodyPr>
            <a:lstStyle/>
            <a:p>
              <a:pPr algn="ctr"/>
              <a:r>
                <a:rPr lang="hu-HU" sz="3093" b="1" dirty="0" err="1">
                  <a:solidFill>
                    <a:schemeClr val="bg1"/>
                  </a:solidFill>
                  <a:latin typeface="Inter"/>
                </a:rPr>
                <a:t>Rate</a:t>
              </a:r>
              <a:r>
                <a:rPr lang="hu-HU" sz="3093" b="1" dirty="0">
                  <a:solidFill>
                    <a:schemeClr val="bg1"/>
                  </a:solidFill>
                  <a:latin typeface="Inter"/>
                </a:rPr>
                <a:t> Limiting</a:t>
              </a:r>
            </a:p>
            <a:p>
              <a:pPr algn="ctr"/>
              <a:r>
                <a:rPr lang="hu-HU" sz="2547" b="1" dirty="0">
                  <a:solidFill>
                    <a:schemeClr val="bg1"/>
                  </a:solidFill>
                  <a:latin typeface="Inter"/>
                </a:rPr>
                <a:t> </a:t>
              </a:r>
              <a:endParaRPr lang="en-GB" sz="2547" b="1" dirty="0">
                <a:solidFill>
                  <a:schemeClr val="bg1"/>
                </a:solidFill>
                <a:latin typeface="Inter"/>
              </a:endParaRPr>
            </a:p>
            <a:p>
              <a:pPr algn="ctr">
                <a:lnSpc>
                  <a:spcPct val="90000"/>
                </a:lnSpc>
                <a:spcAft>
                  <a:spcPts val="1819"/>
                </a:spcAft>
              </a:pPr>
              <a:r>
                <a:rPr lang="hu-HU" sz="2183" i="1" dirty="0" err="1">
                  <a:solidFill>
                    <a:schemeClr val="bg1"/>
                  </a:solidFill>
                  <a:latin typeface="Inter"/>
                </a:rPr>
                <a:t>Cap</a:t>
              </a:r>
              <a:r>
                <a:rPr lang="hu-HU" sz="2183" i="1" dirty="0">
                  <a:solidFill>
                    <a:schemeClr val="bg1"/>
                  </a:solidFill>
                  <a:latin typeface="Inter"/>
                </a:rPr>
                <a:t> </a:t>
              </a:r>
              <a:r>
                <a:rPr lang="hu-HU" sz="2183" i="1" dirty="0" err="1">
                  <a:solidFill>
                    <a:schemeClr val="bg1"/>
                  </a:solidFill>
                  <a:latin typeface="Inter"/>
                </a:rPr>
                <a:t>on</a:t>
              </a:r>
              <a:r>
                <a:rPr lang="hu-HU" sz="2183" i="1" dirty="0">
                  <a:solidFill>
                    <a:schemeClr val="bg1"/>
                  </a:solidFill>
                  <a:latin typeface="Inter"/>
                </a:rPr>
                <a:t> </a:t>
              </a:r>
              <a:r>
                <a:rPr lang="hu-HU" sz="2183" i="1" dirty="0" err="1">
                  <a:solidFill>
                    <a:schemeClr val="bg1"/>
                  </a:solidFill>
                  <a:latin typeface="Inter"/>
                </a:rPr>
                <a:t>Value</a:t>
              </a:r>
              <a:r>
                <a:rPr lang="hu-HU" sz="2183" i="1" dirty="0">
                  <a:solidFill>
                    <a:schemeClr val="bg1"/>
                  </a:solidFill>
                  <a:latin typeface="Inter"/>
                </a:rPr>
                <a:t> Flow</a:t>
              </a:r>
              <a:endParaRPr lang="en-GB" sz="2183" i="1" dirty="0">
                <a:solidFill>
                  <a:schemeClr val="bg1"/>
                </a:solidFill>
                <a:latin typeface="Inter"/>
              </a:endParaRPr>
            </a:p>
          </p:txBody>
        </p:sp>
      </p:grpSp>
      <p:grpSp>
        <p:nvGrpSpPr>
          <p:cNvPr id="7" name="Csoportba foglalás 6">
            <a:extLst>
              <a:ext uri="{FF2B5EF4-FFF2-40B4-BE49-F238E27FC236}">
                <a16:creationId xmlns:a16="http://schemas.microsoft.com/office/drawing/2014/main" id="{1D86C11A-CB0F-A527-12EF-7960B018410C}"/>
              </a:ext>
            </a:extLst>
          </p:cNvPr>
          <p:cNvGrpSpPr/>
          <p:nvPr/>
        </p:nvGrpSpPr>
        <p:grpSpPr>
          <a:xfrm>
            <a:off x="4500310" y="2123203"/>
            <a:ext cx="3158597" cy="2125550"/>
            <a:chOff x="596621" y="4461002"/>
            <a:chExt cx="4022834" cy="609384"/>
          </a:xfrm>
          <a:solidFill>
            <a:srgbClr val="375BD2"/>
          </a:solidFill>
        </p:grpSpPr>
        <p:sp>
          <p:nvSpPr>
            <p:cNvPr id="8" name="Téglalap: lekerekített 7">
              <a:extLst>
                <a:ext uri="{FF2B5EF4-FFF2-40B4-BE49-F238E27FC236}">
                  <a16:creationId xmlns:a16="http://schemas.microsoft.com/office/drawing/2014/main" id="{4D06D7D0-EB38-8FE0-1E84-BA46EE01A150}"/>
                </a:ext>
              </a:extLst>
            </p:cNvPr>
            <p:cNvSpPr/>
            <p:nvPr/>
          </p:nvSpPr>
          <p:spPr>
            <a:xfrm>
              <a:off x="596621" y="4461002"/>
              <a:ext cx="4022834" cy="609384"/>
            </a:xfrm>
            <a:prstGeom prst="roundRect">
              <a:avLst>
                <a:gd name="adj" fmla="val 1025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001">
                <a:solidFill>
                  <a:schemeClr val="bg1"/>
                </a:solidFill>
              </a:endParaRPr>
            </a:p>
          </p:txBody>
        </p:sp>
        <p:sp>
          <p:nvSpPr>
            <p:cNvPr id="9" name="Szövegdoboz 8">
              <a:extLst>
                <a:ext uri="{FF2B5EF4-FFF2-40B4-BE49-F238E27FC236}">
                  <a16:creationId xmlns:a16="http://schemas.microsoft.com/office/drawing/2014/main" id="{B3F87C53-CE00-D66D-E634-3676B6C0F70A}"/>
                </a:ext>
              </a:extLst>
            </p:cNvPr>
            <p:cNvSpPr txBox="1"/>
            <p:nvPr/>
          </p:nvSpPr>
          <p:spPr>
            <a:xfrm>
              <a:off x="845662" y="4597395"/>
              <a:ext cx="3524752" cy="355544"/>
            </a:xfrm>
            <a:prstGeom prst="rect">
              <a:avLst/>
            </a:prstGeom>
            <a:noFill/>
          </p:spPr>
          <p:txBody>
            <a:bodyPr wrap="square" rtlCol="0">
              <a:spAutoFit/>
            </a:bodyPr>
            <a:lstStyle/>
            <a:p>
              <a:pPr algn="ctr"/>
              <a:r>
                <a:rPr lang="hu-HU" sz="3093" b="1" dirty="0" err="1">
                  <a:solidFill>
                    <a:schemeClr val="bg1"/>
                  </a:solidFill>
                  <a:latin typeface="Inter"/>
                </a:rPr>
                <a:t>Blessing</a:t>
              </a:r>
              <a:endParaRPr lang="hu-HU" sz="3093" b="1" dirty="0">
                <a:solidFill>
                  <a:schemeClr val="bg1"/>
                </a:solidFill>
                <a:latin typeface="Inter"/>
              </a:endParaRPr>
            </a:p>
            <a:p>
              <a:pPr algn="ctr"/>
              <a:endParaRPr lang="hu-HU" sz="2183" b="1" dirty="0">
                <a:solidFill>
                  <a:schemeClr val="bg1"/>
                </a:solidFill>
                <a:latin typeface="Inter"/>
              </a:endParaRPr>
            </a:p>
            <a:p>
              <a:pPr algn="ctr"/>
              <a:r>
                <a:rPr lang="hu-HU" sz="2183" i="1" dirty="0" err="1">
                  <a:solidFill>
                    <a:schemeClr val="bg1"/>
                  </a:solidFill>
                  <a:latin typeface="Inter"/>
                </a:rPr>
                <a:t>Secondary</a:t>
              </a:r>
              <a:r>
                <a:rPr lang="hu-HU" sz="2183" i="1" dirty="0">
                  <a:solidFill>
                    <a:schemeClr val="bg1"/>
                  </a:solidFill>
                  <a:latin typeface="Inter"/>
                </a:rPr>
                <a:t> </a:t>
              </a:r>
              <a:r>
                <a:rPr lang="hu-HU" sz="2183" i="1" dirty="0" err="1">
                  <a:solidFill>
                    <a:schemeClr val="bg1"/>
                  </a:solidFill>
                  <a:latin typeface="Inter"/>
                </a:rPr>
                <a:t>Approval</a:t>
              </a:r>
              <a:endParaRPr lang="en-GB" sz="2183" i="1" dirty="0">
                <a:solidFill>
                  <a:schemeClr val="bg1"/>
                </a:solidFill>
                <a:latin typeface="Inter"/>
              </a:endParaRPr>
            </a:p>
          </p:txBody>
        </p:sp>
      </p:grpSp>
      <p:grpSp>
        <p:nvGrpSpPr>
          <p:cNvPr id="10" name="Csoportba foglalás 9">
            <a:extLst>
              <a:ext uri="{FF2B5EF4-FFF2-40B4-BE49-F238E27FC236}">
                <a16:creationId xmlns:a16="http://schemas.microsoft.com/office/drawing/2014/main" id="{6C29373E-A5CF-9C9B-47F0-F72DA45995C0}"/>
              </a:ext>
            </a:extLst>
          </p:cNvPr>
          <p:cNvGrpSpPr/>
          <p:nvPr/>
        </p:nvGrpSpPr>
        <p:grpSpPr>
          <a:xfrm>
            <a:off x="8142487" y="2123203"/>
            <a:ext cx="3158597" cy="2125550"/>
            <a:chOff x="1597085" y="4461002"/>
            <a:chExt cx="3022370" cy="609384"/>
          </a:xfrm>
          <a:solidFill>
            <a:srgbClr val="375BD2"/>
          </a:solidFill>
        </p:grpSpPr>
        <p:sp>
          <p:nvSpPr>
            <p:cNvPr id="11" name="Téglalap: lekerekített 10">
              <a:extLst>
                <a:ext uri="{FF2B5EF4-FFF2-40B4-BE49-F238E27FC236}">
                  <a16:creationId xmlns:a16="http://schemas.microsoft.com/office/drawing/2014/main" id="{A79F2D0A-ACF0-8A36-7793-AEEE05E4EFCE}"/>
                </a:ext>
              </a:extLst>
            </p:cNvPr>
            <p:cNvSpPr/>
            <p:nvPr/>
          </p:nvSpPr>
          <p:spPr>
            <a:xfrm>
              <a:off x="1597085" y="4461002"/>
              <a:ext cx="3022370" cy="609384"/>
            </a:xfrm>
            <a:prstGeom prst="roundRect">
              <a:avLst>
                <a:gd name="adj" fmla="val 1025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001">
                <a:solidFill>
                  <a:schemeClr val="bg1"/>
                </a:solidFill>
              </a:endParaRPr>
            </a:p>
          </p:txBody>
        </p:sp>
        <p:sp>
          <p:nvSpPr>
            <p:cNvPr id="12" name="Szövegdoboz 11">
              <a:extLst>
                <a:ext uri="{FF2B5EF4-FFF2-40B4-BE49-F238E27FC236}">
                  <a16:creationId xmlns:a16="http://schemas.microsoft.com/office/drawing/2014/main" id="{4CD8B6F8-BF8C-856B-BAF7-6E38C4AC54F4}"/>
                </a:ext>
              </a:extLst>
            </p:cNvPr>
            <p:cNvSpPr txBox="1"/>
            <p:nvPr/>
          </p:nvSpPr>
          <p:spPr>
            <a:xfrm>
              <a:off x="1688940" y="4589369"/>
              <a:ext cx="2838658" cy="371611"/>
            </a:xfrm>
            <a:prstGeom prst="rect">
              <a:avLst/>
            </a:prstGeom>
            <a:noFill/>
          </p:spPr>
          <p:txBody>
            <a:bodyPr wrap="square" rtlCol="0">
              <a:spAutoFit/>
            </a:bodyPr>
            <a:lstStyle/>
            <a:p>
              <a:pPr algn="ctr"/>
              <a:r>
                <a:rPr lang="hu-HU" sz="3093" b="1" dirty="0" err="1">
                  <a:solidFill>
                    <a:schemeClr val="bg1"/>
                  </a:solidFill>
                  <a:latin typeface="Inter"/>
                </a:rPr>
                <a:t>Cursing</a:t>
              </a:r>
              <a:endParaRPr lang="hu-HU" sz="3093" b="1" dirty="0">
                <a:solidFill>
                  <a:schemeClr val="bg1"/>
                </a:solidFill>
                <a:latin typeface="Inter"/>
              </a:endParaRPr>
            </a:p>
            <a:p>
              <a:pPr algn="ctr"/>
              <a:endParaRPr lang="hu-HU" sz="2547" b="1" dirty="0">
                <a:solidFill>
                  <a:schemeClr val="bg1"/>
                </a:solidFill>
                <a:latin typeface="Inter"/>
              </a:endParaRPr>
            </a:p>
            <a:p>
              <a:pPr algn="ctr"/>
              <a:r>
                <a:rPr lang="hu-HU" sz="2183" i="1" dirty="0" err="1">
                  <a:solidFill>
                    <a:schemeClr val="bg1"/>
                  </a:solidFill>
                  <a:latin typeface="Inter"/>
                </a:rPr>
                <a:t>Anomaly</a:t>
              </a:r>
              <a:r>
                <a:rPr lang="hu-HU" sz="2183" i="1" dirty="0">
                  <a:solidFill>
                    <a:schemeClr val="bg1"/>
                  </a:solidFill>
                  <a:latin typeface="Inter"/>
                </a:rPr>
                <a:t> </a:t>
              </a:r>
              <a:r>
                <a:rPr lang="hu-HU" sz="2183" i="1" dirty="0" err="1">
                  <a:solidFill>
                    <a:schemeClr val="bg1"/>
                  </a:solidFill>
                  <a:latin typeface="Inter"/>
                </a:rPr>
                <a:t>Detection</a:t>
              </a:r>
              <a:endParaRPr lang="en-GB" sz="2183" i="1" dirty="0">
                <a:solidFill>
                  <a:schemeClr val="bg1"/>
                </a:solidFill>
                <a:latin typeface="Inter"/>
              </a:endParaRPr>
            </a:p>
          </p:txBody>
        </p:sp>
      </p:grpSp>
      <p:sp>
        <p:nvSpPr>
          <p:cNvPr id="16" name="Kapcsos zárójel 15">
            <a:extLst>
              <a:ext uri="{FF2B5EF4-FFF2-40B4-BE49-F238E27FC236}">
                <a16:creationId xmlns:a16="http://schemas.microsoft.com/office/drawing/2014/main" id="{400A204B-6C7F-B2CF-AB39-8C43342A53C3}"/>
              </a:ext>
            </a:extLst>
          </p:cNvPr>
          <p:cNvSpPr/>
          <p:nvPr/>
        </p:nvSpPr>
        <p:spPr>
          <a:xfrm rot="16200000">
            <a:off x="4354680" y="-1811702"/>
            <a:ext cx="7092033" cy="6745604"/>
          </a:xfrm>
          <a:prstGeom prst="bracePair">
            <a:avLst/>
          </a:prstGeom>
          <a:ln w="76200">
            <a:solidFill>
              <a:srgbClr val="375BD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092" dirty="0">
              <a:solidFill>
                <a:srgbClr val="375BD2"/>
              </a:solidFill>
            </a:endParaRPr>
          </a:p>
        </p:txBody>
      </p:sp>
      <p:grpSp>
        <p:nvGrpSpPr>
          <p:cNvPr id="17" name="Csoportba foglalás 16">
            <a:extLst>
              <a:ext uri="{FF2B5EF4-FFF2-40B4-BE49-F238E27FC236}">
                <a16:creationId xmlns:a16="http://schemas.microsoft.com/office/drawing/2014/main" id="{D412B60E-D738-5572-83E7-F8C97C79EFA7}"/>
              </a:ext>
            </a:extLst>
          </p:cNvPr>
          <p:cNvGrpSpPr/>
          <p:nvPr/>
        </p:nvGrpSpPr>
        <p:grpSpPr>
          <a:xfrm>
            <a:off x="5300188" y="5159238"/>
            <a:ext cx="5201017" cy="847249"/>
            <a:chOff x="596621" y="4461002"/>
            <a:chExt cx="4022834" cy="448316"/>
          </a:xfrm>
          <a:noFill/>
        </p:grpSpPr>
        <p:sp>
          <p:nvSpPr>
            <p:cNvPr id="18" name="Téglalap: lekerekített 17">
              <a:extLst>
                <a:ext uri="{FF2B5EF4-FFF2-40B4-BE49-F238E27FC236}">
                  <a16:creationId xmlns:a16="http://schemas.microsoft.com/office/drawing/2014/main" id="{92111B72-B895-2AE9-3881-A333C213EC7E}"/>
                </a:ext>
              </a:extLst>
            </p:cNvPr>
            <p:cNvSpPr/>
            <p:nvPr/>
          </p:nvSpPr>
          <p:spPr>
            <a:xfrm>
              <a:off x="596621" y="4461002"/>
              <a:ext cx="4022834" cy="448316"/>
            </a:xfrm>
            <a:prstGeom prst="roundRect">
              <a:avLst>
                <a:gd name="adj" fmla="val 10259"/>
              </a:avLst>
            </a:prstGeom>
            <a:grpFill/>
            <a:ln w="57150">
              <a:solidFill>
                <a:srgbClr val="375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001">
                <a:solidFill>
                  <a:schemeClr val="bg1"/>
                </a:solidFill>
              </a:endParaRPr>
            </a:p>
          </p:txBody>
        </p:sp>
        <p:sp>
          <p:nvSpPr>
            <p:cNvPr id="19" name="Szövegdoboz 18">
              <a:extLst>
                <a:ext uri="{FF2B5EF4-FFF2-40B4-BE49-F238E27FC236}">
                  <a16:creationId xmlns:a16="http://schemas.microsoft.com/office/drawing/2014/main" id="{A85828A9-2AC9-D010-73AB-DEDC2CDEA3C9}"/>
                </a:ext>
              </a:extLst>
            </p:cNvPr>
            <p:cNvSpPr txBox="1"/>
            <p:nvPr/>
          </p:nvSpPr>
          <p:spPr>
            <a:xfrm>
              <a:off x="724811" y="4561345"/>
              <a:ext cx="3766454" cy="271091"/>
            </a:xfrm>
            <a:prstGeom prst="rect">
              <a:avLst/>
            </a:prstGeom>
            <a:grpFill/>
          </p:spPr>
          <p:txBody>
            <a:bodyPr wrap="square" rtlCol="0">
              <a:spAutoFit/>
            </a:bodyPr>
            <a:lstStyle/>
            <a:p>
              <a:pPr algn="ctr"/>
              <a:r>
                <a:rPr lang="hu-HU" sz="2729" b="1" dirty="0" err="1">
                  <a:solidFill>
                    <a:srgbClr val="375BD2"/>
                  </a:solidFill>
                  <a:latin typeface="Inter"/>
                </a:rPr>
                <a:t>Risk</a:t>
              </a:r>
              <a:r>
                <a:rPr lang="hu-HU" sz="2729" b="1" dirty="0">
                  <a:solidFill>
                    <a:srgbClr val="375BD2"/>
                  </a:solidFill>
                  <a:latin typeface="Inter"/>
                </a:rPr>
                <a:t> Management Network</a:t>
              </a:r>
              <a:endParaRPr lang="en-GB" sz="2729" i="1" dirty="0">
                <a:solidFill>
                  <a:srgbClr val="375BD2"/>
                </a:solidFill>
                <a:latin typeface="Inter"/>
              </a:endParaRPr>
            </a:p>
          </p:txBody>
        </p:sp>
      </p:grpSp>
      <p:pic>
        <p:nvPicPr>
          <p:cNvPr id="2" name="Kép 1" descr="A képen képernyőkép, Grafika, Színesség, Szimmetria látható&#10;&#10;Automatikusan generált leírás">
            <a:extLst>
              <a:ext uri="{FF2B5EF4-FFF2-40B4-BE49-F238E27FC236}">
                <a16:creationId xmlns:a16="http://schemas.microsoft.com/office/drawing/2014/main" id="{605BAA23-57C5-C09D-8D7D-771B0C773145}"/>
              </a:ext>
            </a:extLst>
          </p:cNvPr>
          <p:cNvPicPr>
            <a:picLocks noChangeAspect="1"/>
          </p:cNvPicPr>
          <p:nvPr/>
        </p:nvPicPr>
        <p:blipFill>
          <a:blip r:embed="rId3">
            <a:alphaModFix amt="5000"/>
            <a:extLst>
              <a:ext uri="{28A0092B-C50C-407E-A947-70E740481C1C}">
                <a14:useLocalDpi xmlns:a14="http://schemas.microsoft.com/office/drawing/2010/main" val="0"/>
              </a:ext>
            </a:extLst>
          </a:blip>
          <a:stretch>
            <a:fillRect/>
          </a:stretch>
        </p:blipFill>
        <p:spPr>
          <a:xfrm>
            <a:off x="-788955" y="-544866"/>
            <a:ext cx="4647611" cy="5343811"/>
          </a:xfrm>
          <a:prstGeom prst="rect">
            <a:avLst/>
          </a:prstGeom>
        </p:spPr>
      </p:pic>
      <p:sp>
        <p:nvSpPr>
          <p:cNvPr id="13" name="Dia számának helye 12">
            <a:extLst>
              <a:ext uri="{FF2B5EF4-FFF2-40B4-BE49-F238E27FC236}">
                <a16:creationId xmlns:a16="http://schemas.microsoft.com/office/drawing/2014/main" id="{B74C817A-4A0B-EB79-C29D-6C38F009A8CC}"/>
              </a:ext>
            </a:extLst>
          </p:cNvPr>
          <p:cNvSpPr>
            <a:spLocks noGrp="1"/>
          </p:cNvSpPr>
          <p:nvPr>
            <p:ph type="sldNum" sz="quarter" idx="7"/>
          </p:nvPr>
        </p:nvSpPr>
        <p:spPr/>
        <p:txBody>
          <a:bodyPr/>
          <a:lstStyle/>
          <a:p>
            <a:fld id="{B6F15528-21DE-4FAA-801E-634DDDAF4B2B}" type="slidenum">
              <a:rPr lang="de-DE" smtClean="0"/>
              <a:t>19</a:t>
            </a:fld>
            <a:endParaRPr lang="de-DE"/>
          </a:p>
        </p:txBody>
      </p:sp>
    </p:spTree>
    <p:extLst>
      <p:ext uri="{BB962C8B-B14F-4D97-AF65-F5344CB8AC3E}">
        <p14:creationId xmlns:p14="http://schemas.microsoft.com/office/powerpoint/2010/main" val="23696702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FDAC99-B7AB-6FF5-E5FB-29ADCB200C7A}"/>
            </a:ext>
          </a:extLst>
        </p:cNvPr>
        <p:cNvGrpSpPr/>
        <p:nvPr/>
      </p:nvGrpSpPr>
      <p:grpSpPr>
        <a:xfrm>
          <a:off x="0" y="0"/>
          <a:ext cx="0" cy="0"/>
          <a:chOff x="0" y="0"/>
          <a:chExt cx="0" cy="0"/>
        </a:xfrm>
      </p:grpSpPr>
      <p:sp>
        <p:nvSpPr>
          <p:cNvPr id="497" name="Content Placeholder 3">
            <a:extLst>
              <a:ext uri="{FF2B5EF4-FFF2-40B4-BE49-F238E27FC236}">
                <a16:creationId xmlns:a16="http://schemas.microsoft.com/office/drawing/2014/main" id="{8F596CAD-C0F9-056B-1328-F5E684615279}"/>
              </a:ext>
            </a:extLst>
          </p:cNvPr>
          <p:cNvSpPr txBox="1">
            <a:spLocks/>
          </p:cNvSpPr>
          <p:nvPr/>
        </p:nvSpPr>
        <p:spPr>
          <a:xfrm>
            <a:off x="366239" y="2504845"/>
            <a:ext cx="5303148" cy="1848310"/>
          </a:xfrm>
          <a:prstGeom prst="rect">
            <a:avLst/>
          </a:prstGeom>
        </p:spPr>
        <p:txBody>
          <a:bodyPr wrap="square">
            <a:norm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spcAft>
                <a:spcPts val="364"/>
              </a:spcAft>
            </a:pPr>
            <a:r>
              <a:rPr lang="hu-HU" sz="9096" b="1" kern="0" dirty="0">
                <a:solidFill>
                  <a:srgbClr val="375BD2"/>
                </a:solidFill>
                <a:latin typeface="Tahoma" panose="020B0604030504040204" pitchFamily="34" charset="0"/>
                <a:ea typeface="Tahoma" panose="020B0604030504040204" pitchFamily="34" charset="0"/>
                <a:cs typeface="Tahoma" panose="020B0604030504040204" pitchFamily="34" charset="0"/>
              </a:rPr>
              <a:t>Agenda</a:t>
            </a:r>
            <a:endParaRPr lang="en-US" sz="9096" b="1" kern="0" dirty="0">
              <a:solidFill>
                <a:srgbClr val="375BD2"/>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493" name="object 5">
            <a:extLst>
              <a:ext uri="{FF2B5EF4-FFF2-40B4-BE49-F238E27FC236}">
                <a16:creationId xmlns:a16="http://schemas.microsoft.com/office/drawing/2014/main" id="{7BD4DB32-06E4-ADDC-811D-7B2BB4C35F89}"/>
              </a:ext>
            </a:extLst>
          </p:cNvPr>
          <p:cNvGraphicFramePr/>
          <p:nvPr/>
        </p:nvGraphicFramePr>
        <p:xfrm>
          <a:off x="6096000" y="1165861"/>
          <a:ext cx="5303148" cy="4526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object 9">
            <a:extLst>
              <a:ext uri="{FF2B5EF4-FFF2-40B4-BE49-F238E27FC236}">
                <a16:creationId xmlns:a16="http://schemas.microsoft.com/office/drawing/2014/main" id="{E748002C-82FE-D30E-F6FD-E615B6EF2820}"/>
              </a:ext>
            </a:extLst>
          </p:cNvPr>
          <p:cNvSpPr/>
          <p:nvPr/>
        </p:nvSpPr>
        <p:spPr>
          <a:xfrm>
            <a:off x="428" y="0"/>
            <a:ext cx="161727" cy="6857615"/>
          </a:xfrm>
          <a:custGeom>
            <a:avLst/>
            <a:gdLst/>
            <a:ahLst/>
            <a:cxnLst/>
            <a:rect l="l" t="t" r="r" b="b"/>
            <a:pathLst>
              <a:path w="266700" h="11308715">
                <a:moveTo>
                  <a:pt x="0" y="11308556"/>
                </a:moveTo>
                <a:lnTo>
                  <a:pt x="266580" y="11308556"/>
                </a:lnTo>
                <a:lnTo>
                  <a:pt x="266580" y="0"/>
                </a:lnTo>
                <a:lnTo>
                  <a:pt x="0" y="0"/>
                </a:lnTo>
                <a:lnTo>
                  <a:pt x="0" y="11308556"/>
                </a:lnTo>
                <a:close/>
              </a:path>
            </a:pathLst>
          </a:custGeom>
          <a:solidFill>
            <a:srgbClr val="375BD2"/>
          </a:solidFill>
        </p:spPr>
        <p:txBody>
          <a:bodyPr wrap="square" lIns="0" tIns="0" rIns="0" bIns="0" rtlCol="0"/>
          <a:lstStyle/>
          <a:p>
            <a:endParaRPr sz="1092"/>
          </a:p>
        </p:txBody>
      </p:sp>
      <p:sp>
        <p:nvSpPr>
          <p:cNvPr id="4" name="Dia számának helye 3">
            <a:extLst>
              <a:ext uri="{FF2B5EF4-FFF2-40B4-BE49-F238E27FC236}">
                <a16:creationId xmlns:a16="http://schemas.microsoft.com/office/drawing/2014/main" id="{42CBD18F-432C-EE85-FD3E-1B991B95442F}"/>
              </a:ext>
            </a:extLst>
          </p:cNvPr>
          <p:cNvSpPr>
            <a:spLocks noGrp="1"/>
          </p:cNvSpPr>
          <p:nvPr>
            <p:ph type="sldNum" sz="quarter" idx="7"/>
          </p:nvPr>
        </p:nvSpPr>
        <p:spPr/>
        <p:txBody>
          <a:bodyPr/>
          <a:lstStyle/>
          <a:p>
            <a:fld id="{B6F15528-21DE-4FAA-801E-634DDDAF4B2B}" type="slidenum">
              <a:rPr lang="de-DE" smtClean="0"/>
              <a:t>2</a:t>
            </a:fld>
            <a:endParaRPr lang="de-DE"/>
          </a:p>
        </p:txBody>
      </p:sp>
    </p:spTree>
    <p:extLst>
      <p:ext uri="{BB962C8B-B14F-4D97-AF65-F5344CB8AC3E}">
        <p14:creationId xmlns:p14="http://schemas.microsoft.com/office/powerpoint/2010/main" val="12104914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9C3F5D-7A42-361E-74FA-42A351CD53A4}"/>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E2A034FE-DDC1-D076-C70C-A8A08E262EC1}"/>
              </a:ext>
            </a:extLst>
          </p:cNvPr>
          <p:cNvSpPr txBox="1">
            <a:spLocks noGrp="1"/>
          </p:cNvSpPr>
          <p:nvPr>
            <p:ph type="title"/>
          </p:nvPr>
        </p:nvSpPr>
        <p:spPr>
          <a:xfrm>
            <a:off x="357191" y="425497"/>
            <a:ext cx="11477620" cy="847297"/>
          </a:xfrm>
          <a:prstGeom prst="rect">
            <a:avLst/>
          </a:prstGeom>
        </p:spPr>
        <p:txBody>
          <a:bodyPr vert="horz" wrap="square" lIns="0" tIns="7316" rIns="0" bIns="0" rtlCol="0">
            <a:spAutoFit/>
          </a:bodyPr>
          <a:lstStyle/>
          <a:p>
            <a:pPr marL="7701" algn="ctr">
              <a:spcBef>
                <a:spcPts val="58"/>
              </a:spcBef>
            </a:pPr>
            <a:r>
              <a:rPr lang="hu-HU" sz="5458" spc="-36" dirty="0" err="1"/>
              <a:t>Rate</a:t>
            </a:r>
            <a:r>
              <a:rPr lang="hu-HU" sz="5458" spc="-36" dirty="0"/>
              <a:t> Limiting</a:t>
            </a:r>
            <a:endParaRPr sz="5458" dirty="0"/>
          </a:p>
        </p:txBody>
      </p:sp>
      <p:pic>
        <p:nvPicPr>
          <p:cNvPr id="35842" name="Picture 2" descr="Chainlink CCIP rate limiting">
            <a:extLst>
              <a:ext uri="{FF2B5EF4-FFF2-40B4-BE49-F238E27FC236}">
                <a16:creationId xmlns:a16="http://schemas.microsoft.com/office/drawing/2014/main" id="{98D6008E-1558-0CDE-D55C-63774538BF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9148" y="1395859"/>
            <a:ext cx="9953705" cy="5239304"/>
          </a:xfrm>
          <a:prstGeom prst="rect">
            <a:avLst/>
          </a:prstGeom>
          <a:noFill/>
          <a:extLst>
            <a:ext uri="{909E8E84-426E-40DD-AFC4-6F175D3DCCD1}">
              <a14:hiddenFill xmlns:a14="http://schemas.microsoft.com/office/drawing/2010/main">
                <a:solidFill>
                  <a:srgbClr val="FFFFFF"/>
                </a:solidFill>
              </a14:hiddenFill>
            </a:ext>
          </a:extLst>
        </p:spPr>
      </p:pic>
      <p:sp>
        <p:nvSpPr>
          <p:cNvPr id="3" name="Dia számának helye 2">
            <a:extLst>
              <a:ext uri="{FF2B5EF4-FFF2-40B4-BE49-F238E27FC236}">
                <a16:creationId xmlns:a16="http://schemas.microsoft.com/office/drawing/2014/main" id="{E3996E3C-FD9F-FC93-2586-534A78365B25}"/>
              </a:ext>
            </a:extLst>
          </p:cNvPr>
          <p:cNvSpPr>
            <a:spLocks noGrp="1"/>
          </p:cNvSpPr>
          <p:nvPr>
            <p:ph type="sldNum" sz="quarter" idx="7"/>
          </p:nvPr>
        </p:nvSpPr>
        <p:spPr/>
        <p:txBody>
          <a:bodyPr/>
          <a:lstStyle/>
          <a:p>
            <a:fld id="{B6F15528-21DE-4FAA-801E-634DDDAF4B2B}" type="slidenum">
              <a:rPr lang="de-DE" smtClean="0"/>
              <a:t>20</a:t>
            </a:fld>
            <a:endParaRPr lang="de-DE"/>
          </a:p>
        </p:txBody>
      </p:sp>
    </p:spTree>
    <p:extLst>
      <p:ext uri="{BB962C8B-B14F-4D97-AF65-F5344CB8AC3E}">
        <p14:creationId xmlns:p14="http://schemas.microsoft.com/office/powerpoint/2010/main" val="40342074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BC4659-DACB-3A50-B634-E716FA5ACB1D}"/>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B52B0429-62A5-0B4F-AB0F-3028037522C3}"/>
              </a:ext>
            </a:extLst>
          </p:cNvPr>
          <p:cNvSpPr txBox="1">
            <a:spLocks noGrp="1"/>
          </p:cNvSpPr>
          <p:nvPr>
            <p:ph type="title"/>
          </p:nvPr>
        </p:nvSpPr>
        <p:spPr>
          <a:xfrm>
            <a:off x="458655" y="425497"/>
            <a:ext cx="11477620" cy="847297"/>
          </a:xfrm>
          <a:prstGeom prst="rect">
            <a:avLst/>
          </a:prstGeom>
        </p:spPr>
        <p:txBody>
          <a:bodyPr vert="horz" wrap="square" lIns="0" tIns="7316" rIns="0" bIns="0" rtlCol="0">
            <a:spAutoFit/>
          </a:bodyPr>
          <a:lstStyle/>
          <a:p>
            <a:pPr marL="7701">
              <a:spcBef>
                <a:spcPts val="58"/>
              </a:spcBef>
            </a:pPr>
            <a:r>
              <a:rPr lang="hu-HU" sz="5458" spc="-36" dirty="0" err="1"/>
              <a:t>Risk</a:t>
            </a:r>
            <a:r>
              <a:rPr lang="hu-HU" sz="5458" spc="-36" dirty="0"/>
              <a:t> Management Network</a:t>
            </a:r>
            <a:endParaRPr sz="5458" dirty="0"/>
          </a:p>
        </p:txBody>
      </p:sp>
      <p:sp>
        <p:nvSpPr>
          <p:cNvPr id="2" name="object 5">
            <a:extLst>
              <a:ext uri="{FF2B5EF4-FFF2-40B4-BE49-F238E27FC236}">
                <a16:creationId xmlns:a16="http://schemas.microsoft.com/office/drawing/2014/main" id="{4F306AC9-58C0-0776-4528-A9B3BD373183}"/>
              </a:ext>
            </a:extLst>
          </p:cNvPr>
          <p:cNvSpPr txBox="1"/>
          <p:nvPr/>
        </p:nvSpPr>
        <p:spPr>
          <a:xfrm>
            <a:off x="4617352" y="2548589"/>
            <a:ext cx="8086356" cy="2637232"/>
          </a:xfrm>
          <a:prstGeom prst="rect">
            <a:avLst/>
          </a:prstGeom>
        </p:spPr>
        <p:txBody>
          <a:bodyPr vert="horz" wrap="square" lIns="0" tIns="123606" rIns="0" bIns="0" rtlCol="0">
            <a:spAutoFit/>
          </a:bodyPr>
          <a:lstStyle/>
          <a:p>
            <a:pPr marL="415869" indent="-415869" fontAlgn="base">
              <a:spcAft>
                <a:spcPts val="819"/>
              </a:spcAft>
              <a:buFont typeface="Arial" panose="020B0604020202020204" pitchFamily="34" charset="0"/>
              <a:buChar char="•"/>
            </a:pPr>
            <a:r>
              <a:rPr lang="en-GB" sz="3093" dirty="0">
                <a:solidFill>
                  <a:srgbClr val="4E5560"/>
                </a:solidFill>
                <a:latin typeface="Inter"/>
              </a:rPr>
              <a:t>Separate, independent network</a:t>
            </a:r>
          </a:p>
          <a:p>
            <a:pPr marL="970361" lvl="2" indent="-415869" fontAlgn="base">
              <a:spcAft>
                <a:spcPts val="819"/>
              </a:spcAft>
              <a:buFont typeface="Courier New" panose="02070309020205020404" pitchFamily="49" charset="0"/>
              <a:buChar char="o"/>
            </a:pPr>
            <a:r>
              <a:rPr lang="en-GB" sz="3093" dirty="0">
                <a:solidFill>
                  <a:srgbClr val="4E5560"/>
                </a:solidFill>
                <a:latin typeface="Inter"/>
              </a:rPr>
              <a:t>Different programming language (Rust)</a:t>
            </a:r>
          </a:p>
          <a:p>
            <a:pPr marL="970361" lvl="2" indent="-415869" fontAlgn="base">
              <a:spcAft>
                <a:spcPts val="819"/>
              </a:spcAft>
              <a:buFont typeface="Courier New" panose="02070309020205020404" pitchFamily="49" charset="0"/>
              <a:buChar char="o"/>
            </a:pPr>
            <a:r>
              <a:rPr lang="en-GB" sz="3093" dirty="0">
                <a:solidFill>
                  <a:srgbClr val="4E5560"/>
                </a:solidFill>
                <a:latin typeface="Inter"/>
              </a:rPr>
              <a:t>Different development team</a:t>
            </a:r>
          </a:p>
          <a:p>
            <a:pPr marL="415869" indent="-415869" fontAlgn="base">
              <a:spcAft>
                <a:spcPts val="819"/>
              </a:spcAft>
              <a:buFont typeface="Arial" panose="020B0604020202020204" pitchFamily="34" charset="0"/>
              <a:buChar char="•"/>
            </a:pPr>
            <a:r>
              <a:rPr lang="en-GB" sz="3093" dirty="0">
                <a:solidFill>
                  <a:srgbClr val="4E5560"/>
                </a:solidFill>
                <a:latin typeface="Inter"/>
              </a:rPr>
              <a:t>N-version programming (NVP)</a:t>
            </a:r>
            <a:endParaRPr lang="en-US" sz="3093" dirty="0">
              <a:solidFill>
                <a:srgbClr val="4E5560"/>
              </a:solidFill>
              <a:latin typeface="Inter"/>
            </a:endParaRPr>
          </a:p>
          <a:p>
            <a:pPr marL="277246" indent="-277246">
              <a:lnSpc>
                <a:spcPts val="1092"/>
              </a:lnSpc>
              <a:spcAft>
                <a:spcPts val="1092"/>
              </a:spcAft>
              <a:buFont typeface="Courier New" panose="02070309020205020404" pitchFamily="49" charset="0"/>
              <a:buChar char="o"/>
            </a:pPr>
            <a:endParaRPr lang="en-US" sz="2729" dirty="0">
              <a:solidFill>
                <a:srgbClr val="0C162C"/>
              </a:solidFill>
              <a:latin typeface="Circular"/>
            </a:endParaRPr>
          </a:p>
        </p:txBody>
      </p:sp>
      <p:pic>
        <p:nvPicPr>
          <p:cNvPr id="5126" name="Picture 6" descr="77+ Smart Contract Use Cases Enabled by Chainlink | Chainlink Blog">
            <a:extLst>
              <a:ext uri="{FF2B5EF4-FFF2-40B4-BE49-F238E27FC236}">
                <a16:creationId xmlns:a16="http://schemas.microsoft.com/office/drawing/2014/main" id="{0419A182-60C9-0C9B-0E0C-1A719D66D00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2363" t="27175" r="40728" b="10180"/>
          <a:stretch/>
        </p:blipFill>
        <p:spPr bwMode="auto">
          <a:xfrm>
            <a:off x="782109" y="2030954"/>
            <a:ext cx="3419373" cy="3696620"/>
          </a:xfrm>
          <a:prstGeom prst="ellipse">
            <a:avLst/>
          </a:prstGeom>
          <a:noFill/>
          <a:extLst>
            <a:ext uri="{909E8E84-426E-40DD-AFC4-6F175D3DCCD1}">
              <a14:hiddenFill xmlns:a14="http://schemas.microsoft.com/office/drawing/2010/main">
                <a:solidFill>
                  <a:srgbClr val="FFFFFF"/>
                </a:solidFill>
              </a14:hiddenFill>
            </a:ext>
          </a:extLst>
        </p:spPr>
      </p:pic>
      <p:sp>
        <p:nvSpPr>
          <p:cNvPr id="5" name="Szövegdoboz 4">
            <a:extLst>
              <a:ext uri="{FF2B5EF4-FFF2-40B4-BE49-F238E27FC236}">
                <a16:creationId xmlns:a16="http://schemas.microsoft.com/office/drawing/2014/main" id="{878D7AF5-439D-9310-D5D7-63EA05B1E819}"/>
              </a:ext>
            </a:extLst>
          </p:cNvPr>
          <p:cNvSpPr txBox="1"/>
          <p:nvPr/>
        </p:nvSpPr>
        <p:spPr>
          <a:xfrm>
            <a:off x="428" y="3752454"/>
            <a:ext cx="1197551" cy="260392"/>
          </a:xfrm>
          <a:prstGeom prst="rect">
            <a:avLst/>
          </a:prstGeom>
          <a:solidFill>
            <a:schemeClr val="bg1"/>
          </a:solidFill>
        </p:spPr>
        <p:txBody>
          <a:bodyPr wrap="square" rtlCol="0">
            <a:spAutoFit/>
          </a:bodyPr>
          <a:lstStyle/>
          <a:p>
            <a:endParaRPr lang="en-GB" sz="1092" dirty="0"/>
          </a:p>
        </p:txBody>
      </p:sp>
      <p:sp>
        <p:nvSpPr>
          <p:cNvPr id="7" name="Dia számának helye 6">
            <a:extLst>
              <a:ext uri="{FF2B5EF4-FFF2-40B4-BE49-F238E27FC236}">
                <a16:creationId xmlns:a16="http://schemas.microsoft.com/office/drawing/2014/main" id="{90949565-730E-91F2-B9D2-8B25AA7E596F}"/>
              </a:ext>
            </a:extLst>
          </p:cNvPr>
          <p:cNvSpPr>
            <a:spLocks noGrp="1"/>
          </p:cNvSpPr>
          <p:nvPr>
            <p:ph type="sldNum" sz="quarter" idx="7"/>
          </p:nvPr>
        </p:nvSpPr>
        <p:spPr/>
        <p:txBody>
          <a:bodyPr/>
          <a:lstStyle/>
          <a:p>
            <a:fld id="{B6F15528-21DE-4FAA-801E-634DDDAF4B2B}" type="slidenum">
              <a:rPr lang="de-DE" smtClean="0"/>
              <a:t>21</a:t>
            </a:fld>
            <a:endParaRPr lang="de-DE"/>
          </a:p>
        </p:txBody>
      </p:sp>
    </p:spTree>
    <p:extLst>
      <p:ext uri="{BB962C8B-B14F-4D97-AF65-F5344CB8AC3E}">
        <p14:creationId xmlns:p14="http://schemas.microsoft.com/office/powerpoint/2010/main" val="5184299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E48A20-C862-D685-375A-2792510B7614}"/>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9AF9A0F8-B992-45C5-B90E-EA73B1EB199A}"/>
              </a:ext>
            </a:extLst>
          </p:cNvPr>
          <p:cNvSpPr txBox="1">
            <a:spLocks noGrp="1"/>
          </p:cNvSpPr>
          <p:nvPr>
            <p:ph type="title"/>
          </p:nvPr>
        </p:nvSpPr>
        <p:spPr>
          <a:xfrm>
            <a:off x="357191" y="425497"/>
            <a:ext cx="11477620" cy="847297"/>
          </a:xfrm>
          <a:prstGeom prst="rect">
            <a:avLst/>
          </a:prstGeom>
        </p:spPr>
        <p:txBody>
          <a:bodyPr vert="horz" wrap="square" lIns="0" tIns="7316" rIns="0" bIns="0" rtlCol="0">
            <a:spAutoFit/>
          </a:bodyPr>
          <a:lstStyle/>
          <a:p>
            <a:pPr marL="7701" algn="ctr">
              <a:spcBef>
                <a:spcPts val="58"/>
              </a:spcBef>
            </a:pPr>
            <a:r>
              <a:rPr lang="hu-HU" sz="5458" spc="-36" dirty="0" err="1"/>
              <a:t>Blessing</a:t>
            </a:r>
            <a:r>
              <a:rPr lang="hu-HU" sz="5458" spc="-36" dirty="0"/>
              <a:t> (</a:t>
            </a:r>
            <a:r>
              <a:rPr lang="hu-HU" sz="5458" spc="-36" dirty="0" err="1"/>
              <a:t>secondary</a:t>
            </a:r>
            <a:r>
              <a:rPr lang="hu-HU" sz="5458" spc="-36" dirty="0"/>
              <a:t> </a:t>
            </a:r>
            <a:r>
              <a:rPr lang="hu-HU" sz="5458" spc="-36" dirty="0" err="1"/>
              <a:t>approval</a:t>
            </a:r>
            <a:r>
              <a:rPr lang="hu-HU" sz="5458" spc="-36" dirty="0"/>
              <a:t>)</a:t>
            </a:r>
            <a:endParaRPr sz="5458" dirty="0"/>
          </a:p>
        </p:txBody>
      </p:sp>
      <p:pic>
        <p:nvPicPr>
          <p:cNvPr id="34818" name="Picture 2" descr="Chainlink CCIP secondary approval">
            <a:extLst>
              <a:ext uri="{FF2B5EF4-FFF2-40B4-BE49-F238E27FC236}">
                <a16:creationId xmlns:a16="http://schemas.microsoft.com/office/drawing/2014/main" id="{C2E259FC-E320-0D9B-F51C-5D87AB24D5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4990" y="1442067"/>
            <a:ext cx="10044948" cy="5287331"/>
          </a:xfrm>
          <a:prstGeom prst="rect">
            <a:avLst/>
          </a:prstGeom>
          <a:noFill/>
          <a:extLst>
            <a:ext uri="{909E8E84-426E-40DD-AFC4-6F175D3DCCD1}">
              <a14:hiddenFill xmlns:a14="http://schemas.microsoft.com/office/drawing/2010/main">
                <a:solidFill>
                  <a:srgbClr val="FFFFFF"/>
                </a:solidFill>
              </a14:hiddenFill>
            </a:ext>
          </a:extLst>
        </p:spPr>
      </p:pic>
      <p:sp>
        <p:nvSpPr>
          <p:cNvPr id="3" name="Dia számának helye 2">
            <a:extLst>
              <a:ext uri="{FF2B5EF4-FFF2-40B4-BE49-F238E27FC236}">
                <a16:creationId xmlns:a16="http://schemas.microsoft.com/office/drawing/2014/main" id="{1E1ACDA6-EB85-EBAB-3EDC-5F7C0C22528B}"/>
              </a:ext>
            </a:extLst>
          </p:cNvPr>
          <p:cNvSpPr>
            <a:spLocks noGrp="1"/>
          </p:cNvSpPr>
          <p:nvPr>
            <p:ph type="sldNum" sz="quarter" idx="7"/>
          </p:nvPr>
        </p:nvSpPr>
        <p:spPr/>
        <p:txBody>
          <a:bodyPr/>
          <a:lstStyle/>
          <a:p>
            <a:fld id="{B6F15528-21DE-4FAA-801E-634DDDAF4B2B}" type="slidenum">
              <a:rPr lang="de-DE" smtClean="0"/>
              <a:t>22</a:t>
            </a:fld>
            <a:endParaRPr lang="de-DE"/>
          </a:p>
        </p:txBody>
      </p:sp>
    </p:spTree>
    <p:extLst>
      <p:ext uri="{BB962C8B-B14F-4D97-AF65-F5344CB8AC3E}">
        <p14:creationId xmlns:p14="http://schemas.microsoft.com/office/powerpoint/2010/main" val="40880061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19BEE-602B-34A3-5FA2-991E9162AEAF}"/>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F98E747D-23F7-9FF0-239E-5A2C3F721D90}"/>
              </a:ext>
            </a:extLst>
          </p:cNvPr>
          <p:cNvSpPr txBox="1">
            <a:spLocks noGrp="1"/>
          </p:cNvSpPr>
          <p:nvPr>
            <p:ph type="title"/>
          </p:nvPr>
        </p:nvSpPr>
        <p:spPr>
          <a:xfrm>
            <a:off x="357191" y="425497"/>
            <a:ext cx="11477620" cy="847297"/>
          </a:xfrm>
          <a:prstGeom prst="rect">
            <a:avLst/>
          </a:prstGeom>
        </p:spPr>
        <p:txBody>
          <a:bodyPr vert="horz" wrap="square" lIns="0" tIns="7316" rIns="0" bIns="0" rtlCol="0">
            <a:spAutoFit/>
          </a:bodyPr>
          <a:lstStyle/>
          <a:p>
            <a:pPr marL="7701" algn="ctr">
              <a:spcBef>
                <a:spcPts val="58"/>
              </a:spcBef>
            </a:pPr>
            <a:r>
              <a:rPr lang="hu-HU" sz="5458" spc="-36" dirty="0" err="1"/>
              <a:t>Cursing</a:t>
            </a:r>
            <a:r>
              <a:rPr lang="hu-HU" sz="5458" spc="-36" dirty="0"/>
              <a:t> (</a:t>
            </a:r>
            <a:r>
              <a:rPr lang="hu-HU" sz="5458" spc="-36" dirty="0" err="1"/>
              <a:t>Anomaly</a:t>
            </a:r>
            <a:r>
              <a:rPr lang="hu-HU" sz="5458" spc="-36" dirty="0"/>
              <a:t> </a:t>
            </a:r>
            <a:r>
              <a:rPr lang="hu-HU" sz="5458" spc="-36" dirty="0" err="1"/>
              <a:t>Detection</a:t>
            </a:r>
            <a:r>
              <a:rPr lang="hu-HU" sz="5458" spc="-36" dirty="0"/>
              <a:t>)</a:t>
            </a:r>
            <a:endParaRPr sz="5458" dirty="0"/>
          </a:p>
        </p:txBody>
      </p:sp>
      <p:pic>
        <p:nvPicPr>
          <p:cNvPr id="29698" name="Picture 2" descr="Risk Management Network anomaly detection">
            <a:extLst>
              <a:ext uri="{FF2B5EF4-FFF2-40B4-BE49-F238E27FC236}">
                <a16:creationId xmlns:a16="http://schemas.microsoft.com/office/drawing/2014/main" id="{878AB795-1839-00CA-06C8-198C3EDE4E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9148" y="1488274"/>
            <a:ext cx="9953705" cy="5239304"/>
          </a:xfrm>
          <a:prstGeom prst="rect">
            <a:avLst/>
          </a:prstGeom>
          <a:noFill/>
          <a:extLst>
            <a:ext uri="{909E8E84-426E-40DD-AFC4-6F175D3DCCD1}">
              <a14:hiddenFill xmlns:a14="http://schemas.microsoft.com/office/drawing/2010/main">
                <a:solidFill>
                  <a:srgbClr val="FFFFFF"/>
                </a:solidFill>
              </a14:hiddenFill>
            </a:ext>
          </a:extLst>
        </p:spPr>
      </p:pic>
      <p:sp>
        <p:nvSpPr>
          <p:cNvPr id="4" name="Dia számának helye 3">
            <a:extLst>
              <a:ext uri="{FF2B5EF4-FFF2-40B4-BE49-F238E27FC236}">
                <a16:creationId xmlns:a16="http://schemas.microsoft.com/office/drawing/2014/main" id="{E2127CB9-1EAC-4FBC-E87A-83E686E89BE4}"/>
              </a:ext>
            </a:extLst>
          </p:cNvPr>
          <p:cNvSpPr>
            <a:spLocks noGrp="1"/>
          </p:cNvSpPr>
          <p:nvPr>
            <p:ph type="sldNum" sz="quarter" idx="7"/>
          </p:nvPr>
        </p:nvSpPr>
        <p:spPr/>
        <p:txBody>
          <a:bodyPr/>
          <a:lstStyle/>
          <a:p>
            <a:fld id="{B6F15528-21DE-4FAA-801E-634DDDAF4B2B}" type="slidenum">
              <a:rPr lang="de-DE" smtClean="0"/>
              <a:t>23</a:t>
            </a:fld>
            <a:endParaRPr lang="de-DE"/>
          </a:p>
        </p:txBody>
      </p:sp>
    </p:spTree>
    <p:extLst>
      <p:ext uri="{BB962C8B-B14F-4D97-AF65-F5344CB8AC3E}">
        <p14:creationId xmlns:p14="http://schemas.microsoft.com/office/powerpoint/2010/main" val="42461096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2ECAB5-E437-4CCA-5A38-0FEA8D54D700}"/>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18AEC6EB-3E80-F6EC-CC2D-50C513E7BFA2}"/>
              </a:ext>
            </a:extLst>
          </p:cNvPr>
          <p:cNvSpPr txBox="1">
            <a:spLocks noGrp="1"/>
          </p:cNvSpPr>
          <p:nvPr>
            <p:ph type="title"/>
          </p:nvPr>
        </p:nvSpPr>
        <p:spPr>
          <a:xfrm>
            <a:off x="357191" y="417837"/>
            <a:ext cx="11477620" cy="847297"/>
          </a:xfrm>
          <a:prstGeom prst="rect">
            <a:avLst/>
          </a:prstGeom>
        </p:spPr>
        <p:txBody>
          <a:bodyPr vert="horz" wrap="square" lIns="0" tIns="7316" rIns="0" bIns="0" rtlCol="0">
            <a:spAutoFit/>
          </a:bodyPr>
          <a:lstStyle/>
          <a:p>
            <a:pPr marL="7701" algn="ctr">
              <a:spcBef>
                <a:spcPts val="58"/>
              </a:spcBef>
            </a:pPr>
            <a:r>
              <a:rPr lang="hu-HU" sz="5458" spc="-36" dirty="0" err="1"/>
              <a:t>My</a:t>
            </a:r>
            <a:r>
              <a:rPr lang="hu-HU" sz="5458" spc="-36" dirty="0"/>
              <a:t> project</a:t>
            </a:r>
            <a:endParaRPr sz="5458" dirty="0"/>
          </a:p>
        </p:txBody>
      </p:sp>
      <p:graphicFrame>
        <p:nvGraphicFramePr>
          <p:cNvPr id="3" name="Diagram 2">
            <a:extLst>
              <a:ext uri="{FF2B5EF4-FFF2-40B4-BE49-F238E27FC236}">
                <a16:creationId xmlns:a16="http://schemas.microsoft.com/office/drawing/2014/main" id="{F24491CC-CC0F-2C95-9052-4BBF17BCAEF2}"/>
              </a:ext>
            </a:extLst>
          </p:cNvPr>
          <p:cNvGraphicFramePr/>
          <p:nvPr/>
        </p:nvGraphicFramePr>
        <p:xfrm>
          <a:off x="800688" y="1811729"/>
          <a:ext cx="10590624" cy="44734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Dia számának helye 3">
            <a:extLst>
              <a:ext uri="{FF2B5EF4-FFF2-40B4-BE49-F238E27FC236}">
                <a16:creationId xmlns:a16="http://schemas.microsoft.com/office/drawing/2014/main" id="{B90D4262-3D9A-2803-748A-D74FB5D4F5D0}"/>
              </a:ext>
            </a:extLst>
          </p:cNvPr>
          <p:cNvSpPr>
            <a:spLocks noGrp="1"/>
          </p:cNvSpPr>
          <p:nvPr>
            <p:ph type="sldNum" sz="quarter" idx="7"/>
          </p:nvPr>
        </p:nvSpPr>
        <p:spPr/>
        <p:txBody>
          <a:bodyPr/>
          <a:lstStyle/>
          <a:p>
            <a:fld id="{B6F15528-21DE-4FAA-801E-634DDDAF4B2B}" type="slidenum">
              <a:rPr lang="de-DE" smtClean="0"/>
              <a:t>24</a:t>
            </a:fld>
            <a:endParaRPr lang="de-DE"/>
          </a:p>
        </p:txBody>
      </p:sp>
    </p:spTree>
    <p:extLst>
      <p:ext uri="{BB962C8B-B14F-4D97-AF65-F5344CB8AC3E}">
        <p14:creationId xmlns:p14="http://schemas.microsoft.com/office/powerpoint/2010/main" val="27418637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5101B-F8A2-E2C0-C31E-D3816093212B}"/>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C4B04374-713C-7329-80C9-2A211D7F8888}"/>
              </a:ext>
            </a:extLst>
          </p:cNvPr>
          <p:cNvSpPr txBox="1">
            <a:spLocks noGrp="1"/>
          </p:cNvSpPr>
          <p:nvPr>
            <p:ph type="title"/>
          </p:nvPr>
        </p:nvSpPr>
        <p:spPr>
          <a:xfrm>
            <a:off x="357191" y="417837"/>
            <a:ext cx="11477620" cy="847297"/>
          </a:xfrm>
          <a:prstGeom prst="rect">
            <a:avLst/>
          </a:prstGeom>
        </p:spPr>
        <p:txBody>
          <a:bodyPr vert="horz" wrap="square" lIns="0" tIns="7316" rIns="0" bIns="0" rtlCol="0">
            <a:spAutoFit/>
          </a:bodyPr>
          <a:lstStyle/>
          <a:p>
            <a:pPr marL="7701" algn="ctr">
              <a:spcBef>
                <a:spcPts val="58"/>
              </a:spcBef>
            </a:pPr>
            <a:r>
              <a:rPr lang="hu-HU" sz="5458" spc="-36" dirty="0" err="1"/>
              <a:t>My</a:t>
            </a:r>
            <a:r>
              <a:rPr lang="hu-HU" sz="5458" spc="-36" dirty="0"/>
              <a:t> project</a:t>
            </a:r>
            <a:endParaRPr sz="5458" dirty="0"/>
          </a:p>
        </p:txBody>
      </p:sp>
      <p:pic>
        <p:nvPicPr>
          <p:cNvPr id="6" name="Kép 5" descr="A képen képernyőkép, szöveg látható&#10;&#10;Automatikusan generált leírás">
            <a:extLst>
              <a:ext uri="{FF2B5EF4-FFF2-40B4-BE49-F238E27FC236}">
                <a16:creationId xmlns:a16="http://schemas.microsoft.com/office/drawing/2014/main" id="{AFEA430E-4945-EB61-3C4E-FEAF50B73A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5684" y="1534482"/>
            <a:ext cx="8620633" cy="5036859"/>
          </a:xfrm>
          <a:prstGeom prst="rect">
            <a:avLst/>
          </a:prstGeom>
        </p:spPr>
      </p:pic>
      <p:sp>
        <p:nvSpPr>
          <p:cNvPr id="3" name="Dia számának helye 2">
            <a:extLst>
              <a:ext uri="{FF2B5EF4-FFF2-40B4-BE49-F238E27FC236}">
                <a16:creationId xmlns:a16="http://schemas.microsoft.com/office/drawing/2014/main" id="{754F9B6C-8F71-B0EF-017C-61263669AE70}"/>
              </a:ext>
            </a:extLst>
          </p:cNvPr>
          <p:cNvSpPr>
            <a:spLocks noGrp="1"/>
          </p:cNvSpPr>
          <p:nvPr>
            <p:ph type="sldNum" sz="quarter" idx="7"/>
          </p:nvPr>
        </p:nvSpPr>
        <p:spPr/>
        <p:txBody>
          <a:bodyPr/>
          <a:lstStyle/>
          <a:p>
            <a:fld id="{B6F15528-21DE-4FAA-801E-634DDDAF4B2B}" type="slidenum">
              <a:rPr lang="de-DE" smtClean="0"/>
              <a:t>25</a:t>
            </a:fld>
            <a:endParaRPr lang="de-DE"/>
          </a:p>
        </p:txBody>
      </p:sp>
    </p:spTree>
    <p:extLst>
      <p:ext uri="{BB962C8B-B14F-4D97-AF65-F5344CB8AC3E}">
        <p14:creationId xmlns:p14="http://schemas.microsoft.com/office/powerpoint/2010/main" val="31035654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342071-A082-0489-F68D-75B37CBBEA59}"/>
            </a:ext>
          </a:extLst>
        </p:cNvPr>
        <p:cNvGrpSpPr/>
        <p:nvPr/>
      </p:nvGrpSpPr>
      <p:grpSpPr>
        <a:xfrm>
          <a:off x="0" y="0"/>
          <a:ext cx="0" cy="0"/>
          <a:chOff x="0" y="0"/>
          <a:chExt cx="0" cy="0"/>
        </a:xfrm>
      </p:grpSpPr>
      <p:sp>
        <p:nvSpPr>
          <p:cNvPr id="8" name="object 3">
            <a:extLst>
              <a:ext uri="{FF2B5EF4-FFF2-40B4-BE49-F238E27FC236}">
                <a16:creationId xmlns:a16="http://schemas.microsoft.com/office/drawing/2014/main" id="{CD0790A2-C4ED-5084-97A6-AB16D5E40390}"/>
              </a:ext>
            </a:extLst>
          </p:cNvPr>
          <p:cNvSpPr txBox="1">
            <a:spLocks noGrp="1"/>
          </p:cNvSpPr>
          <p:nvPr>
            <p:ph type="body" idx="1"/>
          </p:nvPr>
        </p:nvSpPr>
        <p:spPr>
          <a:xfrm>
            <a:off x="1706264" y="2409696"/>
            <a:ext cx="8779472" cy="2038601"/>
          </a:xfrm>
          <a:prstGeom prst="rect">
            <a:avLst/>
          </a:prstGeom>
        </p:spPr>
        <p:txBody>
          <a:bodyPr vert="horz" wrap="square" lIns="0" tIns="8856" rIns="0" bIns="0" rtlCol="0">
            <a:spAutoFit/>
          </a:bodyPr>
          <a:lstStyle/>
          <a:p>
            <a:pPr marL="7701">
              <a:spcBef>
                <a:spcPts val="69"/>
              </a:spcBef>
            </a:pPr>
            <a:r>
              <a:rPr lang="hu-HU" spc="79" dirty="0" err="1"/>
              <a:t>Questions</a:t>
            </a:r>
            <a:endParaRPr spc="-579" dirty="0"/>
          </a:p>
        </p:txBody>
      </p:sp>
      <p:pic>
        <p:nvPicPr>
          <p:cNvPr id="9" name="Kép 8" descr="A képen képernyőkép, Grafika, Színesség, Szimmetria látható&#10;&#10;Automatikusan generált leírás">
            <a:extLst>
              <a:ext uri="{FF2B5EF4-FFF2-40B4-BE49-F238E27FC236}">
                <a16:creationId xmlns:a16="http://schemas.microsoft.com/office/drawing/2014/main" id="{DD3BE0E6-F753-27AC-EEF6-C5603E4F5154}"/>
              </a:ext>
            </a:extLst>
          </p:cNvPr>
          <p:cNvPicPr>
            <a:picLocks noChangeAspect="1"/>
          </p:cNvPicPr>
          <p:nvPr/>
        </p:nvPicPr>
        <p:blipFill>
          <a:blip r:embed="rId3">
            <a:alphaModFix amt="5000"/>
            <a:extLst>
              <a:ext uri="{28A0092B-C50C-407E-A947-70E740481C1C}">
                <a14:useLocalDpi xmlns:a14="http://schemas.microsoft.com/office/drawing/2010/main" val="0"/>
              </a:ext>
            </a:extLst>
          </a:blip>
          <a:stretch>
            <a:fillRect/>
          </a:stretch>
        </p:blipFill>
        <p:spPr>
          <a:xfrm>
            <a:off x="-788955" y="-544866"/>
            <a:ext cx="4647611" cy="5343811"/>
          </a:xfrm>
          <a:prstGeom prst="rect">
            <a:avLst/>
          </a:prstGeom>
        </p:spPr>
      </p:pic>
    </p:spTree>
    <p:extLst>
      <p:ext uri="{BB962C8B-B14F-4D97-AF65-F5344CB8AC3E}">
        <p14:creationId xmlns:p14="http://schemas.microsoft.com/office/powerpoint/2010/main" val="443751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DCF9C6-B06A-13DA-997E-149808D83D58}"/>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87BF3D19-6D7D-8D94-F0F4-9A819C6A5B21}"/>
              </a:ext>
            </a:extLst>
          </p:cNvPr>
          <p:cNvSpPr txBox="1">
            <a:spLocks noGrp="1"/>
          </p:cNvSpPr>
          <p:nvPr>
            <p:ph type="title"/>
          </p:nvPr>
        </p:nvSpPr>
        <p:spPr>
          <a:xfrm>
            <a:off x="357189" y="435038"/>
            <a:ext cx="11477620" cy="847297"/>
          </a:xfrm>
          <a:prstGeom prst="rect">
            <a:avLst/>
          </a:prstGeom>
        </p:spPr>
        <p:txBody>
          <a:bodyPr vert="horz" wrap="square" lIns="0" tIns="7316" rIns="0" bIns="0" rtlCol="0">
            <a:spAutoFit/>
          </a:bodyPr>
          <a:lstStyle/>
          <a:p>
            <a:pPr marL="7701" algn="ctr">
              <a:spcBef>
                <a:spcPts val="58"/>
              </a:spcBef>
            </a:pPr>
            <a:r>
              <a:rPr lang="hu-HU" sz="5458" spc="-36" dirty="0"/>
              <a:t>Oracle </a:t>
            </a:r>
            <a:r>
              <a:rPr lang="hu-HU" sz="5458" spc="-36" dirty="0" err="1"/>
              <a:t>problem</a:t>
            </a:r>
            <a:endParaRPr sz="5458" dirty="0"/>
          </a:p>
        </p:txBody>
      </p:sp>
      <p:pic>
        <p:nvPicPr>
          <p:cNvPr id="37890" name="Picture 2" descr="Centralized oracles">
            <a:extLst>
              <a:ext uri="{FF2B5EF4-FFF2-40B4-BE49-F238E27FC236}">
                <a16:creationId xmlns:a16="http://schemas.microsoft.com/office/drawing/2014/main" id="{683D8277-AE19-20AA-D6BB-A3E6BF9556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688" y="1769643"/>
            <a:ext cx="10590624" cy="4646637"/>
          </a:xfrm>
          <a:prstGeom prst="rect">
            <a:avLst/>
          </a:prstGeom>
          <a:noFill/>
          <a:ln w="38100">
            <a:solidFill>
              <a:srgbClr val="375BD2"/>
            </a:solidFill>
          </a:ln>
          <a:extLst>
            <a:ext uri="{909E8E84-426E-40DD-AFC4-6F175D3DCCD1}">
              <a14:hiddenFill xmlns:a14="http://schemas.microsoft.com/office/drawing/2010/main">
                <a:solidFill>
                  <a:srgbClr val="FFFFFF"/>
                </a:solidFill>
              </a14:hiddenFill>
            </a:ext>
          </a:extLst>
        </p:spPr>
      </p:pic>
      <p:sp>
        <p:nvSpPr>
          <p:cNvPr id="3" name="Dia számának helye 2">
            <a:extLst>
              <a:ext uri="{FF2B5EF4-FFF2-40B4-BE49-F238E27FC236}">
                <a16:creationId xmlns:a16="http://schemas.microsoft.com/office/drawing/2014/main" id="{94103713-3075-A79E-E18D-FF22A94DF16B}"/>
              </a:ext>
            </a:extLst>
          </p:cNvPr>
          <p:cNvSpPr>
            <a:spLocks noGrp="1"/>
          </p:cNvSpPr>
          <p:nvPr>
            <p:ph type="sldNum" sz="quarter" idx="7"/>
          </p:nvPr>
        </p:nvSpPr>
        <p:spPr/>
        <p:txBody>
          <a:bodyPr/>
          <a:lstStyle/>
          <a:p>
            <a:fld id="{B6F15528-21DE-4FAA-801E-634DDDAF4B2B}" type="slidenum">
              <a:rPr lang="de-DE" smtClean="0"/>
              <a:t>3</a:t>
            </a:fld>
            <a:endParaRPr lang="de-DE"/>
          </a:p>
        </p:txBody>
      </p:sp>
    </p:spTree>
    <p:extLst>
      <p:ext uri="{BB962C8B-B14F-4D97-AF65-F5344CB8AC3E}">
        <p14:creationId xmlns:p14="http://schemas.microsoft.com/office/powerpoint/2010/main" val="3835868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0660B-1FA8-053F-72D2-21F655A4422C}"/>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3B60C90A-CF60-45B0-9520-582856DB6E3B}"/>
              </a:ext>
            </a:extLst>
          </p:cNvPr>
          <p:cNvSpPr txBox="1">
            <a:spLocks noGrp="1"/>
          </p:cNvSpPr>
          <p:nvPr>
            <p:ph type="title"/>
          </p:nvPr>
        </p:nvSpPr>
        <p:spPr>
          <a:xfrm>
            <a:off x="458655" y="425497"/>
            <a:ext cx="11477620" cy="847297"/>
          </a:xfrm>
          <a:prstGeom prst="rect">
            <a:avLst/>
          </a:prstGeom>
        </p:spPr>
        <p:txBody>
          <a:bodyPr vert="horz" wrap="square" lIns="0" tIns="7316" rIns="0" bIns="0" rtlCol="0">
            <a:spAutoFit/>
          </a:bodyPr>
          <a:lstStyle/>
          <a:p>
            <a:pPr marL="7701">
              <a:spcBef>
                <a:spcPts val="58"/>
              </a:spcBef>
            </a:pPr>
            <a:r>
              <a:rPr lang="hu-HU" sz="5458" spc="-36" dirty="0" err="1"/>
              <a:t>Blockchain</a:t>
            </a:r>
            <a:r>
              <a:rPr lang="hu-HU" sz="5458" spc="-36" dirty="0"/>
              <a:t> </a:t>
            </a:r>
            <a:r>
              <a:rPr lang="hu-HU" sz="5458" spc="-36" dirty="0" err="1"/>
              <a:t>Oracles</a:t>
            </a:r>
            <a:endParaRPr sz="5458" dirty="0"/>
          </a:p>
        </p:txBody>
      </p:sp>
      <p:sp>
        <p:nvSpPr>
          <p:cNvPr id="3" name="object 5">
            <a:extLst>
              <a:ext uri="{FF2B5EF4-FFF2-40B4-BE49-F238E27FC236}">
                <a16:creationId xmlns:a16="http://schemas.microsoft.com/office/drawing/2014/main" id="{1A85AD7B-9AB1-784C-00DA-04CABBCC2B63}"/>
              </a:ext>
            </a:extLst>
          </p:cNvPr>
          <p:cNvSpPr txBox="1"/>
          <p:nvPr/>
        </p:nvSpPr>
        <p:spPr>
          <a:xfrm>
            <a:off x="759005" y="1996560"/>
            <a:ext cx="10673990" cy="3823967"/>
          </a:xfrm>
          <a:prstGeom prst="rect">
            <a:avLst/>
          </a:prstGeom>
        </p:spPr>
        <p:txBody>
          <a:bodyPr vert="horz" wrap="square" lIns="0" tIns="123606" rIns="0" bIns="0" rtlCol="0">
            <a:spAutoFit/>
          </a:bodyPr>
          <a:lstStyle/>
          <a:p>
            <a:pPr algn="ctr"/>
            <a:r>
              <a:rPr lang="en-US" sz="2547" i="1" dirty="0">
                <a:solidFill>
                  <a:srgbClr val="375BD2"/>
                </a:solidFill>
                <a:latin typeface="Inter"/>
              </a:rPr>
              <a:t>A blockchain oracle is any system that services a smart contract by providing it with data from an </a:t>
            </a:r>
            <a:r>
              <a:rPr lang="en-US" sz="2547" i="1" dirty="0" err="1">
                <a:solidFill>
                  <a:srgbClr val="375BD2"/>
                </a:solidFill>
                <a:latin typeface="Inter"/>
              </a:rPr>
              <a:t>offchain</a:t>
            </a:r>
            <a:r>
              <a:rPr lang="en-US" sz="2547" i="1" dirty="0">
                <a:solidFill>
                  <a:srgbClr val="375BD2"/>
                </a:solidFill>
                <a:latin typeface="Inter"/>
              </a:rPr>
              <a:t> source or connecting it with an </a:t>
            </a:r>
            <a:r>
              <a:rPr lang="en-US" sz="2547" i="1" dirty="0" err="1">
                <a:solidFill>
                  <a:srgbClr val="375BD2"/>
                </a:solidFill>
                <a:latin typeface="Inter"/>
              </a:rPr>
              <a:t>offchain</a:t>
            </a:r>
            <a:r>
              <a:rPr lang="en-US" sz="2547" i="1" dirty="0">
                <a:solidFill>
                  <a:srgbClr val="375BD2"/>
                </a:solidFill>
                <a:latin typeface="Inter"/>
              </a:rPr>
              <a:t> system. Oracles enable connectivity between blockchains and real-world data by interfacing with external APIs and data feeds, allowing them to pull data for or push data from a smart contract.</a:t>
            </a:r>
            <a:endParaRPr lang="hu-HU" sz="2547" i="1" dirty="0">
              <a:solidFill>
                <a:srgbClr val="375BD2"/>
              </a:solidFill>
              <a:latin typeface="Inter"/>
            </a:endParaRPr>
          </a:p>
          <a:p>
            <a:pPr algn="ctr"/>
            <a:endParaRPr lang="hu-HU" sz="2547" dirty="0">
              <a:solidFill>
                <a:srgbClr val="375BD2"/>
              </a:solidFill>
              <a:latin typeface="Inter"/>
            </a:endParaRPr>
          </a:p>
          <a:p>
            <a:pPr algn="ctr"/>
            <a:endParaRPr lang="hu-HU" sz="2547" dirty="0">
              <a:solidFill>
                <a:srgbClr val="375BD2"/>
              </a:solidFill>
              <a:latin typeface="Inter"/>
            </a:endParaRPr>
          </a:p>
          <a:p>
            <a:pPr algn="ctr"/>
            <a:r>
              <a:rPr lang="en-US" sz="2547" b="1" dirty="0">
                <a:solidFill>
                  <a:srgbClr val="375BD2"/>
                </a:solidFill>
                <a:latin typeface="Inter"/>
              </a:rPr>
              <a:t>Internet connects computers to the outside world </a:t>
            </a:r>
            <a:r>
              <a:rPr lang="hu-HU" sz="2547" b="1" dirty="0">
                <a:solidFill>
                  <a:srgbClr val="375BD2"/>
                </a:solidFill>
                <a:latin typeface="Inter"/>
                <a:sym typeface="Wingdings" panose="05000000000000000000" pitchFamily="2" charset="2"/>
              </a:rPr>
              <a:t></a:t>
            </a:r>
            <a:r>
              <a:rPr lang="en-US" sz="2547" b="1" dirty="0">
                <a:solidFill>
                  <a:srgbClr val="375BD2"/>
                </a:solidFill>
                <a:latin typeface="Inter"/>
              </a:rPr>
              <a:t> oracles </a:t>
            </a:r>
            <a:r>
              <a:rPr lang="hu-HU" sz="2547" b="1" dirty="0" err="1">
                <a:solidFill>
                  <a:srgbClr val="375BD2"/>
                </a:solidFill>
                <a:latin typeface="Inter"/>
              </a:rPr>
              <a:t>connects</a:t>
            </a:r>
            <a:r>
              <a:rPr lang="en-US" sz="2547" b="1" dirty="0">
                <a:solidFill>
                  <a:srgbClr val="375BD2"/>
                </a:solidFill>
                <a:latin typeface="Inter"/>
              </a:rPr>
              <a:t> blockchain</a:t>
            </a:r>
            <a:r>
              <a:rPr lang="hu-HU" sz="2547" b="1" dirty="0">
                <a:solidFill>
                  <a:srgbClr val="375BD2"/>
                </a:solidFill>
                <a:latin typeface="Inter"/>
              </a:rPr>
              <a:t>s </a:t>
            </a:r>
            <a:r>
              <a:rPr lang="hu-HU" sz="2547" b="1" dirty="0" err="1">
                <a:solidFill>
                  <a:srgbClr val="375BD2"/>
                </a:solidFill>
                <a:latin typeface="Inter"/>
              </a:rPr>
              <a:t>to</a:t>
            </a:r>
            <a:r>
              <a:rPr lang="hu-HU" sz="2547" b="1" dirty="0">
                <a:solidFill>
                  <a:srgbClr val="375BD2"/>
                </a:solidFill>
                <a:latin typeface="Inter"/>
              </a:rPr>
              <a:t> </a:t>
            </a:r>
            <a:r>
              <a:rPr lang="hu-HU" sz="2547" b="1" dirty="0" err="1">
                <a:solidFill>
                  <a:srgbClr val="375BD2"/>
                </a:solidFill>
                <a:latin typeface="Inter"/>
              </a:rPr>
              <a:t>offchain</a:t>
            </a:r>
            <a:r>
              <a:rPr lang="en-US" sz="2547" b="1" dirty="0">
                <a:solidFill>
                  <a:srgbClr val="375BD2"/>
                </a:solidFill>
                <a:latin typeface="Inter"/>
              </a:rPr>
              <a:t> data</a:t>
            </a:r>
          </a:p>
          <a:p>
            <a:pPr algn="ctr">
              <a:lnSpc>
                <a:spcPts val="1092"/>
              </a:lnSpc>
              <a:spcAft>
                <a:spcPts val="1092"/>
              </a:spcAft>
            </a:pPr>
            <a:endParaRPr lang="en-US" sz="1940" dirty="0">
              <a:solidFill>
                <a:srgbClr val="0C162C"/>
              </a:solidFill>
              <a:latin typeface="Circular"/>
            </a:endParaRPr>
          </a:p>
        </p:txBody>
      </p:sp>
      <p:pic>
        <p:nvPicPr>
          <p:cNvPr id="4" name="Kép 3" descr="A képen képernyőkép, Grafika, Színesség, Szimmetria látható&#10;&#10;Automatikusan generált leírás">
            <a:extLst>
              <a:ext uri="{FF2B5EF4-FFF2-40B4-BE49-F238E27FC236}">
                <a16:creationId xmlns:a16="http://schemas.microsoft.com/office/drawing/2014/main" id="{8E589D48-E27A-C7D0-0F38-F19EFE1BC908}"/>
              </a:ext>
            </a:extLst>
          </p:cNvPr>
          <p:cNvPicPr>
            <a:picLocks noChangeAspect="1"/>
          </p:cNvPicPr>
          <p:nvPr/>
        </p:nvPicPr>
        <p:blipFill>
          <a:blip r:embed="rId3">
            <a:alphaModFix amt="5000"/>
            <a:extLst>
              <a:ext uri="{28A0092B-C50C-407E-A947-70E740481C1C}">
                <a14:useLocalDpi xmlns:a14="http://schemas.microsoft.com/office/drawing/2010/main" val="0"/>
              </a:ext>
            </a:extLst>
          </a:blip>
          <a:stretch>
            <a:fillRect/>
          </a:stretch>
        </p:blipFill>
        <p:spPr>
          <a:xfrm>
            <a:off x="-788955" y="-544866"/>
            <a:ext cx="4647611" cy="5343811"/>
          </a:xfrm>
          <a:prstGeom prst="rect">
            <a:avLst/>
          </a:prstGeom>
        </p:spPr>
      </p:pic>
      <p:sp>
        <p:nvSpPr>
          <p:cNvPr id="5" name="Dia számának helye 4">
            <a:extLst>
              <a:ext uri="{FF2B5EF4-FFF2-40B4-BE49-F238E27FC236}">
                <a16:creationId xmlns:a16="http://schemas.microsoft.com/office/drawing/2014/main" id="{F2DAFBDA-800F-8D01-DA86-83080978890B}"/>
              </a:ext>
            </a:extLst>
          </p:cNvPr>
          <p:cNvSpPr>
            <a:spLocks noGrp="1"/>
          </p:cNvSpPr>
          <p:nvPr>
            <p:ph type="sldNum" sz="quarter" idx="7"/>
          </p:nvPr>
        </p:nvSpPr>
        <p:spPr/>
        <p:txBody>
          <a:bodyPr/>
          <a:lstStyle/>
          <a:p>
            <a:fld id="{B6F15528-21DE-4FAA-801E-634DDDAF4B2B}" type="slidenum">
              <a:rPr lang="de-DE" smtClean="0"/>
              <a:t>4</a:t>
            </a:fld>
            <a:endParaRPr lang="de-DE"/>
          </a:p>
        </p:txBody>
      </p:sp>
    </p:spTree>
    <p:extLst>
      <p:ext uri="{BB962C8B-B14F-4D97-AF65-F5344CB8AC3E}">
        <p14:creationId xmlns:p14="http://schemas.microsoft.com/office/powerpoint/2010/main" val="1427661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880CB8-88B0-D46A-45D7-FEDF45FB9516}"/>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909760F6-5B6F-DB17-83E3-4FF341562CEA}"/>
              </a:ext>
            </a:extLst>
          </p:cNvPr>
          <p:cNvSpPr txBox="1">
            <a:spLocks noGrp="1"/>
          </p:cNvSpPr>
          <p:nvPr>
            <p:ph type="title"/>
          </p:nvPr>
        </p:nvSpPr>
        <p:spPr>
          <a:xfrm>
            <a:off x="458655" y="425497"/>
            <a:ext cx="11477620" cy="847297"/>
          </a:xfrm>
          <a:prstGeom prst="rect">
            <a:avLst/>
          </a:prstGeom>
        </p:spPr>
        <p:txBody>
          <a:bodyPr vert="horz" wrap="square" lIns="0" tIns="7316" rIns="0" bIns="0" rtlCol="0">
            <a:spAutoFit/>
          </a:bodyPr>
          <a:lstStyle/>
          <a:p>
            <a:pPr marL="7701">
              <a:spcBef>
                <a:spcPts val="58"/>
              </a:spcBef>
            </a:pPr>
            <a:r>
              <a:rPr lang="hu-HU" sz="5458" spc="-36" dirty="0" err="1"/>
              <a:t>Blockchain</a:t>
            </a:r>
            <a:r>
              <a:rPr lang="hu-HU" sz="5458" spc="-36" dirty="0"/>
              <a:t> </a:t>
            </a:r>
            <a:r>
              <a:rPr lang="hu-HU" sz="5458" spc="-36" dirty="0" err="1"/>
              <a:t>Oracles</a:t>
            </a:r>
            <a:endParaRPr sz="5458" dirty="0"/>
          </a:p>
        </p:txBody>
      </p:sp>
      <p:pic>
        <p:nvPicPr>
          <p:cNvPr id="1026" name="Picture 2">
            <a:extLst>
              <a:ext uri="{FF2B5EF4-FFF2-40B4-BE49-F238E27FC236}">
                <a16:creationId xmlns:a16="http://schemas.microsoft.com/office/drawing/2014/main" id="{8AC10D82-173E-53D1-C26D-07CA376B04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617" y="1950352"/>
            <a:ext cx="11384766" cy="3835243"/>
          </a:xfrm>
          <a:prstGeom prst="rect">
            <a:avLst/>
          </a:prstGeom>
          <a:noFill/>
          <a:ln w="38100">
            <a:solidFill>
              <a:srgbClr val="0847F7"/>
            </a:solidFill>
          </a:ln>
          <a:extLst>
            <a:ext uri="{909E8E84-426E-40DD-AFC4-6F175D3DCCD1}">
              <a14:hiddenFill xmlns:a14="http://schemas.microsoft.com/office/drawing/2010/main">
                <a:solidFill>
                  <a:srgbClr val="FFFFFF"/>
                </a:solidFill>
              </a14:hiddenFill>
            </a:ext>
          </a:extLst>
        </p:spPr>
      </p:pic>
      <p:sp>
        <p:nvSpPr>
          <p:cNvPr id="3" name="Dia számának helye 2">
            <a:extLst>
              <a:ext uri="{FF2B5EF4-FFF2-40B4-BE49-F238E27FC236}">
                <a16:creationId xmlns:a16="http://schemas.microsoft.com/office/drawing/2014/main" id="{1D58945E-7EF5-D98A-FEA9-C6B55A4CD96B}"/>
              </a:ext>
            </a:extLst>
          </p:cNvPr>
          <p:cNvSpPr>
            <a:spLocks noGrp="1"/>
          </p:cNvSpPr>
          <p:nvPr>
            <p:ph type="sldNum" sz="quarter" idx="7"/>
          </p:nvPr>
        </p:nvSpPr>
        <p:spPr/>
        <p:txBody>
          <a:bodyPr/>
          <a:lstStyle/>
          <a:p>
            <a:fld id="{B6F15528-21DE-4FAA-801E-634DDDAF4B2B}" type="slidenum">
              <a:rPr lang="de-DE" smtClean="0"/>
              <a:t>5</a:t>
            </a:fld>
            <a:endParaRPr lang="de-DE"/>
          </a:p>
        </p:txBody>
      </p:sp>
    </p:spTree>
    <p:extLst>
      <p:ext uri="{BB962C8B-B14F-4D97-AF65-F5344CB8AC3E}">
        <p14:creationId xmlns:p14="http://schemas.microsoft.com/office/powerpoint/2010/main" val="799780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275F7F-1250-DF41-AE0B-2EE185578FC3}"/>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0BC3070A-111D-A694-4CC9-F7E647020451}"/>
              </a:ext>
            </a:extLst>
          </p:cNvPr>
          <p:cNvSpPr txBox="1">
            <a:spLocks noGrp="1"/>
          </p:cNvSpPr>
          <p:nvPr>
            <p:ph type="title"/>
          </p:nvPr>
        </p:nvSpPr>
        <p:spPr>
          <a:xfrm>
            <a:off x="458655" y="425497"/>
            <a:ext cx="11477620" cy="847297"/>
          </a:xfrm>
          <a:prstGeom prst="rect">
            <a:avLst/>
          </a:prstGeom>
        </p:spPr>
        <p:txBody>
          <a:bodyPr vert="horz" wrap="square" lIns="0" tIns="7316" rIns="0" bIns="0" rtlCol="0">
            <a:spAutoFit/>
          </a:bodyPr>
          <a:lstStyle/>
          <a:p>
            <a:pPr marL="7701" algn="ctr">
              <a:spcBef>
                <a:spcPts val="58"/>
              </a:spcBef>
            </a:pPr>
            <a:r>
              <a:rPr lang="hu-HU" sz="5458" spc="-36" dirty="0" err="1"/>
              <a:t>Types</a:t>
            </a:r>
            <a:r>
              <a:rPr lang="hu-HU" sz="5458" spc="-36" dirty="0"/>
              <a:t> of </a:t>
            </a:r>
            <a:r>
              <a:rPr lang="hu-HU" sz="5458" spc="-36" dirty="0" err="1"/>
              <a:t>Oracles</a:t>
            </a:r>
            <a:endParaRPr sz="5458" dirty="0"/>
          </a:p>
        </p:txBody>
      </p:sp>
      <p:cxnSp>
        <p:nvCxnSpPr>
          <p:cNvPr id="2" name="Egyenes összekötő 1">
            <a:extLst>
              <a:ext uri="{FF2B5EF4-FFF2-40B4-BE49-F238E27FC236}">
                <a16:creationId xmlns:a16="http://schemas.microsoft.com/office/drawing/2014/main" id="{0D4FDCFB-1859-42DD-9634-3EA28BDDF111}"/>
              </a:ext>
            </a:extLst>
          </p:cNvPr>
          <p:cNvCxnSpPr>
            <a:cxnSpLocks/>
          </p:cNvCxnSpPr>
          <p:nvPr/>
        </p:nvCxnSpPr>
        <p:spPr>
          <a:xfrm>
            <a:off x="1983510" y="2782092"/>
            <a:ext cx="0" cy="2351192"/>
          </a:xfrm>
          <a:prstGeom prst="line">
            <a:avLst/>
          </a:prstGeom>
          <a:ln w="57150">
            <a:solidFill>
              <a:srgbClr val="011627"/>
            </a:solidFill>
          </a:ln>
        </p:spPr>
        <p:style>
          <a:lnRef idx="1">
            <a:schemeClr val="accent1"/>
          </a:lnRef>
          <a:fillRef idx="0">
            <a:schemeClr val="accent1"/>
          </a:fillRef>
          <a:effectRef idx="0">
            <a:schemeClr val="accent1"/>
          </a:effectRef>
          <a:fontRef idx="minor">
            <a:schemeClr val="tx1"/>
          </a:fontRef>
        </p:style>
      </p:cxnSp>
      <p:cxnSp>
        <p:nvCxnSpPr>
          <p:cNvPr id="3" name="Egyenes összekötő 2">
            <a:extLst>
              <a:ext uri="{FF2B5EF4-FFF2-40B4-BE49-F238E27FC236}">
                <a16:creationId xmlns:a16="http://schemas.microsoft.com/office/drawing/2014/main" id="{925B33E2-789A-5F24-3073-DF4BEFB1DFEE}"/>
              </a:ext>
            </a:extLst>
          </p:cNvPr>
          <p:cNvCxnSpPr>
            <a:cxnSpLocks/>
          </p:cNvCxnSpPr>
          <p:nvPr/>
        </p:nvCxnSpPr>
        <p:spPr>
          <a:xfrm>
            <a:off x="3323535" y="2686602"/>
            <a:ext cx="0" cy="2351192"/>
          </a:xfrm>
          <a:prstGeom prst="line">
            <a:avLst/>
          </a:prstGeom>
          <a:ln w="57150">
            <a:solidFill>
              <a:srgbClr val="011627"/>
            </a:solidFill>
          </a:ln>
        </p:spPr>
        <p:style>
          <a:lnRef idx="1">
            <a:schemeClr val="accent1"/>
          </a:lnRef>
          <a:fillRef idx="0">
            <a:schemeClr val="accent1"/>
          </a:fillRef>
          <a:effectRef idx="0">
            <a:schemeClr val="accent1"/>
          </a:effectRef>
          <a:fontRef idx="minor">
            <a:schemeClr val="tx1"/>
          </a:fontRef>
        </p:style>
      </p:cxnSp>
      <p:grpSp>
        <p:nvGrpSpPr>
          <p:cNvPr id="4" name="Csoportba foglalás 3">
            <a:extLst>
              <a:ext uri="{FF2B5EF4-FFF2-40B4-BE49-F238E27FC236}">
                <a16:creationId xmlns:a16="http://schemas.microsoft.com/office/drawing/2014/main" id="{B8C762E4-0DD4-29B9-C628-06F4D85DB78C}"/>
              </a:ext>
            </a:extLst>
          </p:cNvPr>
          <p:cNvGrpSpPr/>
          <p:nvPr/>
        </p:nvGrpSpPr>
        <p:grpSpPr>
          <a:xfrm>
            <a:off x="1113043" y="2085902"/>
            <a:ext cx="3041184" cy="696190"/>
            <a:chOff x="4390045" y="2740951"/>
            <a:chExt cx="4803878" cy="856323"/>
          </a:xfrm>
        </p:grpSpPr>
        <p:sp>
          <p:nvSpPr>
            <p:cNvPr id="5" name="Téglalap: lekerekített 4">
              <a:extLst>
                <a:ext uri="{FF2B5EF4-FFF2-40B4-BE49-F238E27FC236}">
                  <a16:creationId xmlns:a16="http://schemas.microsoft.com/office/drawing/2014/main" id="{8B221849-E798-ACA0-89AB-6DD910F3AC04}"/>
                </a:ext>
              </a:extLst>
            </p:cNvPr>
            <p:cNvSpPr/>
            <p:nvPr/>
          </p:nvSpPr>
          <p:spPr>
            <a:xfrm>
              <a:off x="4449626" y="2740951"/>
              <a:ext cx="4688024" cy="856323"/>
            </a:xfrm>
            <a:prstGeom prst="roundRect">
              <a:avLst>
                <a:gd name="adj" fmla="val 10259"/>
              </a:avLst>
            </a:prstGeom>
            <a:solidFill>
              <a:srgbClr val="0B10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729" b="1">
                <a:solidFill>
                  <a:schemeClr val="bg1"/>
                </a:solidFill>
                <a:latin typeface="Inter"/>
              </a:endParaRPr>
            </a:p>
          </p:txBody>
        </p:sp>
        <p:sp>
          <p:nvSpPr>
            <p:cNvPr id="6" name="Szövegdoboz 5">
              <a:extLst>
                <a:ext uri="{FF2B5EF4-FFF2-40B4-BE49-F238E27FC236}">
                  <a16:creationId xmlns:a16="http://schemas.microsoft.com/office/drawing/2014/main" id="{9A2CC1A5-7433-1827-07E0-469331A890E1}"/>
                </a:ext>
              </a:extLst>
            </p:cNvPr>
            <p:cNvSpPr txBox="1"/>
            <p:nvPr/>
          </p:nvSpPr>
          <p:spPr>
            <a:xfrm>
              <a:off x="4390045" y="2893634"/>
              <a:ext cx="4803878" cy="630160"/>
            </a:xfrm>
            <a:prstGeom prst="rect">
              <a:avLst/>
            </a:prstGeom>
            <a:noFill/>
          </p:spPr>
          <p:txBody>
            <a:bodyPr wrap="square" rtlCol="0">
              <a:spAutoFit/>
            </a:bodyPr>
            <a:lstStyle/>
            <a:p>
              <a:pPr algn="ctr"/>
              <a:r>
                <a:rPr lang="hu-HU" sz="2729" b="1" dirty="0">
                  <a:solidFill>
                    <a:schemeClr val="bg1"/>
                  </a:solidFill>
                  <a:latin typeface="Inter"/>
                  <a:ea typeface="Calibri" panose="020F0502020204030204" pitchFamily="34" charset="0"/>
                  <a:cs typeface="Arial" panose="020B0604020202020204" pitchFamily="34" charset="0"/>
                </a:rPr>
                <a:t>Input </a:t>
              </a:r>
              <a:r>
                <a:rPr lang="hu-HU" sz="2729" b="1" dirty="0" err="1">
                  <a:solidFill>
                    <a:schemeClr val="bg1"/>
                  </a:solidFill>
                  <a:latin typeface="Inter"/>
                  <a:ea typeface="Calibri" panose="020F0502020204030204" pitchFamily="34" charset="0"/>
                  <a:cs typeface="Arial" panose="020B0604020202020204" pitchFamily="34" charset="0"/>
                </a:rPr>
                <a:t>Oracles</a:t>
              </a:r>
              <a:endParaRPr lang="de-DE" sz="2729" b="1" dirty="0">
                <a:solidFill>
                  <a:schemeClr val="bg1"/>
                </a:solidFill>
                <a:latin typeface="Inter"/>
                <a:ea typeface="Calibri" panose="020F0502020204030204" pitchFamily="34" charset="0"/>
                <a:cs typeface="Arial" panose="020B0604020202020204" pitchFamily="34" charset="0"/>
              </a:endParaRPr>
            </a:p>
          </p:txBody>
        </p:sp>
      </p:grpSp>
      <p:grpSp>
        <p:nvGrpSpPr>
          <p:cNvPr id="7" name="Csoportba foglalás 6">
            <a:extLst>
              <a:ext uri="{FF2B5EF4-FFF2-40B4-BE49-F238E27FC236}">
                <a16:creationId xmlns:a16="http://schemas.microsoft.com/office/drawing/2014/main" id="{290019BE-FA7F-3FCA-C2D5-19F345D6CDB1}"/>
              </a:ext>
            </a:extLst>
          </p:cNvPr>
          <p:cNvGrpSpPr/>
          <p:nvPr/>
        </p:nvGrpSpPr>
        <p:grpSpPr>
          <a:xfrm>
            <a:off x="1448149" y="3127430"/>
            <a:ext cx="2373066" cy="2889204"/>
            <a:chOff x="1597085" y="4461002"/>
            <a:chExt cx="3022370" cy="609384"/>
          </a:xfrm>
          <a:solidFill>
            <a:srgbClr val="375BD2"/>
          </a:solidFill>
        </p:grpSpPr>
        <p:sp>
          <p:nvSpPr>
            <p:cNvPr id="8" name="Téglalap: lekerekített 7">
              <a:extLst>
                <a:ext uri="{FF2B5EF4-FFF2-40B4-BE49-F238E27FC236}">
                  <a16:creationId xmlns:a16="http://schemas.microsoft.com/office/drawing/2014/main" id="{E7D68898-CA3E-31F5-3F5B-773BA402527A}"/>
                </a:ext>
              </a:extLst>
            </p:cNvPr>
            <p:cNvSpPr/>
            <p:nvPr/>
          </p:nvSpPr>
          <p:spPr>
            <a:xfrm>
              <a:off x="1597085" y="4461002"/>
              <a:ext cx="3022370" cy="609384"/>
            </a:xfrm>
            <a:prstGeom prst="roundRect">
              <a:avLst>
                <a:gd name="adj" fmla="val 1025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183" b="1">
                <a:solidFill>
                  <a:schemeClr val="bg1"/>
                </a:solidFill>
                <a:latin typeface="Inter"/>
              </a:endParaRPr>
            </a:p>
          </p:txBody>
        </p:sp>
        <p:sp>
          <p:nvSpPr>
            <p:cNvPr id="9" name="Szövegdoboz 8">
              <a:extLst>
                <a:ext uri="{FF2B5EF4-FFF2-40B4-BE49-F238E27FC236}">
                  <a16:creationId xmlns:a16="http://schemas.microsoft.com/office/drawing/2014/main" id="{970F882B-66EB-CFB9-DA51-4091DA054D45}"/>
                </a:ext>
              </a:extLst>
            </p:cNvPr>
            <p:cNvSpPr txBox="1"/>
            <p:nvPr/>
          </p:nvSpPr>
          <p:spPr>
            <a:xfrm>
              <a:off x="1687607" y="4522525"/>
              <a:ext cx="2838658" cy="499444"/>
            </a:xfrm>
            <a:prstGeom prst="rect">
              <a:avLst/>
            </a:prstGeom>
            <a:noFill/>
          </p:spPr>
          <p:txBody>
            <a:bodyPr wrap="square" rtlCol="0">
              <a:spAutoFit/>
            </a:bodyPr>
            <a:lstStyle/>
            <a:p>
              <a:pPr algn="ctr">
                <a:lnSpc>
                  <a:spcPct val="90000"/>
                </a:lnSpc>
                <a:spcAft>
                  <a:spcPts val="1819"/>
                </a:spcAft>
              </a:pPr>
              <a:r>
                <a:rPr lang="en-GB" sz="2183" b="1" dirty="0">
                  <a:solidFill>
                    <a:schemeClr val="bg1"/>
                  </a:solidFill>
                  <a:latin typeface="Inter"/>
                  <a:ea typeface="Calibri" panose="020F0502020204030204" pitchFamily="34" charset="0"/>
                  <a:cs typeface="Arial" panose="020B0604020202020204" pitchFamily="34" charset="0"/>
                </a:rPr>
                <a:t>Fetches data </a:t>
              </a:r>
              <a:r>
                <a:rPr lang="en-GB" sz="2183" b="1" dirty="0" err="1">
                  <a:solidFill>
                    <a:schemeClr val="bg1"/>
                  </a:solidFill>
                  <a:latin typeface="Inter"/>
                  <a:ea typeface="Calibri" panose="020F0502020204030204" pitchFamily="34" charset="0"/>
                  <a:cs typeface="Arial" panose="020B0604020202020204" pitchFamily="34" charset="0"/>
                </a:rPr>
                <a:t>offchain</a:t>
              </a:r>
              <a:endParaRPr lang="en-GB" sz="2183" b="1" dirty="0">
                <a:solidFill>
                  <a:schemeClr val="bg1"/>
                </a:solidFill>
                <a:latin typeface="Inter"/>
                <a:ea typeface="Calibri" panose="020F0502020204030204" pitchFamily="34" charset="0"/>
                <a:cs typeface="Arial" panose="020B0604020202020204" pitchFamily="34" charset="0"/>
              </a:endParaRPr>
            </a:p>
            <a:p>
              <a:pPr algn="ctr">
                <a:lnSpc>
                  <a:spcPct val="90000"/>
                </a:lnSpc>
                <a:spcAft>
                  <a:spcPts val="1819"/>
                </a:spcAft>
              </a:pPr>
              <a:r>
                <a:rPr lang="en-GB" sz="2183" b="1" dirty="0">
                  <a:solidFill>
                    <a:schemeClr val="bg1"/>
                  </a:solidFill>
                  <a:latin typeface="Inter"/>
                  <a:ea typeface="Calibri" panose="020F0502020204030204" pitchFamily="34" charset="0"/>
                  <a:cs typeface="Arial" panose="020B0604020202020204" pitchFamily="34" charset="0"/>
                </a:rPr>
                <a:t>Delivers data onto a blockchain network</a:t>
              </a:r>
            </a:p>
            <a:p>
              <a:pPr algn="ctr">
                <a:lnSpc>
                  <a:spcPct val="90000"/>
                </a:lnSpc>
                <a:spcAft>
                  <a:spcPts val="1819"/>
                </a:spcAft>
              </a:pPr>
              <a:r>
                <a:rPr lang="en-GB" sz="2183" b="1" dirty="0">
                  <a:solidFill>
                    <a:schemeClr val="bg1"/>
                  </a:solidFill>
                  <a:latin typeface="Inter"/>
                  <a:ea typeface="Calibri" panose="020F0502020204030204" pitchFamily="34" charset="0"/>
                  <a:cs typeface="Arial" panose="020B0604020202020204" pitchFamily="34" charset="0"/>
                </a:rPr>
                <a:t>Most recognized</a:t>
              </a:r>
            </a:p>
          </p:txBody>
        </p:sp>
      </p:grpSp>
      <p:cxnSp>
        <p:nvCxnSpPr>
          <p:cNvPr id="16" name="Egyenes összekötő 15">
            <a:extLst>
              <a:ext uri="{FF2B5EF4-FFF2-40B4-BE49-F238E27FC236}">
                <a16:creationId xmlns:a16="http://schemas.microsoft.com/office/drawing/2014/main" id="{B09DFECC-3BA3-A172-EC6E-2688FD918C70}"/>
              </a:ext>
            </a:extLst>
          </p:cNvPr>
          <p:cNvCxnSpPr>
            <a:cxnSpLocks/>
          </p:cNvCxnSpPr>
          <p:nvPr/>
        </p:nvCxnSpPr>
        <p:spPr>
          <a:xfrm>
            <a:off x="5495299" y="2803270"/>
            <a:ext cx="0" cy="2351192"/>
          </a:xfrm>
          <a:prstGeom prst="line">
            <a:avLst/>
          </a:prstGeom>
          <a:ln w="57150">
            <a:solidFill>
              <a:srgbClr val="011627"/>
            </a:solidFill>
          </a:ln>
        </p:spPr>
        <p:style>
          <a:lnRef idx="1">
            <a:schemeClr val="accent1"/>
          </a:lnRef>
          <a:fillRef idx="0">
            <a:schemeClr val="accent1"/>
          </a:fillRef>
          <a:effectRef idx="0">
            <a:schemeClr val="accent1"/>
          </a:effectRef>
          <a:fontRef idx="minor">
            <a:schemeClr val="tx1"/>
          </a:fontRef>
        </p:style>
      </p:cxnSp>
      <p:cxnSp>
        <p:nvCxnSpPr>
          <p:cNvPr id="17" name="Egyenes összekötő 16">
            <a:extLst>
              <a:ext uri="{FF2B5EF4-FFF2-40B4-BE49-F238E27FC236}">
                <a16:creationId xmlns:a16="http://schemas.microsoft.com/office/drawing/2014/main" id="{107031F8-EC04-9F74-892A-4B09636FC0D5}"/>
              </a:ext>
            </a:extLst>
          </p:cNvPr>
          <p:cNvCxnSpPr>
            <a:cxnSpLocks/>
          </p:cNvCxnSpPr>
          <p:nvPr/>
        </p:nvCxnSpPr>
        <p:spPr>
          <a:xfrm>
            <a:off x="6837493" y="2707781"/>
            <a:ext cx="0" cy="2351192"/>
          </a:xfrm>
          <a:prstGeom prst="line">
            <a:avLst/>
          </a:prstGeom>
          <a:ln w="57150">
            <a:solidFill>
              <a:srgbClr val="011627"/>
            </a:solidFill>
          </a:ln>
        </p:spPr>
        <p:style>
          <a:lnRef idx="1">
            <a:schemeClr val="accent1"/>
          </a:lnRef>
          <a:fillRef idx="0">
            <a:schemeClr val="accent1"/>
          </a:fillRef>
          <a:effectRef idx="0">
            <a:schemeClr val="accent1"/>
          </a:effectRef>
          <a:fontRef idx="minor">
            <a:schemeClr val="tx1"/>
          </a:fontRef>
        </p:style>
      </p:cxnSp>
      <p:grpSp>
        <p:nvGrpSpPr>
          <p:cNvPr id="18" name="Csoportba foglalás 17">
            <a:extLst>
              <a:ext uri="{FF2B5EF4-FFF2-40B4-BE49-F238E27FC236}">
                <a16:creationId xmlns:a16="http://schemas.microsoft.com/office/drawing/2014/main" id="{91A72B2A-8F94-A68B-83ED-1F8138FDA4C4}"/>
              </a:ext>
            </a:extLst>
          </p:cNvPr>
          <p:cNvGrpSpPr/>
          <p:nvPr/>
        </p:nvGrpSpPr>
        <p:grpSpPr>
          <a:xfrm>
            <a:off x="4628048" y="2107080"/>
            <a:ext cx="3041184" cy="696190"/>
            <a:chOff x="4391698" y="2740951"/>
            <a:chExt cx="4803878" cy="856323"/>
          </a:xfrm>
        </p:grpSpPr>
        <p:sp>
          <p:nvSpPr>
            <p:cNvPr id="19" name="Téglalap: lekerekített 18">
              <a:extLst>
                <a:ext uri="{FF2B5EF4-FFF2-40B4-BE49-F238E27FC236}">
                  <a16:creationId xmlns:a16="http://schemas.microsoft.com/office/drawing/2014/main" id="{A7722E00-D807-6B42-1043-B93D04888648}"/>
                </a:ext>
              </a:extLst>
            </p:cNvPr>
            <p:cNvSpPr/>
            <p:nvPr/>
          </p:nvSpPr>
          <p:spPr>
            <a:xfrm>
              <a:off x="4449626" y="2740951"/>
              <a:ext cx="4688024" cy="856323"/>
            </a:xfrm>
            <a:prstGeom prst="roundRect">
              <a:avLst>
                <a:gd name="adj" fmla="val 10259"/>
              </a:avLst>
            </a:prstGeom>
            <a:solidFill>
              <a:srgbClr val="0B10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729" b="1">
                <a:solidFill>
                  <a:schemeClr val="bg1"/>
                </a:solidFill>
                <a:latin typeface="Inter"/>
              </a:endParaRPr>
            </a:p>
          </p:txBody>
        </p:sp>
        <p:sp>
          <p:nvSpPr>
            <p:cNvPr id="20" name="Szövegdoboz 19">
              <a:extLst>
                <a:ext uri="{FF2B5EF4-FFF2-40B4-BE49-F238E27FC236}">
                  <a16:creationId xmlns:a16="http://schemas.microsoft.com/office/drawing/2014/main" id="{FADB96AD-BC08-7CD0-F993-2AAFA813E621}"/>
                </a:ext>
              </a:extLst>
            </p:cNvPr>
            <p:cNvSpPr txBox="1"/>
            <p:nvPr/>
          </p:nvSpPr>
          <p:spPr>
            <a:xfrm>
              <a:off x="4391698" y="2892938"/>
              <a:ext cx="4803878" cy="630160"/>
            </a:xfrm>
            <a:prstGeom prst="rect">
              <a:avLst/>
            </a:prstGeom>
            <a:noFill/>
          </p:spPr>
          <p:txBody>
            <a:bodyPr wrap="square" rtlCol="0">
              <a:spAutoFit/>
            </a:bodyPr>
            <a:lstStyle/>
            <a:p>
              <a:pPr algn="ctr"/>
              <a:r>
                <a:rPr lang="hu-HU" sz="2729" b="1" dirty="0">
                  <a:solidFill>
                    <a:schemeClr val="bg1"/>
                  </a:solidFill>
                  <a:latin typeface="Inter"/>
                  <a:ea typeface="Calibri" panose="020F0502020204030204" pitchFamily="34" charset="0"/>
                  <a:cs typeface="Arial" panose="020B0604020202020204" pitchFamily="34" charset="0"/>
                </a:rPr>
                <a:t>Output </a:t>
              </a:r>
              <a:r>
                <a:rPr lang="hu-HU" sz="2729" b="1" dirty="0" err="1">
                  <a:solidFill>
                    <a:schemeClr val="bg1"/>
                  </a:solidFill>
                  <a:latin typeface="Inter"/>
                  <a:ea typeface="Calibri" panose="020F0502020204030204" pitchFamily="34" charset="0"/>
                  <a:cs typeface="Arial" panose="020B0604020202020204" pitchFamily="34" charset="0"/>
                </a:rPr>
                <a:t>Oracles</a:t>
              </a:r>
              <a:endParaRPr lang="de-DE" sz="2729" b="1" dirty="0">
                <a:solidFill>
                  <a:schemeClr val="bg1"/>
                </a:solidFill>
                <a:latin typeface="Inter"/>
                <a:ea typeface="Calibri" panose="020F0502020204030204" pitchFamily="34" charset="0"/>
                <a:cs typeface="Arial" panose="020B0604020202020204" pitchFamily="34" charset="0"/>
              </a:endParaRPr>
            </a:p>
          </p:txBody>
        </p:sp>
      </p:grpSp>
      <p:cxnSp>
        <p:nvCxnSpPr>
          <p:cNvPr id="30" name="Egyenes összekötő 29">
            <a:extLst>
              <a:ext uri="{FF2B5EF4-FFF2-40B4-BE49-F238E27FC236}">
                <a16:creationId xmlns:a16="http://schemas.microsoft.com/office/drawing/2014/main" id="{71B14B67-9CC2-19DF-CAB2-CCA86DD52E2D}"/>
              </a:ext>
            </a:extLst>
          </p:cNvPr>
          <p:cNvCxnSpPr>
            <a:cxnSpLocks/>
          </p:cNvCxnSpPr>
          <p:nvPr/>
        </p:nvCxnSpPr>
        <p:spPr>
          <a:xfrm>
            <a:off x="9093260" y="2803270"/>
            <a:ext cx="0" cy="2351192"/>
          </a:xfrm>
          <a:prstGeom prst="line">
            <a:avLst/>
          </a:prstGeom>
          <a:ln w="57150">
            <a:solidFill>
              <a:srgbClr val="011627"/>
            </a:solidFill>
          </a:ln>
        </p:spPr>
        <p:style>
          <a:lnRef idx="1">
            <a:schemeClr val="accent1"/>
          </a:lnRef>
          <a:fillRef idx="0">
            <a:schemeClr val="accent1"/>
          </a:fillRef>
          <a:effectRef idx="0">
            <a:schemeClr val="accent1"/>
          </a:effectRef>
          <a:fontRef idx="minor">
            <a:schemeClr val="tx1"/>
          </a:fontRef>
        </p:style>
      </p:cxnSp>
      <p:cxnSp>
        <p:nvCxnSpPr>
          <p:cNvPr id="31" name="Egyenes összekötő 30">
            <a:extLst>
              <a:ext uri="{FF2B5EF4-FFF2-40B4-BE49-F238E27FC236}">
                <a16:creationId xmlns:a16="http://schemas.microsoft.com/office/drawing/2014/main" id="{5D714953-D8AE-C30F-087A-401A899E2C66}"/>
              </a:ext>
            </a:extLst>
          </p:cNvPr>
          <p:cNvCxnSpPr>
            <a:cxnSpLocks/>
          </p:cNvCxnSpPr>
          <p:nvPr/>
        </p:nvCxnSpPr>
        <p:spPr>
          <a:xfrm>
            <a:off x="10387077" y="2707781"/>
            <a:ext cx="0" cy="2351192"/>
          </a:xfrm>
          <a:prstGeom prst="line">
            <a:avLst/>
          </a:prstGeom>
          <a:ln w="57150">
            <a:solidFill>
              <a:srgbClr val="011627"/>
            </a:solidFill>
          </a:ln>
        </p:spPr>
        <p:style>
          <a:lnRef idx="1">
            <a:schemeClr val="accent1"/>
          </a:lnRef>
          <a:fillRef idx="0">
            <a:schemeClr val="accent1"/>
          </a:fillRef>
          <a:effectRef idx="0">
            <a:schemeClr val="accent1"/>
          </a:effectRef>
          <a:fontRef idx="minor">
            <a:schemeClr val="tx1"/>
          </a:fontRef>
        </p:style>
      </p:cxnSp>
      <p:grpSp>
        <p:nvGrpSpPr>
          <p:cNvPr id="32" name="Csoportba foglalás 31">
            <a:extLst>
              <a:ext uri="{FF2B5EF4-FFF2-40B4-BE49-F238E27FC236}">
                <a16:creationId xmlns:a16="http://schemas.microsoft.com/office/drawing/2014/main" id="{2A93E7CA-4DE3-58CD-7D45-920C474DB879}"/>
              </a:ext>
            </a:extLst>
          </p:cNvPr>
          <p:cNvGrpSpPr/>
          <p:nvPr/>
        </p:nvGrpSpPr>
        <p:grpSpPr>
          <a:xfrm>
            <a:off x="8178677" y="2107080"/>
            <a:ext cx="3041184" cy="696190"/>
            <a:chOff x="4393350" y="2740951"/>
            <a:chExt cx="4803878" cy="856323"/>
          </a:xfrm>
        </p:grpSpPr>
        <p:sp>
          <p:nvSpPr>
            <p:cNvPr id="33" name="Téglalap: lekerekített 32">
              <a:extLst>
                <a:ext uri="{FF2B5EF4-FFF2-40B4-BE49-F238E27FC236}">
                  <a16:creationId xmlns:a16="http://schemas.microsoft.com/office/drawing/2014/main" id="{2410574E-D63E-F13B-6EAF-4C1E372D42E3}"/>
                </a:ext>
              </a:extLst>
            </p:cNvPr>
            <p:cNvSpPr/>
            <p:nvPr/>
          </p:nvSpPr>
          <p:spPr>
            <a:xfrm>
              <a:off x="4449626" y="2740951"/>
              <a:ext cx="4688024" cy="856323"/>
            </a:xfrm>
            <a:prstGeom prst="roundRect">
              <a:avLst>
                <a:gd name="adj" fmla="val 10259"/>
              </a:avLst>
            </a:prstGeom>
            <a:solidFill>
              <a:srgbClr val="0B10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729" b="1">
                <a:solidFill>
                  <a:schemeClr val="bg1"/>
                </a:solidFill>
                <a:latin typeface="Inter"/>
              </a:endParaRPr>
            </a:p>
          </p:txBody>
        </p:sp>
        <p:sp>
          <p:nvSpPr>
            <p:cNvPr id="34" name="Szövegdoboz 33">
              <a:extLst>
                <a:ext uri="{FF2B5EF4-FFF2-40B4-BE49-F238E27FC236}">
                  <a16:creationId xmlns:a16="http://schemas.microsoft.com/office/drawing/2014/main" id="{70381421-09D1-2152-4BF2-9E1CBC5F3280}"/>
                </a:ext>
              </a:extLst>
            </p:cNvPr>
            <p:cNvSpPr txBox="1"/>
            <p:nvPr/>
          </p:nvSpPr>
          <p:spPr>
            <a:xfrm>
              <a:off x="4393350" y="2867585"/>
              <a:ext cx="4803878" cy="630160"/>
            </a:xfrm>
            <a:prstGeom prst="rect">
              <a:avLst/>
            </a:prstGeom>
            <a:noFill/>
          </p:spPr>
          <p:txBody>
            <a:bodyPr wrap="square" rtlCol="0">
              <a:spAutoFit/>
            </a:bodyPr>
            <a:lstStyle/>
            <a:p>
              <a:pPr algn="ctr"/>
              <a:r>
                <a:rPr lang="hu-HU" sz="2729" b="1" dirty="0" err="1">
                  <a:solidFill>
                    <a:schemeClr val="bg1"/>
                  </a:solidFill>
                  <a:latin typeface="Inter"/>
                  <a:ea typeface="Calibri" panose="020F0502020204030204" pitchFamily="34" charset="0"/>
                  <a:cs typeface="Arial" panose="020B0604020202020204" pitchFamily="34" charset="0"/>
                </a:rPr>
                <a:t>Cross-chain</a:t>
              </a:r>
              <a:r>
                <a:rPr lang="hu-HU" sz="2729" b="1" dirty="0">
                  <a:solidFill>
                    <a:schemeClr val="bg1"/>
                  </a:solidFill>
                  <a:latin typeface="Inter"/>
                  <a:ea typeface="Calibri" panose="020F0502020204030204" pitchFamily="34" charset="0"/>
                  <a:cs typeface="Arial" panose="020B0604020202020204" pitchFamily="34" charset="0"/>
                </a:rPr>
                <a:t> </a:t>
              </a:r>
              <a:r>
                <a:rPr lang="hu-HU" sz="2729" b="1" dirty="0" err="1">
                  <a:solidFill>
                    <a:schemeClr val="bg1"/>
                  </a:solidFill>
                  <a:latin typeface="Inter"/>
                  <a:ea typeface="Calibri" panose="020F0502020204030204" pitchFamily="34" charset="0"/>
                  <a:cs typeface="Arial" panose="020B0604020202020204" pitchFamily="34" charset="0"/>
                </a:rPr>
                <a:t>Oracles</a:t>
              </a:r>
              <a:endParaRPr lang="de-DE" sz="2729" b="1" dirty="0">
                <a:solidFill>
                  <a:schemeClr val="bg1"/>
                </a:solidFill>
                <a:latin typeface="Inter"/>
                <a:ea typeface="Calibri" panose="020F0502020204030204" pitchFamily="34" charset="0"/>
                <a:cs typeface="Arial" panose="020B0604020202020204" pitchFamily="34" charset="0"/>
              </a:endParaRPr>
            </a:p>
          </p:txBody>
        </p:sp>
      </p:grpSp>
      <p:grpSp>
        <p:nvGrpSpPr>
          <p:cNvPr id="44" name="Csoportba foglalás 43">
            <a:extLst>
              <a:ext uri="{FF2B5EF4-FFF2-40B4-BE49-F238E27FC236}">
                <a16:creationId xmlns:a16="http://schemas.microsoft.com/office/drawing/2014/main" id="{4173B094-452B-3B73-B42C-9251207487FA}"/>
              </a:ext>
            </a:extLst>
          </p:cNvPr>
          <p:cNvGrpSpPr/>
          <p:nvPr/>
        </p:nvGrpSpPr>
        <p:grpSpPr>
          <a:xfrm>
            <a:off x="4909467" y="3127425"/>
            <a:ext cx="2373066" cy="2889204"/>
            <a:chOff x="1597085" y="4461002"/>
            <a:chExt cx="3022370" cy="609384"/>
          </a:xfrm>
          <a:solidFill>
            <a:srgbClr val="375BD2"/>
          </a:solidFill>
        </p:grpSpPr>
        <p:sp>
          <p:nvSpPr>
            <p:cNvPr id="45" name="Téglalap: lekerekített 44">
              <a:extLst>
                <a:ext uri="{FF2B5EF4-FFF2-40B4-BE49-F238E27FC236}">
                  <a16:creationId xmlns:a16="http://schemas.microsoft.com/office/drawing/2014/main" id="{8251C50D-8CC8-A03E-20F3-7D4625F2AA97}"/>
                </a:ext>
              </a:extLst>
            </p:cNvPr>
            <p:cNvSpPr/>
            <p:nvPr/>
          </p:nvSpPr>
          <p:spPr>
            <a:xfrm>
              <a:off x="1597085" y="4461002"/>
              <a:ext cx="3022370" cy="609384"/>
            </a:xfrm>
            <a:prstGeom prst="roundRect">
              <a:avLst>
                <a:gd name="adj" fmla="val 1025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183" b="1">
                <a:solidFill>
                  <a:schemeClr val="bg1"/>
                </a:solidFill>
                <a:latin typeface="Inter"/>
              </a:endParaRPr>
            </a:p>
          </p:txBody>
        </p:sp>
        <p:sp>
          <p:nvSpPr>
            <p:cNvPr id="46" name="Szövegdoboz 45">
              <a:extLst>
                <a:ext uri="{FF2B5EF4-FFF2-40B4-BE49-F238E27FC236}">
                  <a16:creationId xmlns:a16="http://schemas.microsoft.com/office/drawing/2014/main" id="{B59A3923-E93B-4C8A-0F01-65624E80B0C7}"/>
                </a:ext>
              </a:extLst>
            </p:cNvPr>
            <p:cNvSpPr txBox="1"/>
            <p:nvPr/>
          </p:nvSpPr>
          <p:spPr>
            <a:xfrm>
              <a:off x="1641293" y="4489962"/>
              <a:ext cx="2933952" cy="546264"/>
            </a:xfrm>
            <a:prstGeom prst="rect">
              <a:avLst/>
            </a:prstGeom>
            <a:noFill/>
          </p:spPr>
          <p:txBody>
            <a:bodyPr wrap="square" rtlCol="0">
              <a:spAutoFit/>
            </a:bodyPr>
            <a:lstStyle/>
            <a:p>
              <a:pPr algn="ctr">
                <a:lnSpc>
                  <a:spcPct val="90000"/>
                </a:lnSpc>
                <a:spcAft>
                  <a:spcPts val="1819"/>
                </a:spcAft>
              </a:pPr>
              <a:r>
                <a:rPr lang="hu-HU" sz="2100" b="1" dirty="0" err="1">
                  <a:solidFill>
                    <a:schemeClr val="bg1"/>
                  </a:solidFill>
                  <a:latin typeface="Inter"/>
                  <a:ea typeface="Calibri" panose="020F0502020204030204" pitchFamily="34" charset="0"/>
                  <a:cs typeface="Arial" panose="020B0604020202020204" pitchFamily="34" charset="0"/>
                </a:rPr>
                <a:t>Opposite</a:t>
              </a:r>
              <a:r>
                <a:rPr lang="hu-HU" sz="2100" b="1" dirty="0">
                  <a:solidFill>
                    <a:schemeClr val="bg1"/>
                  </a:solidFill>
                  <a:latin typeface="Inter"/>
                  <a:ea typeface="Calibri" panose="020F0502020204030204" pitchFamily="34" charset="0"/>
                  <a:cs typeface="Arial" panose="020B0604020202020204" pitchFamily="34" charset="0"/>
                </a:rPr>
                <a:t> of input</a:t>
              </a:r>
            </a:p>
            <a:p>
              <a:pPr algn="ctr">
                <a:lnSpc>
                  <a:spcPct val="90000"/>
                </a:lnSpc>
                <a:spcAft>
                  <a:spcPts val="1819"/>
                </a:spcAft>
              </a:pPr>
              <a:r>
                <a:rPr lang="hu-HU" sz="2100" b="1" dirty="0" err="1">
                  <a:solidFill>
                    <a:schemeClr val="bg1"/>
                  </a:solidFill>
                  <a:latin typeface="Inter"/>
                  <a:ea typeface="Calibri" panose="020F0502020204030204" pitchFamily="34" charset="0"/>
                  <a:cs typeface="Arial" panose="020B0604020202020204" pitchFamily="34" charset="0"/>
                </a:rPr>
                <a:t>Smart</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contracts</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send</a:t>
              </a:r>
              <a:r>
                <a:rPr lang="hu-HU" sz="2100" b="1" dirty="0">
                  <a:solidFill>
                    <a:schemeClr val="bg1"/>
                  </a:solidFill>
                  <a:latin typeface="Inter"/>
                  <a:ea typeface="Calibri" panose="020F0502020204030204" pitchFamily="34" charset="0"/>
                  <a:cs typeface="Arial" panose="020B0604020202020204" pitchFamily="34" charset="0"/>
                </a:rPr>
                <a:t> </a:t>
              </a:r>
              <a:r>
                <a:rPr lang="en-GB" sz="2100" b="1" dirty="0">
                  <a:solidFill>
                    <a:schemeClr val="bg1"/>
                  </a:solidFill>
                  <a:latin typeface="Inter"/>
                  <a:ea typeface="Calibri" panose="020F0502020204030204" pitchFamily="34" charset="0"/>
                  <a:cs typeface="Arial" panose="020B0604020202020204" pitchFamily="34" charset="0"/>
                </a:rPr>
                <a:t>commands</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to</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offchain</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systems</a:t>
              </a:r>
              <a:endParaRPr lang="hu-HU" sz="2100" b="1" dirty="0">
                <a:solidFill>
                  <a:schemeClr val="bg1"/>
                </a:solidFill>
                <a:latin typeface="Inter"/>
                <a:ea typeface="Calibri" panose="020F0502020204030204" pitchFamily="34" charset="0"/>
                <a:cs typeface="Arial" panose="020B0604020202020204" pitchFamily="34" charset="0"/>
              </a:endParaRPr>
            </a:p>
            <a:p>
              <a:pPr algn="ctr">
                <a:lnSpc>
                  <a:spcPct val="90000"/>
                </a:lnSpc>
                <a:spcAft>
                  <a:spcPts val="1819"/>
                </a:spcAft>
              </a:pPr>
              <a:r>
                <a:rPr lang="hu-HU" sz="2100" b="1" dirty="0" err="1">
                  <a:solidFill>
                    <a:schemeClr val="bg1"/>
                  </a:solidFill>
                  <a:latin typeface="Inter"/>
                  <a:ea typeface="Calibri" panose="020F0502020204030204" pitchFamily="34" charset="0"/>
                  <a:cs typeface="Arial" panose="020B0604020202020204" pitchFamily="34" charset="0"/>
                </a:rPr>
                <a:t>Triggers</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them</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to</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execute</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certain</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actions</a:t>
              </a:r>
              <a:endParaRPr lang="de-DE" sz="2100" b="1" dirty="0">
                <a:solidFill>
                  <a:schemeClr val="bg1"/>
                </a:solidFill>
                <a:latin typeface="Inter"/>
                <a:ea typeface="Calibri" panose="020F0502020204030204" pitchFamily="34" charset="0"/>
                <a:cs typeface="Arial" panose="020B0604020202020204" pitchFamily="34" charset="0"/>
              </a:endParaRPr>
            </a:p>
          </p:txBody>
        </p:sp>
      </p:grpSp>
      <p:grpSp>
        <p:nvGrpSpPr>
          <p:cNvPr id="47" name="Csoportba foglalás 46">
            <a:extLst>
              <a:ext uri="{FF2B5EF4-FFF2-40B4-BE49-F238E27FC236}">
                <a16:creationId xmlns:a16="http://schemas.microsoft.com/office/drawing/2014/main" id="{FA975349-2D44-93DD-B124-D14A50883AF1}"/>
              </a:ext>
            </a:extLst>
          </p:cNvPr>
          <p:cNvGrpSpPr/>
          <p:nvPr/>
        </p:nvGrpSpPr>
        <p:grpSpPr>
          <a:xfrm>
            <a:off x="8510645" y="3127430"/>
            <a:ext cx="2373066" cy="2913632"/>
            <a:chOff x="1597085" y="4461002"/>
            <a:chExt cx="3022370" cy="609384"/>
          </a:xfrm>
          <a:solidFill>
            <a:srgbClr val="375BD2"/>
          </a:solidFill>
        </p:grpSpPr>
        <p:sp>
          <p:nvSpPr>
            <p:cNvPr id="48" name="Téglalap: lekerekített 47">
              <a:extLst>
                <a:ext uri="{FF2B5EF4-FFF2-40B4-BE49-F238E27FC236}">
                  <a16:creationId xmlns:a16="http://schemas.microsoft.com/office/drawing/2014/main" id="{FCC6DEE9-1886-E2BB-E60B-06B818155F5E}"/>
                </a:ext>
              </a:extLst>
            </p:cNvPr>
            <p:cNvSpPr/>
            <p:nvPr/>
          </p:nvSpPr>
          <p:spPr>
            <a:xfrm>
              <a:off x="1597085" y="4461002"/>
              <a:ext cx="3022370" cy="609384"/>
            </a:xfrm>
            <a:prstGeom prst="roundRect">
              <a:avLst>
                <a:gd name="adj" fmla="val 1025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183" b="1">
                <a:solidFill>
                  <a:schemeClr val="bg1"/>
                </a:solidFill>
                <a:latin typeface="Inter"/>
              </a:endParaRPr>
            </a:p>
          </p:txBody>
        </p:sp>
        <p:sp>
          <p:nvSpPr>
            <p:cNvPr id="49" name="Szövegdoboz 48">
              <a:extLst>
                <a:ext uri="{FF2B5EF4-FFF2-40B4-BE49-F238E27FC236}">
                  <a16:creationId xmlns:a16="http://schemas.microsoft.com/office/drawing/2014/main" id="{1F2AC7B6-D092-412A-2532-B0FB87F40B62}"/>
                </a:ext>
              </a:extLst>
            </p:cNvPr>
            <p:cNvSpPr txBox="1"/>
            <p:nvPr/>
          </p:nvSpPr>
          <p:spPr>
            <a:xfrm>
              <a:off x="1688941" y="4511560"/>
              <a:ext cx="2838658" cy="493405"/>
            </a:xfrm>
            <a:prstGeom prst="rect">
              <a:avLst/>
            </a:prstGeom>
            <a:noFill/>
          </p:spPr>
          <p:txBody>
            <a:bodyPr wrap="square" rtlCol="0">
              <a:spAutoFit/>
            </a:bodyPr>
            <a:lstStyle/>
            <a:p>
              <a:pPr algn="ctr">
                <a:lnSpc>
                  <a:spcPct val="90000"/>
                </a:lnSpc>
                <a:spcAft>
                  <a:spcPts val="1819"/>
                </a:spcAft>
              </a:pPr>
              <a:r>
                <a:rPr lang="hu-HU" sz="2100" b="1" dirty="0">
                  <a:solidFill>
                    <a:schemeClr val="bg1"/>
                  </a:solidFill>
                  <a:latin typeface="Inter"/>
                  <a:ea typeface="Calibri" panose="020F0502020204030204" pitchFamily="34" charset="0"/>
                  <a:cs typeface="Arial" panose="020B0604020202020204" pitchFamily="34" charset="0"/>
                </a:rPr>
                <a:t>Read and </a:t>
              </a:r>
              <a:r>
                <a:rPr lang="hu-HU" sz="2100" b="1" dirty="0" err="1">
                  <a:solidFill>
                    <a:schemeClr val="bg1"/>
                  </a:solidFill>
                  <a:latin typeface="Inter"/>
                  <a:ea typeface="Calibri" panose="020F0502020204030204" pitchFamily="34" charset="0"/>
                  <a:cs typeface="Arial" panose="020B0604020202020204" pitchFamily="34" charset="0"/>
                </a:rPr>
                <a:t>write</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information</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between</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different</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blockchains</a:t>
              </a:r>
              <a:endParaRPr lang="hu-HU" sz="2100" b="1" dirty="0">
                <a:solidFill>
                  <a:schemeClr val="bg1"/>
                </a:solidFill>
                <a:latin typeface="Inter"/>
                <a:ea typeface="Calibri" panose="020F0502020204030204" pitchFamily="34" charset="0"/>
                <a:cs typeface="Arial" panose="020B0604020202020204" pitchFamily="34" charset="0"/>
              </a:endParaRPr>
            </a:p>
            <a:p>
              <a:pPr algn="ctr">
                <a:lnSpc>
                  <a:spcPct val="90000"/>
                </a:lnSpc>
                <a:spcAft>
                  <a:spcPts val="1819"/>
                </a:spcAft>
              </a:pPr>
              <a:r>
                <a:rPr lang="hu-HU" sz="2100" b="1" dirty="0" err="1">
                  <a:solidFill>
                    <a:schemeClr val="bg1"/>
                  </a:solidFill>
                  <a:latin typeface="Inter"/>
                  <a:ea typeface="Calibri" panose="020F0502020204030204" pitchFamily="34" charset="0"/>
                  <a:cs typeface="Arial" panose="020B0604020202020204" pitchFamily="34" charset="0"/>
                </a:rPr>
                <a:t>Moving</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data</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assets</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between</a:t>
              </a:r>
              <a:r>
                <a:rPr lang="hu-HU" sz="2100" b="1" dirty="0">
                  <a:solidFill>
                    <a:schemeClr val="bg1"/>
                  </a:solidFill>
                  <a:latin typeface="Inter"/>
                  <a:ea typeface="Calibri" panose="020F0502020204030204" pitchFamily="34" charset="0"/>
                  <a:cs typeface="Arial" panose="020B0604020202020204" pitchFamily="34" charset="0"/>
                </a:rPr>
                <a:t> </a:t>
              </a:r>
              <a:r>
                <a:rPr lang="hu-HU" sz="2100" b="1" dirty="0" err="1">
                  <a:solidFill>
                    <a:schemeClr val="bg1"/>
                  </a:solidFill>
                  <a:latin typeface="Inter"/>
                  <a:ea typeface="Calibri" panose="020F0502020204030204" pitchFamily="34" charset="0"/>
                  <a:cs typeface="Arial" panose="020B0604020202020204" pitchFamily="34" charset="0"/>
                </a:rPr>
                <a:t>blockchains</a:t>
              </a:r>
              <a:endParaRPr lang="de-DE" sz="2100" b="1" dirty="0">
                <a:solidFill>
                  <a:schemeClr val="bg1"/>
                </a:solidFill>
                <a:latin typeface="Inter"/>
                <a:ea typeface="Calibri" panose="020F0502020204030204" pitchFamily="34" charset="0"/>
                <a:cs typeface="Arial" panose="020B0604020202020204" pitchFamily="34" charset="0"/>
              </a:endParaRPr>
            </a:p>
          </p:txBody>
        </p:sp>
      </p:grpSp>
      <p:sp>
        <p:nvSpPr>
          <p:cNvPr id="11" name="Dia számának helye 10">
            <a:extLst>
              <a:ext uri="{FF2B5EF4-FFF2-40B4-BE49-F238E27FC236}">
                <a16:creationId xmlns:a16="http://schemas.microsoft.com/office/drawing/2014/main" id="{8F94BF8B-5A5D-DDF5-B48E-E70AD32415C3}"/>
              </a:ext>
            </a:extLst>
          </p:cNvPr>
          <p:cNvSpPr>
            <a:spLocks noGrp="1"/>
          </p:cNvSpPr>
          <p:nvPr>
            <p:ph type="sldNum" sz="quarter" idx="7"/>
          </p:nvPr>
        </p:nvSpPr>
        <p:spPr/>
        <p:txBody>
          <a:bodyPr/>
          <a:lstStyle/>
          <a:p>
            <a:fld id="{B6F15528-21DE-4FAA-801E-634DDDAF4B2B}" type="slidenum">
              <a:rPr lang="de-DE" smtClean="0"/>
              <a:t>6</a:t>
            </a:fld>
            <a:endParaRPr lang="de-DE"/>
          </a:p>
        </p:txBody>
      </p:sp>
    </p:spTree>
    <p:extLst>
      <p:ext uri="{BB962C8B-B14F-4D97-AF65-F5344CB8AC3E}">
        <p14:creationId xmlns:p14="http://schemas.microsoft.com/office/powerpoint/2010/main" val="2625873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D47F71-A3C2-A610-0A42-13D4F81981F3}"/>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21E533AE-B0BC-F331-61A7-F21C4A90737E}"/>
              </a:ext>
            </a:extLst>
          </p:cNvPr>
          <p:cNvSpPr txBox="1">
            <a:spLocks noGrp="1"/>
          </p:cNvSpPr>
          <p:nvPr>
            <p:ph type="title"/>
          </p:nvPr>
        </p:nvSpPr>
        <p:spPr>
          <a:xfrm>
            <a:off x="458655" y="425497"/>
            <a:ext cx="11477620" cy="847297"/>
          </a:xfrm>
          <a:prstGeom prst="rect">
            <a:avLst/>
          </a:prstGeom>
        </p:spPr>
        <p:txBody>
          <a:bodyPr vert="horz" wrap="square" lIns="0" tIns="7316" rIns="0" bIns="0" rtlCol="0">
            <a:spAutoFit/>
          </a:bodyPr>
          <a:lstStyle/>
          <a:p>
            <a:pPr marL="7701">
              <a:spcBef>
                <a:spcPts val="58"/>
              </a:spcBef>
            </a:pPr>
            <a:r>
              <a:rPr lang="hu-HU" sz="5458" spc="-36" dirty="0" err="1"/>
              <a:t>Centralized</a:t>
            </a:r>
            <a:r>
              <a:rPr lang="hu-HU" sz="5458" spc="-36" dirty="0"/>
              <a:t> </a:t>
            </a:r>
            <a:r>
              <a:rPr lang="hu-HU" sz="5458" spc="-36" dirty="0" err="1"/>
              <a:t>Oracles</a:t>
            </a:r>
            <a:endParaRPr sz="5458" dirty="0"/>
          </a:p>
        </p:txBody>
      </p:sp>
      <p:pic>
        <p:nvPicPr>
          <p:cNvPr id="43010" name="Picture 2" descr="Centralized oracles">
            <a:extLst>
              <a:ext uri="{FF2B5EF4-FFF2-40B4-BE49-F238E27FC236}">
                <a16:creationId xmlns:a16="http://schemas.microsoft.com/office/drawing/2014/main" id="{6335CDAE-8208-17C8-F137-8D3417C4C4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55" y="1595131"/>
            <a:ext cx="10824891" cy="4837373"/>
          </a:xfrm>
          <a:prstGeom prst="rect">
            <a:avLst/>
          </a:prstGeom>
          <a:noFill/>
          <a:ln w="38100">
            <a:solidFill>
              <a:srgbClr val="375BD2"/>
            </a:solidFill>
          </a:ln>
          <a:extLst>
            <a:ext uri="{909E8E84-426E-40DD-AFC4-6F175D3DCCD1}">
              <a14:hiddenFill xmlns:a14="http://schemas.microsoft.com/office/drawing/2010/main">
                <a:solidFill>
                  <a:srgbClr val="FFFFFF"/>
                </a:solidFill>
              </a14:hiddenFill>
            </a:ext>
          </a:extLst>
        </p:spPr>
      </p:pic>
      <p:sp>
        <p:nvSpPr>
          <p:cNvPr id="3" name="Dia számának helye 2">
            <a:extLst>
              <a:ext uri="{FF2B5EF4-FFF2-40B4-BE49-F238E27FC236}">
                <a16:creationId xmlns:a16="http://schemas.microsoft.com/office/drawing/2014/main" id="{BFD2B333-9397-1119-D528-6A210B162058}"/>
              </a:ext>
            </a:extLst>
          </p:cNvPr>
          <p:cNvSpPr>
            <a:spLocks noGrp="1"/>
          </p:cNvSpPr>
          <p:nvPr>
            <p:ph type="sldNum" sz="quarter" idx="7"/>
          </p:nvPr>
        </p:nvSpPr>
        <p:spPr/>
        <p:txBody>
          <a:bodyPr/>
          <a:lstStyle/>
          <a:p>
            <a:fld id="{B6F15528-21DE-4FAA-801E-634DDDAF4B2B}" type="slidenum">
              <a:rPr lang="de-DE" smtClean="0"/>
              <a:t>7</a:t>
            </a:fld>
            <a:endParaRPr lang="de-DE"/>
          </a:p>
        </p:txBody>
      </p:sp>
    </p:spTree>
    <p:extLst>
      <p:ext uri="{BB962C8B-B14F-4D97-AF65-F5344CB8AC3E}">
        <p14:creationId xmlns:p14="http://schemas.microsoft.com/office/powerpoint/2010/main" val="29856637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A45342-BB55-A208-5FA5-1F23E8C9B8F6}"/>
            </a:ext>
          </a:extLst>
        </p:cNvPr>
        <p:cNvGrpSpPr/>
        <p:nvPr/>
      </p:nvGrpSpPr>
      <p:grpSpPr>
        <a:xfrm>
          <a:off x="0" y="0"/>
          <a:ext cx="0" cy="0"/>
          <a:chOff x="0" y="0"/>
          <a:chExt cx="0" cy="0"/>
        </a:xfrm>
      </p:grpSpPr>
      <p:grpSp>
        <p:nvGrpSpPr>
          <p:cNvPr id="18" name="Csoportba foglalás 17">
            <a:extLst>
              <a:ext uri="{FF2B5EF4-FFF2-40B4-BE49-F238E27FC236}">
                <a16:creationId xmlns:a16="http://schemas.microsoft.com/office/drawing/2014/main" id="{ED13F0F0-1E32-610D-20AD-7C96A3FDA0F5}"/>
              </a:ext>
            </a:extLst>
          </p:cNvPr>
          <p:cNvGrpSpPr/>
          <p:nvPr/>
        </p:nvGrpSpPr>
        <p:grpSpPr>
          <a:xfrm>
            <a:off x="4617352" y="523845"/>
            <a:ext cx="2957296" cy="3400290"/>
            <a:chOff x="7613650" y="2851010"/>
            <a:chExt cx="4876800" cy="5607330"/>
          </a:xfrm>
        </p:grpSpPr>
        <p:pic>
          <p:nvPicPr>
            <p:cNvPr id="15" name="Kép 14" descr="A képen képernyőkép, Grafika, Színesség, Szimmetria látható&#10;&#10;Automatikusan generált leírás">
              <a:extLst>
                <a:ext uri="{FF2B5EF4-FFF2-40B4-BE49-F238E27FC236}">
                  <a16:creationId xmlns:a16="http://schemas.microsoft.com/office/drawing/2014/main" id="{B3A133C8-9686-5944-6956-D3E350924F6F}"/>
                </a:ext>
              </a:extLst>
            </p:cNvPr>
            <p:cNvPicPr>
              <a:picLocks noChangeAspect="1"/>
            </p:cNvPicPr>
            <p:nvPr/>
          </p:nvPicPr>
          <p:blipFill>
            <a:blip r:embed="rId3">
              <a:duotone>
                <a:prstClr val="black"/>
                <a:srgbClr val="375BD2">
                  <a:tint val="45000"/>
                  <a:satMod val="400000"/>
                </a:srgbClr>
              </a:duotone>
              <a:extLst>
                <a:ext uri="{28A0092B-C50C-407E-A947-70E740481C1C}">
                  <a14:useLocalDpi xmlns:a14="http://schemas.microsoft.com/office/drawing/2010/main" val="0"/>
                </a:ext>
              </a:extLst>
            </a:blip>
            <a:stretch>
              <a:fillRect/>
            </a:stretch>
          </p:blipFill>
          <p:spPr>
            <a:xfrm>
              <a:off x="7613650" y="2851010"/>
              <a:ext cx="4876800" cy="5607330"/>
            </a:xfrm>
            <a:prstGeom prst="rect">
              <a:avLst/>
            </a:prstGeom>
          </p:spPr>
        </p:pic>
        <p:sp>
          <p:nvSpPr>
            <p:cNvPr id="5" name="Téglalap 4">
              <a:extLst>
                <a:ext uri="{FF2B5EF4-FFF2-40B4-BE49-F238E27FC236}">
                  <a16:creationId xmlns:a16="http://schemas.microsoft.com/office/drawing/2014/main" id="{D8ED82FD-0E55-FBBB-39E5-C863EE08A08B}"/>
                </a:ext>
              </a:extLst>
            </p:cNvPr>
            <p:cNvSpPr/>
            <p:nvPr/>
          </p:nvSpPr>
          <p:spPr>
            <a:xfrm>
              <a:off x="7957688" y="4937968"/>
              <a:ext cx="4188723" cy="1199650"/>
            </a:xfrm>
            <a:prstGeom prst="rect">
              <a:avLst/>
            </a:prstGeom>
            <a:solidFill>
              <a:srgbClr val="375BD2"/>
            </a:solidFill>
            <a:ln>
              <a:noFill/>
            </a:ln>
            <a:effectLst>
              <a:outerShdw blurRad="165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2183" b="1" dirty="0">
                  <a:latin typeface="Inter"/>
                  <a:cs typeface="Aharoni" panose="02010803020104030203" pitchFamily="2" charset="-79"/>
                </a:rPr>
                <a:t>DON (</a:t>
              </a:r>
              <a:r>
                <a:rPr lang="hu-HU" sz="2183" b="1" dirty="0" err="1">
                  <a:latin typeface="Inter"/>
                  <a:cs typeface="Aharoni" panose="02010803020104030203" pitchFamily="2" charset="-79"/>
                </a:rPr>
                <a:t>Decentralized</a:t>
              </a:r>
              <a:r>
                <a:rPr lang="hu-HU" sz="2183" b="1" dirty="0">
                  <a:latin typeface="Inter"/>
                  <a:cs typeface="Aharoni" panose="02010803020104030203" pitchFamily="2" charset="-79"/>
                </a:rPr>
                <a:t> Oracle Network)</a:t>
              </a:r>
            </a:p>
          </p:txBody>
        </p:sp>
      </p:grpSp>
      <p:sp>
        <p:nvSpPr>
          <p:cNvPr id="2" name="object 5">
            <a:extLst>
              <a:ext uri="{FF2B5EF4-FFF2-40B4-BE49-F238E27FC236}">
                <a16:creationId xmlns:a16="http://schemas.microsoft.com/office/drawing/2014/main" id="{69227234-8698-D311-B672-61D98DA073B7}"/>
              </a:ext>
            </a:extLst>
          </p:cNvPr>
          <p:cNvSpPr txBox="1"/>
          <p:nvPr/>
        </p:nvSpPr>
        <p:spPr>
          <a:xfrm>
            <a:off x="584220" y="2700840"/>
            <a:ext cx="2957296" cy="1080203"/>
          </a:xfrm>
          <a:prstGeom prst="rect">
            <a:avLst/>
          </a:prstGeom>
        </p:spPr>
        <p:txBody>
          <a:bodyPr vert="horz" wrap="square" lIns="0" tIns="123606" rIns="0" bIns="0" rtlCol="0">
            <a:spAutoFit/>
          </a:bodyPr>
          <a:lstStyle/>
          <a:p>
            <a:pPr algn="ctr"/>
            <a:r>
              <a:rPr lang="hu-HU" sz="2547" b="1" dirty="0" err="1">
                <a:solidFill>
                  <a:srgbClr val="375BD2"/>
                </a:solidFill>
                <a:latin typeface="Inter"/>
              </a:rPr>
              <a:t>Hybrid</a:t>
            </a:r>
            <a:r>
              <a:rPr lang="hu-HU" sz="2547" b="1" dirty="0">
                <a:solidFill>
                  <a:srgbClr val="375BD2"/>
                </a:solidFill>
                <a:latin typeface="Inter"/>
              </a:rPr>
              <a:t> </a:t>
            </a:r>
            <a:r>
              <a:rPr lang="hu-HU" sz="2547" b="1" dirty="0" err="1">
                <a:solidFill>
                  <a:srgbClr val="375BD2"/>
                </a:solidFill>
                <a:latin typeface="Inter"/>
              </a:rPr>
              <a:t>smart</a:t>
            </a:r>
            <a:r>
              <a:rPr lang="hu-HU" sz="2547" b="1" dirty="0">
                <a:solidFill>
                  <a:srgbClr val="375BD2"/>
                </a:solidFill>
                <a:latin typeface="Inter"/>
              </a:rPr>
              <a:t> </a:t>
            </a:r>
            <a:r>
              <a:rPr lang="hu-HU" sz="2547" b="1" dirty="0" err="1">
                <a:solidFill>
                  <a:srgbClr val="375BD2"/>
                </a:solidFill>
                <a:latin typeface="Inter"/>
              </a:rPr>
              <a:t>contracts</a:t>
            </a:r>
            <a:endParaRPr lang="en-US" sz="1940" b="1" dirty="0">
              <a:solidFill>
                <a:srgbClr val="4E5560"/>
              </a:solidFill>
              <a:latin typeface="Inter"/>
            </a:endParaRPr>
          </a:p>
          <a:p>
            <a:pPr algn="ctr">
              <a:lnSpc>
                <a:spcPts val="1092"/>
              </a:lnSpc>
              <a:spcAft>
                <a:spcPts val="1092"/>
              </a:spcAft>
            </a:pPr>
            <a:endParaRPr lang="en-US" sz="1940" b="1" dirty="0">
              <a:solidFill>
                <a:srgbClr val="0C162C"/>
              </a:solidFill>
              <a:latin typeface="Circular"/>
            </a:endParaRPr>
          </a:p>
        </p:txBody>
      </p:sp>
      <p:sp>
        <p:nvSpPr>
          <p:cNvPr id="9" name="object 5">
            <a:extLst>
              <a:ext uri="{FF2B5EF4-FFF2-40B4-BE49-F238E27FC236}">
                <a16:creationId xmlns:a16="http://schemas.microsoft.com/office/drawing/2014/main" id="{FA28F285-485E-B404-2811-72D5E1198C65}"/>
              </a:ext>
            </a:extLst>
          </p:cNvPr>
          <p:cNvSpPr txBox="1"/>
          <p:nvPr/>
        </p:nvSpPr>
        <p:spPr>
          <a:xfrm>
            <a:off x="2792145" y="4634010"/>
            <a:ext cx="6607708" cy="1300712"/>
          </a:xfrm>
          <a:prstGeom prst="rect">
            <a:avLst/>
          </a:prstGeom>
        </p:spPr>
        <p:txBody>
          <a:bodyPr vert="horz" wrap="square" lIns="0" tIns="123606" rIns="0" bIns="0" rtlCol="0">
            <a:spAutoFit/>
          </a:bodyPr>
          <a:lstStyle/>
          <a:p>
            <a:pPr algn="ctr"/>
            <a:r>
              <a:rPr lang="hu-HU" sz="2547" b="1" i="1" dirty="0">
                <a:solidFill>
                  <a:srgbClr val="375BD2"/>
                </a:solidFill>
                <a:latin typeface="Inter"/>
              </a:rPr>
              <a:t>C</a:t>
            </a:r>
            <a:r>
              <a:rPr lang="en-US" sz="2547" b="1" i="1" dirty="0" err="1">
                <a:solidFill>
                  <a:srgbClr val="375BD2"/>
                </a:solidFill>
                <a:latin typeface="Inter"/>
              </a:rPr>
              <a:t>ombines</a:t>
            </a:r>
            <a:r>
              <a:rPr lang="en-US" sz="2547" b="1" i="1" dirty="0">
                <a:solidFill>
                  <a:srgbClr val="375BD2"/>
                </a:solidFill>
                <a:latin typeface="Inter"/>
              </a:rPr>
              <a:t> multiple independent oracle node operators and multiple reliable data sources to establish end-to-end decentralization.</a:t>
            </a:r>
            <a:endParaRPr lang="en-US" sz="1940" b="1" i="1" dirty="0">
              <a:solidFill>
                <a:srgbClr val="0C162C"/>
              </a:solidFill>
              <a:latin typeface="Circular"/>
            </a:endParaRPr>
          </a:p>
        </p:txBody>
      </p:sp>
      <p:pic>
        <p:nvPicPr>
          <p:cNvPr id="19" name="Ábra 18" descr="Egyéb egyszínű kitöltéssel">
            <a:extLst>
              <a:ext uri="{FF2B5EF4-FFF2-40B4-BE49-F238E27FC236}">
                <a16:creationId xmlns:a16="http://schemas.microsoft.com/office/drawing/2014/main" id="{4B20147D-7070-9C81-6969-371788DF6C5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9800000">
            <a:off x="3640620" y="2423593"/>
            <a:ext cx="554493" cy="554493"/>
          </a:xfrm>
          <a:prstGeom prst="rect">
            <a:avLst/>
          </a:prstGeom>
        </p:spPr>
      </p:pic>
      <p:pic>
        <p:nvPicPr>
          <p:cNvPr id="22" name="Ábra 21" descr="Egyéb egyszínű kitöltéssel">
            <a:extLst>
              <a:ext uri="{FF2B5EF4-FFF2-40B4-BE49-F238E27FC236}">
                <a16:creationId xmlns:a16="http://schemas.microsoft.com/office/drawing/2014/main" id="{B0A2A9D2-DC13-3C05-9FDC-BF632CBA890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800000">
            <a:off x="8014734" y="2420339"/>
            <a:ext cx="554493" cy="554493"/>
          </a:xfrm>
          <a:prstGeom prst="rect">
            <a:avLst/>
          </a:prstGeom>
        </p:spPr>
      </p:pic>
      <p:sp>
        <p:nvSpPr>
          <p:cNvPr id="24" name="object 5">
            <a:extLst>
              <a:ext uri="{FF2B5EF4-FFF2-40B4-BE49-F238E27FC236}">
                <a16:creationId xmlns:a16="http://schemas.microsoft.com/office/drawing/2014/main" id="{C034863B-3EBE-04A3-3D1C-66DD0C5DF844}"/>
              </a:ext>
            </a:extLst>
          </p:cNvPr>
          <p:cNvSpPr txBox="1"/>
          <p:nvPr/>
        </p:nvSpPr>
        <p:spPr>
          <a:xfrm>
            <a:off x="9009315" y="2786188"/>
            <a:ext cx="2239635" cy="908746"/>
          </a:xfrm>
          <a:prstGeom prst="rect">
            <a:avLst/>
          </a:prstGeom>
        </p:spPr>
        <p:txBody>
          <a:bodyPr vert="horz" wrap="square" lIns="0" tIns="123606" rIns="0" bIns="0" rtlCol="0">
            <a:spAutoFit/>
          </a:bodyPr>
          <a:lstStyle/>
          <a:p>
            <a:pPr algn="ctr"/>
            <a:r>
              <a:rPr lang="hu-HU" sz="2547" b="1" dirty="0">
                <a:solidFill>
                  <a:srgbClr val="375BD2"/>
                </a:solidFill>
                <a:latin typeface="Inter"/>
              </a:rPr>
              <a:t>No </a:t>
            </a:r>
            <a:r>
              <a:rPr lang="hu-HU" sz="2547" b="1" dirty="0" err="1">
                <a:solidFill>
                  <a:srgbClr val="375BD2"/>
                </a:solidFill>
                <a:latin typeface="Inter"/>
              </a:rPr>
              <a:t>single</a:t>
            </a:r>
            <a:r>
              <a:rPr lang="hu-HU" sz="2547" b="1" dirty="0">
                <a:solidFill>
                  <a:srgbClr val="375BD2"/>
                </a:solidFill>
                <a:latin typeface="Inter"/>
              </a:rPr>
              <a:t> </a:t>
            </a:r>
            <a:r>
              <a:rPr lang="hu-HU" sz="2547" b="1" dirty="0" err="1">
                <a:solidFill>
                  <a:srgbClr val="375BD2"/>
                </a:solidFill>
                <a:latin typeface="Inter"/>
              </a:rPr>
              <a:t>point</a:t>
            </a:r>
            <a:r>
              <a:rPr lang="hu-HU" sz="2547" b="1" dirty="0">
                <a:solidFill>
                  <a:srgbClr val="375BD2"/>
                </a:solidFill>
                <a:latin typeface="Inter"/>
              </a:rPr>
              <a:t> of </a:t>
            </a:r>
            <a:r>
              <a:rPr lang="hu-HU" sz="2547" b="1" dirty="0" err="1">
                <a:solidFill>
                  <a:srgbClr val="375BD2"/>
                </a:solidFill>
                <a:latin typeface="Inter"/>
              </a:rPr>
              <a:t>failure</a:t>
            </a:r>
            <a:endParaRPr lang="en-US" sz="1940" b="1" dirty="0">
              <a:solidFill>
                <a:srgbClr val="0C162C"/>
              </a:solidFill>
              <a:latin typeface="Circular"/>
            </a:endParaRPr>
          </a:p>
        </p:txBody>
      </p:sp>
      <p:sp>
        <p:nvSpPr>
          <p:cNvPr id="10" name="Hatszög 9">
            <a:extLst>
              <a:ext uri="{FF2B5EF4-FFF2-40B4-BE49-F238E27FC236}">
                <a16:creationId xmlns:a16="http://schemas.microsoft.com/office/drawing/2014/main" id="{349197F1-3D31-3657-88E7-B0148AAE806C}"/>
              </a:ext>
            </a:extLst>
          </p:cNvPr>
          <p:cNvSpPr/>
          <p:nvPr/>
        </p:nvSpPr>
        <p:spPr>
          <a:xfrm rot="16200000">
            <a:off x="8837393" y="2120712"/>
            <a:ext cx="2583479" cy="2239635"/>
          </a:xfrm>
          <a:prstGeom prst="hexagon">
            <a:avLst>
              <a:gd name="adj" fmla="val 28420"/>
              <a:gd name="vf" fmla="val 115470"/>
            </a:avLst>
          </a:prstGeom>
          <a:noFill/>
          <a:ln w="38100">
            <a:solidFill>
              <a:srgbClr val="375BD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92" dirty="0"/>
          </a:p>
        </p:txBody>
      </p:sp>
      <p:sp>
        <p:nvSpPr>
          <p:cNvPr id="11" name="Hatszög 10">
            <a:extLst>
              <a:ext uri="{FF2B5EF4-FFF2-40B4-BE49-F238E27FC236}">
                <a16:creationId xmlns:a16="http://schemas.microsoft.com/office/drawing/2014/main" id="{751012F0-BF71-E0E8-9790-05581C603EAD}"/>
              </a:ext>
            </a:extLst>
          </p:cNvPr>
          <p:cNvSpPr/>
          <p:nvPr/>
        </p:nvSpPr>
        <p:spPr>
          <a:xfrm rot="16200000">
            <a:off x="771128" y="2120712"/>
            <a:ext cx="2583479" cy="2239635"/>
          </a:xfrm>
          <a:prstGeom prst="hexagon">
            <a:avLst>
              <a:gd name="adj" fmla="val 28420"/>
              <a:gd name="vf" fmla="val 115470"/>
            </a:avLst>
          </a:prstGeom>
          <a:noFill/>
          <a:ln w="38100">
            <a:solidFill>
              <a:srgbClr val="375BD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92" dirty="0"/>
          </a:p>
        </p:txBody>
      </p:sp>
      <p:sp>
        <p:nvSpPr>
          <p:cNvPr id="4" name="Dia számának helye 3">
            <a:extLst>
              <a:ext uri="{FF2B5EF4-FFF2-40B4-BE49-F238E27FC236}">
                <a16:creationId xmlns:a16="http://schemas.microsoft.com/office/drawing/2014/main" id="{EDD062BA-BCFE-222D-0049-895C0D8A0D93}"/>
              </a:ext>
            </a:extLst>
          </p:cNvPr>
          <p:cNvSpPr>
            <a:spLocks noGrp="1"/>
          </p:cNvSpPr>
          <p:nvPr>
            <p:ph type="sldNum" sz="quarter" idx="7"/>
          </p:nvPr>
        </p:nvSpPr>
        <p:spPr/>
        <p:txBody>
          <a:bodyPr/>
          <a:lstStyle/>
          <a:p>
            <a:fld id="{B6F15528-21DE-4FAA-801E-634DDDAF4B2B}" type="slidenum">
              <a:rPr lang="de-DE" smtClean="0"/>
              <a:t>8</a:t>
            </a:fld>
            <a:endParaRPr lang="de-DE"/>
          </a:p>
        </p:txBody>
      </p:sp>
    </p:spTree>
    <p:extLst>
      <p:ext uri="{BB962C8B-B14F-4D97-AF65-F5344CB8AC3E}">
        <p14:creationId xmlns:p14="http://schemas.microsoft.com/office/powerpoint/2010/main" val="36102294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50A3B-8200-4F6F-3C23-0C3077E1C3B2}"/>
            </a:ext>
          </a:extLst>
        </p:cNvPr>
        <p:cNvGrpSpPr/>
        <p:nvPr/>
      </p:nvGrpSpPr>
      <p:grpSpPr>
        <a:xfrm>
          <a:off x="0" y="0"/>
          <a:ext cx="0" cy="0"/>
          <a:chOff x="0" y="0"/>
          <a:chExt cx="0" cy="0"/>
        </a:xfrm>
      </p:grpSpPr>
      <p:sp>
        <p:nvSpPr>
          <p:cNvPr id="474" name="object 474">
            <a:extLst>
              <a:ext uri="{FF2B5EF4-FFF2-40B4-BE49-F238E27FC236}">
                <a16:creationId xmlns:a16="http://schemas.microsoft.com/office/drawing/2014/main" id="{36489D99-3548-7E11-610D-27A336B41BBD}"/>
              </a:ext>
            </a:extLst>
          </p:cNvPr>
          <p:cNvSpPr txBox="1">
            <a:spLocks noGrp="1"/>
          </p:cNvSpPr>
          <p:nvPr>
            <p:ph type="title"/>
          </p:nvPr>
        </p:nvSpPr>
        <p:spPr>
          <a:xfrm>
            <a:off x="458655" y="425497"/>
            <a:ext cx="11477620" cy="847297"/>
          </a:xfrm>
          <a:prstGeom prst="rect">
            <a:avLst/>
          </a:prstGeom>
        </p:spPr>
        <p:txBody>
          <a:bodyPr vert="horz" wrap="square" lIns="0" tIns="7316" rIns="0" bIns="0" rtlCol="0">
            <a:spAutoFit/>
          </a:bodyPr>
          <a:lstStyle/>
          <a:p>
            <a:pPr marL="7701">
              <a:spcBef>
                <a:spcPts val="58"/>
              </a:spcBef>
            </a:pPr>
            <a:r>
              <a:rPr lang="hu-HU" sz="5458" spc="-36" dirty="0" err="1"/>
              <a:t>About</a:t>
            </a:r>
            <a:r>
              <a:rPr lang="hu-HU" sz="5458" spc="-36" dirty="0"/>
              <a:t> </a:t>
            </a:r>
            <a:r>
              <a:rPr lang="hu-HU" sz="5458" spc="-36" dirty="0" err="1"/>
              <a:t>Chainlink</a:t>
            </a:r>
            <a:endParaRPr sz="5458" dirty="0"/>
          </a:p>
        </p:txBody>
      </p:sp>
      <p:grpSp>
        <p:nvGrpSpPr>
          <p:cNvPr id="26" name="Csoportba foglalás 25">
            <a:extLst>
              <a:ext uri="{FF2B5EF4-FFF2-40B4-BE49-F238E27FC236}">
                <a16:creationId xmlns:a16="http://schemas.microsoft.com/office/drawing/2014/main" id="{BE8D3704-804B-8793-259B-E8D8EFDADD67}"/>
              </a:ext>
            </a:extLst>
          </p:cNvPr>
          <p:cNvGrpSpPr/>
          <p:nvPr/>
        </p:nvGrpSpPr>
        <p:grpSpPr>
          <a:xfrm>
            <a:off x="1554822" y="1489754"/>
            <a:ext cx="2947735" cy="3400291"/>
            <a:chOff x="11495406" y="5309193"/>
            <a:chExt cx="4861034" cy="5607331"/>
          </a:xfrm>
          <a:gradFill flip="none" rotWithShape="1">
            <a:gsLst>
              <a:gs pos="100000">
                <a:srgbClr val="0B101C"/>
              </a:gs>
              <a:gs pos="35000">
                <a:srgbClr val="375BD2"/>
              </a:gs>
            </a:gsLst>
            <a:path path="circle">
              <a:fillToRect l="50000" t="50000" r="50000" b="50000"/>
            </a:path>
            <a:tileRect/>
          </a:gradFill>
        </p:grpSpPr>
        <p:sp>
          <p:nvSpPr>
            <p:cNvPr id="25" name="Hatszög 24">
              <a:extLst>
                <a:ext uri="{FF2B5EF4-FFF2-40B4-BE49-F238E27FC236}">
                  <a16:creationId xmlns:a16="http://schemas.microsoft.com/office/drawing/2014/main" id="{52BB47AC-D915-242E-0F48-334B43649251}"/>
                </a:ext>
              </a:extLst>
            </p:cNvPr>
            <p:cNvSpPr/>
            <p:nvPr/>
          </p:nvSpPr>
          <p:spPr>
            <a:xfrm rot="16200000">
              <a:off x="11122257" y="5682342"/>
              <a:ext cx="5607331" cy="4861034"/>
            </a:xfrm>
            <a:prstGeom prst="hexagon">
              <a:avLst>
                <a:gd name="adj" fmla="val 28420"/>
                <a:gd name="vf" fmla="val 115470"/>
              </a:avLst>
            </a:prstGeom>
            <a:gradFill>
              <a:gsLst>
                <a:gs pos="0">
                  <a:srgbClr val="0847F7"/>
                </a:gs>
                <a:gs pos="76000">
                  <a:srgbClr val="375BD2"/>
                </a:gs>
              </a:gsLst>
              <a:path path="circle">
                <a:fillToRect l="50000" t="50000" r="50000" b="5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547" dirty="0">
                <a:latin typeface="Inter"/>
              </a:endParaRPr>
            </a:p>
          </p:txBody>
        </p:sp>
        <p:sp>
          <p:nvSpPr>
            <p:cNvPr id="23" name="Téglalap 22">
              <a:extLst>
                <a:ext uri="{FF2B5EF4-FFF2-40B4-BE49-F238E27FC236}">
                  <a16:creationId xmlns:a16="http://schemas.microsoft.com/office/drawing/2014/main" id="{F0534BA6-4505-10A5-CACD-667E45FE641B}"/>
                </a:ext>
              </a:extLst>
            </p:cNvPr>
            <p:cNvSpPr/>
            <p:nvPr/>
          </p:nvSpPr>
          <p:spPr>
            <a:xfrm>
              <a:off x="12105006" y="7433004"/>
              <a:ext cx="3641832" cy="1359709"/>
            </a:xfrm>
            <a:prstGeom prst="rect">
              <a:avLst/>
            </a:prstGeom>
            <a:solidFill>
              <a:schemeClr val="bg1"/>
            </a:solidFill>
            <a:ln>
              <a:noFill/>
            </a:ln>
            <a:effectLst>
              <a:outerShdw blurRad="165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2547" b="1" dirty="0" err="1">
                  <a:solidFill>
                    <a:srgbClr val="375BD2"/>
                  </a:solidFill>
                  <a:latin typeface="Inter"/>
                  <a:cs typeface="Aharoni" panose="02010803020104030203" pitchFamily="2" charset="-79"/>
                </a:rPr>
                <a:t>Blockchain-agnostic</a:t>
              </a:r>
              <a:endParaRPr lang="hu-HU" sz="2547" b="1" dirty="0">
                <a:solidFill>
                  <a:srgbClr val="375BD2"/>
                </a:solidFill>
                <a:latin typeface="Inter"/>
                <a:cs typeface="Aharoni" panose="02010803020104030203" pitchFamily="2" charset="-79"/>
              </a:endParaRPr>
            </a:p>
          </p:txBody>
        </p:sp>
      </p:grpSp>
      <p:grpSp>
        <p:nvGrpSpPr>
          <p:cNvPr id="2" name="Csoportba foglalás 1">
            <a:extLst>
              <a:ext uri="{FF2B5EF4-FFF2-40B4-BE49-F238E27FC236}">
                <a16:creationId xmlns:a16="http://schemas.microsoft.com/office/drawing/2014/main" id="{0ACF918E-C471-741B-0156-7E3931370751}"/>
              </a:ext>
            </a:extLst>
          </p:cNvPr>
          <p:cNvGrpSpPr/>
          <p:nvPr/>
        </p:nvGrpSpPr>
        <p:grpSpPr>
          <a:xfrm>
            <a:off x="5828389" y="646743"/>
            <a:ext cx="3428936" cy="3955369"/>
            <a:chOff x="11098638" y="4851511"/>
            <a:chExt cx="5654570" cy="6522696"/>
          </a:xfrm>
          <a:gradFill flip="none" rotWithShape="1">
            <a:gsLst>
              <a:gs pos="100000">
                <a:srgbClr val="0B101C"/>
              </a:gs>
              <a:gs pos="35000">
                <a:srgbClr val="375BD2"/>
              </a:gs>
            </a:gsLst>
            <a:path path="circle">
              <a:fillToRect l="50000" t="50000" r="50000" b="50000"/>
            </a:path>
            <a:tileRect/>
          </a:gradFill>
        </p:grpSpPr>
        <p:sp>
          <p:nvSpPr>
            <p:cNvPr id="3" name="Hatszög 2">
              <a:extLst>
                <a:ext uri="{FF2B5EF4-FFF2-40B4-BE49-F238E27FC236}">
                  <a16:creationId xmlns:a16="http://schemas.microsoft.com/office/drawing/2014/main" id="{4AD42BA6-8B9C-C6A3-2366-1BEB716E23DD}"/>
                </a:ext>
              </a:extLst>
            </p:cNvPr>
            <p:cNvSpPr/>
            <p:nvPr/>
          </p:nvSpPr>
          <p:spPr>
            <a:xfrm rot="16200000">
              <a:off x="10664575" y="5285574"/>
              <a:ext cx="6522696" cy="5654570"/>
            </a:xfrm>
            <a:prstGeom prst="hexagon">
              <a:avLst>
                <a:gd name="adj" fmla="val 28420"/>
                <a:gd name="vf" fmla="val 115470"/>
              </a:avLst>
            </a:prstGeom>
            <a:gradFill>
              <a:gsLst>
                <a:gs pos="0">
                  <a:srgbClr val="0847F7"/>
                </a:gs>
                <a:gs pos="76000">
                  <a:srgbClr val="375BD2"/>
                </a:gs>
              </a:gsLst>
              <a:path path="circle">
                <a:fillToRect l="50000" t="50000" r="50000" b="5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547" dirty="0">
                <a:latin typeface="Inter"/>
              </a:endParaRPr>
            </a:p>
          </p:txBody>
        </p:sp>
        <p:sp>
          <p:nvSpPr>
            <p:cNvPr id="4" name="Téglalap 3">
              <a:extLst>
                <a:ext uri="{FF2B5EF4-FFF2-40B4-BE49-F238E27FC236}">
                  <a16:creationId xmlns:a16="http://schemas.microsoft.com/office/drawing/2014/main" id="{1B7CBE1E-35D8-8A36-E016-D601092BF128}"/>
                </a:ext>
              </a:extLst>
            </p:cNvPr>
            <p:cNvSpPr/>
            <p:nvPr/>
          </p:nvSpPr>
          <p:spPr>
            <a:xfrm>
              <a:off x="11531363" y="7427059"/>
              <a:ext cx="4789118" cy="1371600"/>
            </a:xfrm>
            <a:prstGeom prst="rect">
              <a:avLst/>
            </a:prstGeom>
            <a:solidFill>
              <a:schemeClr val="bg1"/>
            </a:solidFill>
            <a:ln>
              <a:noFill/>
            </a:ln>
            <a:effectLst>
              <a:outerShdw blurRad="165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2400" b="1" dirty="0" err="1">
                  <a:solidFill>
                    <a:srgbClr val="375BD2"/>
                  </a:solidFill>
                  <a:latin typeface="Inter"/>
                  <a:cs typeface="Aharoni" panose="02010803020104030203" pitchFamily="2" charset="-79"/>
                </a:rPr>
                <a:t>DONs</a:t>
              </a:r>
              <a:r>
                <a:rPr lang="hu-HU" sz="2400" b="1" dirty="0">
                  <a:solidFill>
                    <a:srgbClr val="375BD2"/>
                  </a:solidFill>
                  <a:latin typeface="Inter"/>
                  <a:cs typeface="Aharoni" panose="02010803020104030203" pitchFamily="2" charset="-79"/>
                </a:rPr>
                <a:t> (</a:t>
              </a:r>
              <a:r>
                <a:rPr lang="hu-HU" sz="2400" b="1" dirty="0" err="1">
                  <a:solidFill>
                    <a:srgbClr val="375BD2"/>
                  </a:solidFill>
                  <a:latin typeface="Inter"/>
                  <a:cs typeface="Aharoni" panose="02010803020104030203" pitchFamily="2" charset="-79"/>
                </a:rPr>
                <a:t>Decentralized</a:t>
              </a:r>
              <a:r>
                <a:rPr lang="hu-HU" sz="2400" b="1" dirty="0">
                  <a:solidFill>
                    <a:srgbClr val="375BD2"/>
                  </a:solidFill>
                  <a:latin typeface="Inter"/>
                  <a:cs typeface="Aharoni" panose="02010803020104030203" pitchFamily="2" charset="-79"/>
                </a:rPr>
                <a:t> Oracle </a:t>
              </a:r>
              <a:r>
                <a:rPr lang="hu-HU" sz="2400" b="1" dirty="0" err="1">
                  <a:solidFill>
                    <a:srgbClr val="375BD2"/>
                  </a:solidFill>
                  <a:latin typeface="Inter"/>
                  <a:cs typeface="Aharoni" panose="02010803020104030203" pitchFamily="2" charset="-79"/>
                </a:rPr>
                <a:t>Networks</a:t>
              </a:r>
              <a:r>
                <a:rPr lang="hu-HU" sz="2400" b="1" dirty="0">
                  <a:solidFill>
                    <a:srgbClr val="375BD2"/>
                  </a:solidFill>
                  <a:latin typeface="Inter"/>
                  <a:cs typeface="Aharoni" panose="02010803020104030203" pitchFamily="2" charset="-79"/>
                </a:rPr>
                <a:t>)</a:t>
              </a:r>
            </a:p>
          </p:txBody>
        </p:sp>
      </p:grpSp>
      <p:grpSp>
        <p:nvGrpSpPr>
          <p:cNvPr id="9" name="Csoportba foglalás 8">
            <a:extLst>
              <a:ext uri="{FF2B5EF4-FFF2-40B4-BE49-F238E27FC236}">
                <a16:creationId xmlns:a16="http://schemas.microsoft.com/office/drawing/2014/main" id="{C866AC6B-CBF0-395D-AAF6-51FBC273BC5F}"/>
              </a:ext>
            </a:extLst>
          </p:cNvPr>
          <p:cNvGrpSpPr/>
          <p:nvPr/>
        </p:nvGrpSpPr>
        <p:grpSpPr>
          <a:xfrm>
            <a:off x="9714253" y="309431"/>
            <a:ext cx="2152909" cy="2483437"/>
            <a:chOff x="11495406" y="5309193"/>
            <a:chExt cx="4861034" cy="5607331"/>
          </a:xfrm>
          <a:gradFill flip="none" rotWithShape="1">
            <a:gsLst>
              <a:gs pos="100000">
                <a:srgbClr val="0B101C"/>
              </a:gs>
              <a:gs pos="35000">
                <a:srgbClr val="375BD2"/>
              </a:gs>
            </a:gsLst>
            <a:path path="circle">
              <a:fillToRect l="50000" t="50000" r="50000" b="50000"/>
            </a:path>
            <a:tileRect/>
          </a:gradFill>
        </p:grpSpPr>
        <p:sp>
          <p:nvSpPr>
            <p:cNvPr id="10" name="Hatszög 9">
              <a:extLst>
                <a:ext uri="{FF2B5EF4-FFF2-40B4-BE49-F238E27FC236}">
                  <a16:creationId xmlns:a16="http://schemas.microsoft.com/office/drawing/2014/main" id="{43EA51F2-8947-06B3-42AB-348001F350EC}"/>
                </a:ext>
              </a:extLst>
            </p:cNvPr>
            <p:cNvSpPr/>
            <p:nvPr/>
          </p:nvSpPr>
          <p:spPr>
            <a:xfrm rot="16200000">
              <a:off x="11122257" y="5682342"/>
              <a:ext cx="5607331" cy="4861034"/>
            </a:xfrm>
            <a:prstGeom prst="hexagon">
              <a:avLst>
                <a:gd name="adj" fmla="val 28420"/>
                <a:gd name="vf" fmla="val 115470"/>
              </a:avLst>
            </a:prstGeom>
            <a:gradFill>
              <a:gsLst>
                <a:gs pos="0">
                  <a:srgbClr val="0847F7"/>
                </a:gs>
                <a:gs pos="76000">
                  <a:srgbClr val="375BD2"/>
                </a:gs>
              </a:gsLst>
              <a:path path="circle">
                <a:fillToRect l="50000" t="50000" r="50000" b="5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547" dirty="0">
                <a:latin typeface="Inter"/>
              </a:endParaRPr>
            </a:p>
          </p:txBody>
        </p:sp>
        <p:sp>
          <p:nvSpPr>
            <p:cNvPr id="11" name="Téglalap 10">
              <a:extLst>
                <a:ext uri="{FF2B5EF4-FFF2-40B4-BE49-F238E27FC236}">
                  <a16:creationId xmlns:a16="http://schemas.microsoft.com/office/drawing/2014/main" id="{A70E5E03-D946-5B53-94C9-210FC07391FD}"/>
                </a:ext>
              </a:extLst>
            </p:cNvPr>
            <p:cNvSpPr/>
            <p:nvPr/>
          </p:nvSpPr>
          <p:spPr>
            <a:xfrm>
              <a:off x="12105006" y="7591350"/>
              <a:ext cx="3641832" cy="1043018"/>
            </a:xfrm>
            <a:prstGeom prst="rect">
              <a:avLst/>
            </a:prstGeom>
            <a:solidFill>
              <a:schemeClr val="bg1"/>
            </a:solidFill>
            <a:ln>
              <a:noFill/>
            </a:ln>
            <a:effectLst>
              <a:outerShdw blurRad="165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2547" b="1" dirty="0">
                  <a:solidFill>
                    <a:srgbClr val="375BD2"/>
                  </a:solidFill>
                  <a:latin typeface="Inter"/>
                  <a:cs typeface="Aharoni" panose="02010803020104030203" pitchFamily="2" charset="-79"/>
                </a:rPr>
                <a:t>2017</a:t>
              </a:r>
            </a:p>
          </p:txBody>
        </p:sp>
      </p:grpSp>
      <p:grpSp>
        <p:nvGrpSpPr>
          <p:cNvPr id="12" name="Csoportba foglalás 11">
            <a:extLst>
              <a:ext uri="{FF2B5EF4-FFF2-40B4-BE49-F238E27FC236}">
                <a16:creationId xmlns:a16="http://schemas.microsoft.com/office/drawing/2014/main" id="{B532E292-B04E-56AD-72C4-D64CE1BDBEFB}"/>
              </a:ext>
            </a:extLst>
          </p:cNvPr>
          <p:cNvGrpSpPr/>
          <p:nvPr/>
        </p:nvGrpSpPr>
        <p:grpSpPr>
          <a:xfrm>
            <a:off x="8793649" y="3276062"/>
            <a:ext cx="2947735" cy="3400291"/>
            <a:chOff x="11495406" y="5309193"/>
            <a:chExt cx="4861034" cy="5607331"/>
          </a:xfrm>
          <a:gradFill flip="none" rotWithShape="1">
            <a:gsLst>
              <a:gs pos="100000">
                <a:srgbClr val="0B101C"/>
              </a:gs>
              <a:gs pos="35000">
                <a:srgbClr val="375BD2"/>
              </a:gs>
            </a:gsLst>
            <a:path path="circle">
              <a:fillToRect l="50000" t="50000" r="50000" b="50000"/>
            </a:path>
            <a:tileRect/>
          </a:gradFill>
        </p:grpSpPr>
        <p:sp>
          <p:nvSpPr>
            <p:cNvPr id="13" name="Hatszög 12">
              <a:extLst>
                <a:ext uri="{FF2B5EF4-FFF2-40B4-BE49-F238E27FC236}">
                  <a16:creationId xmlns:a16="http://schemas.microsoft.com/office/drawing/2014/main" id="{AF3C3CC4-5387-8B7C-65C1-1291E39DF5DC}"/>
                </a:ext>
              </a:extLst>
            </p:cNvPr>
            <p:cNvSpPr/>
            <p:nvPr/>
          </p:nvSpPr>
          <p:spPr>
            <a:xfrm rot="16200000">
              <a:off x="11122257" y="5682342"/>
              <a:ext cx="5607331" cy="4861034"/>
            </a:xfrm>
            <a:prstGeom prst="hexagon">
              <a:avLst>
                <a:gd name="adj" fmla="val 28420"/>
                <a:gd name="vf" fmla="val 115470"/>
              </a:avLst>
            </a:prstGeom>
            <a:gradFill>
              <a:gsLst>
                <a:gs pos="0">
                  <a:srgbClr val="0847F7"/>
                </a:gs>
                <a:gs pos="76000">
                  <a:srgbClr val="375BD2"/>
                </a:gs>
              </a:gsLst>
              <a:path path="circle">
                <a:fillToRect l="50000" t="50000" r="50000" b="5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547" dirty="0">
                <a:latin typeface="Inter"/>
              </a:endParaRPr>
            </a:p>
          </p:txBody>
        </p:sp>
        <p:sp>
          <p:nvSpPr>
            <p:cNvPr id="14" name="Téglalap 13">
              <a:extLst>
                <a:ext uri="{FF2B5EF4-FFF2-40B4-BE49-F238E27FC236}">
                  <a16:creationId xmlns:a16="http://schemas.microsoft.com/office/drawing/2014/main" id="{2B56EBFE-3E1C-BA20-4BF0-44289F714099}"/>
                </a:ext>
              </a:extLst>
            </p:cNvPr>
            <p:cNvSpPr/>
            <p:nvPr/>
          </p:nvSpPr>
          <p:spPr>
            <a:xfrm>
              <a:off x="12105006" y="7433004"/>
              <a:ext cx="3641832" cy="1359709"/>
            </a:xfrm>
            <a:prstGeom prst="rect">
              <a:avLst/>
            </a:prstGeom>
            <a:solidFill>
              <a:schemeClr val="bg1"/>
            </a:solidFill>
            <a:ln>
              <a:noFill/>
            </a:ln>
            <a:effectLst>
              <a:outerShdw blurRad="165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2547" b="1" dirty="0" err="1">
                  <a:solidFill>
                    <a:srgbClr val="375BD2"/>
                  </a:solidFill>
                  <a:latin typeface="Inter"/>
                  <a:cs typeface="Aharoni" panose="02010803020104030203" pitchFamily="2" charset="-79"/>
                </a:rPr>
                <a:t>Initially</a:t>
              </a:r>
              <a:r>
                <a:rPr lang="hu-HU" sz="2547" b="1" dirty="0">
                  <a:solidFill>
                    <a:srgbClr val="375BD2"/>
                  </a:solidFill>
                  <a:latin typeface="Inter"/>
                  <a:cs typeface="Aharoni" panose="02010803020104030203" pitchFamily="2" charset="-79"/>
                </a:rPr>
                <a:t> </a:t>
              </a:r>
              <a:r>
                <a:rPr lang="hu-HU" sz="2547" b="1" dirty="0" err="1">
                  <a:solidFill>
                    <a:srgbClr val="375BD2"/>
                  </a:solidFill>
                  <a:latin typeface="Inter"/>
                  <a:cs typeface="Aharoni" panose="02010803020104030203" pitchFamily="2" charset="-79"/>
                </a:rPr>
                <a:t>built</a:t>
              </a:r>
              <a:r>
                <a:rPr lang="hu-HU" sz="2547" b="1" dirty="0">
                  <a:solidFill>
                    <a:srgbClr val="375BD2"/>
                  </a:solidFill>
                  <a:latin typeface="Inter"/>
                  <a:cs typeface="Aharoni" panose="02010803020104030203" pitchFamily="2" charset="-79"/>
                </a:rPr>
                <a:t> </a:t>
              </a:r>
              <a:r>
                <a:rPr lang="hu-HU" sz="2547" b="1" dirty="0" err="1">
                  <a:solidFill>
                    <a:srgbClr val="375BD2"/>
                  </a:solidFill>
                  <a:latin typeface="Inter"/>
                  <a:cs typeface="Aharoni" panose="02010803020104030203" pitchFamily="2" charset="-79"/>
                </a:rPr>
                <a:t>on</a:t>
              </a:r>
              <a:r>
                <a:rPr lang="hu-HU" sz="2547" b="1" dirty="0">
                  <a:solidFill>
                    <a:srgbClr val="375BD2"/>
                  </a:solidFill>
                  <a:latin typeface="Inter"/>
                  <a:cs typeface="Aharoni" panose="02010803020104030203" pitchFamily="2" charset="-79"/>
                </a:rPr>
                <a:t> </a:t>
              </a:r>
              <a:r>
                <a:rPr lang="hu-HU" sz="2547" b="1" dirty="0" err="1">
                  <a:solidFill>
                    <a:srgbClr val="375BD2"/>
                  </a:solidFill>
                  <a:latin typeface="Inter"/>
                  <a:cs typeface="Aharoni" panose="02010803020104030203" pitchFamily="2" charset="-79"/>
                </a:rPr>
                <a:t>Ethereum</a:t>
              </a:r>
              <a:endParaRPr lang="hu-HU" sz="2547" b="1" dirty="0">
                <a:solidFill>
                  <a:srgbClr val="375BD2"/>
                </a:solidFill>
                <a:latin typeface="Inter"/>
                <a:cs typeface="Aharoni" panose="02010803020104030203" pitchFamily="2" charset="-79"/>
              </a:endParaRPr>
            </a:p>
          </p:txBody>
        </p:sp>
      </p:grpSp>
      <p:grpSp>
        <p:nvGrpSpPr>
          <p:cNvPr id="16" name="Csoportba foglalás 15">
            <a:extLst>
              <a:ext uri="{FF2B5EF4-FFF2-40B4-BE49-F238E27FC236}">
                <a16:creationId xmlns:a16="http://schemas.microsoft.com/office/drawing/2014/main" id="{A8AAFD1E-D81B-A757-16EC-639D6CA63944}"/>
              </a:ext>
            </a:extLst>
          </p:cNvPr>
          <p:cNvGrpSpPr/>
          <p:nvPr/>
        </p:nvGrpSpPr>
        <p:grpSpPr>
          <a:xfrm>
            <a:off x="178253" y="4292267"/>
            <a:ext cx="2152909" cy="2483437"/>
            <a:chOff x="11495406" y="5309193"/>
            <a:chExt cx="4861034" cy="5607331"/>
          </a:xfrm>
          <a:gradFill flip="none" rotWithShape="1">
            <a:gsLst>
              <a:gs pos="100000">
                <a:srgbClr val="0B101C"/>
              </a:gs>
              <a:gs pos="35000">
                <a:srgbClr val="375BD2"/>
              </a:gs>
            </a:gsLst>
            <a:path path="circle">
              <a:fillToRect l="50000" t="50000" r="50000" b="50000"/>
            </a:path>
            <a:tileRect/>
          </a:gradFill>
        </p:grpSpPr>
        <p:sp>
          <p:nvSpPr>
            <p:cNvPr id="17" name="Hatszög 16">
              <a:extLst>
                <a:ext uri="{FF2B5EF4-FFF2-40B4-BE49-F238E27FC236}">
                  <a16:creationId xmlns:a16="http://schemas.microsoft.com/office/drawing/2014/main" id="{E79756D4-3047-F808-592A-1797CAA7A775}"/>
                </a:ext>
              </a:extLst>
            </p:cNvPr>
            <p:cNvSpPr/>
            <p:nvPr/>
          </p:nvSpPr>
          <p:spPr>
            <a:xfrm rot="16200000">
              <a:off x="11122257" y="5682342"/>
              <a:ext cx="5607331" cy="4861034"/>
            </a:xfrm>
            <a:prstGeom prst="hexagon">
              <a:avLst>
                <a:gd name="adj" fmla="val 28420"/>
                <a:gd name="vf" fmla="val 115470"/>
              </a:avLst>
            </a:prstGeom>
            <a:gradFill>
              <a:gsLst>
                <a:gs pos="0">
                  <a:srgbClr val="0847F7"/>
                </a:gs>
                <a:gs pos="76000">
                  <a:srgbClr val="375BD2"/>
                </a:gs>
              </a:gsLst>
              <a:path path="circle">
                <a:fillToRect l="50000" t="50000" r="50000" b="5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547" dirty="0">
                <a:latin typeface="Inter"/>
              </a:endParaRPr>
            </a:p>
          </p:txBody>
        </p:sp>
        <p:sp>
          <p:nvSpPr>
            <p:cNvPr id="19" name="Téglalap 18">
              <a:extLst>
                <a:ext uri="{FF2B5EF4-FFF2-40B4-BE49-F238E27FC236}">
                  <a16:creationId xmlns:a16="http://schemas.microsoft.com/office/drawing/2014/main" id="{B9AEBDC0-5A0F-BEB3-6E4E-7C8BB888D541}"/>
                </a:ext>
              </a:extLst>
            </p:cNvPr>
            <p:cNvSpPr/>
            <p:nvPr/>
          </p:nvSpPr>
          <p:spPr>
            <a:xfrm>
              <a:off x="12105006" y="7591350"/>
              <a:ext cx="3641832" cy="1043018"/>
            </a:xfrm>
            <a:prstGeom prst="rect">
              <a:avLst/>
            </a:prstGeom>
            <a:solidFill>
              <a:schemeClr val="bg1"/>
            </a:solidFill>
            <a:ln>
              <a:noFill/>
            </a:ln>
            <a:effectLst>
              <a:outerShdw blurRad="165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2547" b="1" dirty="0">
                  <a:solidFill>
                    <a:srgbClr val="375BD2"/>
                  </a:solidFill>
                  <a:latin typeface="Inter"/>
                  <a:cs typeface="Aharoni" panose="02010803020104030203" pitchFamily="2" charset="-79"/>
                </a:rPr>
                <a:t>LINK</a:t>
              </a:r>
            </a:p>
          </p:txBody>
        </p:sp>
      </p:grpSp>
      <p:grpSp>
        <p:nvGrpSpPr>
          <p:cNvPr id="20" name="Csoportba foglalás 19">
            <a:extLst>
              <a:ext uri="{FF2B5EF4-FFF2-40B4-BE49-F238E27FC236}">
                <a16:creationId xmlns:a16="http://schemas.microsoft.com/office/drawing/2014/main" id="{181B6BA4-E63B-7F5A-F60F-9EDE0AB8C45F}"/>
              </a:ext>
            </a:extLst>
          </p:cNvPr>
          <p:cNvGrpSpPr/>
          <p:nvPr/>
        </p:nvGrpSpPr>
        <p:grpSpPr>
          <a:xfrm>
            <a:off x="4293462" y="3856603"/>
            <a:ext cx="2393141" cy="2760550"/>
            <a:chOff x="11495406" y="5309193"/>
            <a:chExt cx="4861034" cy="5607331"/>
          </a:xfrm>
          <a:gradFill flip="none" rotWithShape="1">
            <a:gsLst>
              <a:gs pos="100000">
                <a:srgbClr val="0B101C"/>
              </a:gs>
              <a:gs pos="35000">
                <a:srgbClr val="375BD2"/>
              </a:gs>
            </a:gsLst>
            <a:path path="circle">
              <a:fillToRect l="50000" t="50000" r="50000" b="50000"/>
            </a:path>
            <a:tileRect/>
          </a:gradFill>
        </p:grpSpPr>
        <p:sp>
          <p:nvSpPr>
            <p:cNvPr id="21" name="Hatszög 20">
              <a:extLst>
                <a:ext uri="{FF2B5EF4-FFF2-40B4-BE49-F238E27FC236}">
                  <a16:creationId xmlns:a16="http://schemas.microsoft.com/office/drawing/2014/main" id="{BAABF071-5C5B-F3FD-0020-5907DA0410A9}"/>
                </a:ext>
              </a:extLst>
            </p:cNvPr>
            <p:cNvSpPr/>
            <p:nvPr/>
          </p:nvSpPr>
          <p:spPr>
            <a:xfrm rot="16200000">
              <a:off x="11122257" y="5682342"/>
              <a:ext cx="5607331" cy="4861034"/>
            </a:xfrm>
            <a:prstGeom prst="hexagon">
              <a:avLst>
                <a:gd name="adj" fmla="val 28420"/>
                <a:gd name="vf" fmla="val 115470"/>
              </a:avLst>
            </a:prstGeom>
            <a:gradFill>
              <a:gsLst>
                <a:gs pos="0">
                  <a:srgbClr val="0847F7"/>
                </a:gs>
                <a:gs pos="76000">
                  <a:srgbClr val="375BD2"/>
                </a:gs>
              </a:gsLst>
              <a:path path="circle">
                <a:fillToRect l="50000" t="50000" r="50000" b="5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547" dirty="0">
                <a:latin typeface="Inter"/>
              </a:endParaRPr>
            </a:p>
          </p:txBody>
        </p:sp>
        <p:sp>
          <p:nvSpPr>
            <p:cNvPr id="22" name="Téglalap 21">
              <a:extLst>
                <a:ext uri="{FF2B5EF4-FFF2-40B4-BE49-F238E27FC236}">
                  <a16:creationId xmlns:a16="http://schemas.microsoft.com/office/drawing/2014/main" id="{AE8FA0FC-F21F-3505-1606-D71B718B1DE7}"/>
                </a:ext>
              </a:extLst>
            </p:cNvPr>
            <p:cNvSpPr/>
            <p:nvPr/>
          </p:nvSpPr>
          <p:spPr>
            <a:xfrm>
              <a:off x="12025414" y="7250840"/>
              <a:ext cx="3801018" cy="1724035"/>
            </a:xfrm>
            <a:prstGeom prst="rect">
              <a:avLst/>
            </a:prstGeom>
            <a:solidFill>
              <a:schemeClr val="bg1"/>
            </a:solidFill>
            <a:ln>
              <a:noFill/>
            </a:ln>
            <a:effectLst>
              <a:outerShdw blurRad="165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2547" b="1" dirty="0">
                  <a:solidFill>
                    <a:srgbClr val="375BD2"/>
                  </a:solidFill>
                  <a:latin typeface="Inter"/>
                  <a:cs typeface="Aharoni" panose="02010803020104030203" pitchFamily="2" charset="-79"/>
                </a:rPr>
                <a:t>Oracle </a:t>
              </a:r>
              <a:r>
                <a:rPr lang="hu-HU" sz="2547" b="1" dirty="0" err="1">
                  <a:solidFill>
                    <a:srgbClr val="375BD2"/>
                  </a:solidFill>
                  <a:latin typeface="Inter"/>
                  <a:cs typeface="Aharoni" panose="02010803020104030203" pitchFamily="2" charset="-79"/>
                </a:rPr>
                <a:t>services</a:t>
              </a:r>
              <a:endParaRPr lang="hu-HU" sz="2547" b="1" dirty="0">
                <a:solidFill>
                  <a:srgbClr val="375BD2"/>
                </a:solidFill>
                <a:latin typeface="Inter"/>
                <a:cs typeface="Aharoni" panose="02010803020104030203" pitchFamily="2" charset="-79"/>
              </a:endParaRPr>
            </a:p>
          </p:txBody>
        </p:sp>
      </p:grpSp>
      <p:sp>
        <p:nvSpPr>
          <p:cNvPr id="6" name="Dia számának helye 5">
            <a:extLst>
              <a:ext uri="{FF2B5EF4-FFF2-40B4-BE49-F238E27FC236}">
                <a16:creationId xmlns:a16="http://schemas.microsoft.com/office/drawing/2014/main" id="{6046E31B-21D1-B9EA-6ED2-DABAE85D6F6F}"/>
              </a:ext>
            </a:extLst>
          </p:cNvPr>
          <p:cNvSpPr>
            <a:spLocks noGrp="1"/>
          </p:cNvSpPr>
          <p:nvPr>
            <p:ph type="sldNum" sz="quarter" idx="7"/>
          </p:nvPr>
        </p:nvSpPr>
        <p:spPr/>
        <p:txBody>
          <a:bodyPr/>
          <a:lstStyle/>
          <a:p>
            <a:fld id="{B6F15528-21DE-4FAA-801E-634DDDAF4B2B}" type="slidenum">
              <a:rPr lang="de-DE" smtClean="0"/>
              <a:t>9</a:t>
            </a:fld>
            <a:endParaRPr lang="de-DE"/>
          </a:p>
        </p:txBody>
      </p:sp>
    </p:spTree>
    <p:extLst>
      <p:ext uri="{BB962C8B-B14F-4D97-AF65-F5344CB8AC3E}">
        <p14:creationId xmlns:p14="http://schemas.microsoft.com/office/powerpoint/2010/main" val="23832876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4693</Words>
  <Application>Microsoft Office PowerPoint</Application>
  <PresentationFormat>Szélesvásznú</PresentationFormat>
  <Paragraphs>379</Paragraphs>
  <Slides>26</Slides>
  <Notes>25</Notes>
  <HiddenSlides>0</HiddenSlides>
  <MMClips>0</MMClips>
  <ScaleCrop>false</ScaleCrop>
  <HeadingPairs>
    <vt:vector size="6" baseType="variant">
      <vt:variant>
        <vt:lpstr>Használt betűtípusok</vt:lpstr>
      </vt:variant>
      <vt:variant>
        <vt:i4>12</vt:i4>
      </vt:variant>
      <vt:variant>
        <vt:lpstr>Téma</vt:lpstr>
      </vt:variant>
      <vt:variant>
        <vt:i4>1</vt:i4>
      </vt:variant>
      <vt:variant>
        <vt:lpstr>Diacímek</vt:lpstr>
      </vt:variant>
      <vt:variant>
        <vt:i4>26</vt:i4>
      </vt:variant>
    </vt:vector>
  </HeadingPairs>
  <TitlesOfParts>
    <vt:vector size="39" baseType="lpstr">
      <vt:lpstr>Aptos</vt:lpstr>
      <vt:lpstr>Arial</vt:lpstr>
      <vt:lpstr>Calibri</vt:lpstr>
      <vt:lpstr>Circular</vt:lpstr>
      <vt:lpstr>Courier New</vt:lpstr>
      <vt:lpstr>Google Sans</vt:lpstr>
      <vt:lpstr>Inter</vt:lpstr>
      <vt:lpstr>Tahoma</vt:lpstr>
      <vt:lpstr>Times New Roman</vt:lpstr>
      <vt:lpstr>Trebuchet MS</vt:lpstr>
      <vt:lpstr>var(--font-family-text)</vt:lpstr>
      <vt:lpstr>Verdana</vt:lpstr>
      <vt:lpstr>Office Theme</vt:lpstr>
      <vt:lpstr>Decentralized Oracle Networks</vt:lpstr>
      <vt:lpstr>PowerPoint-bemutató</vt:lpstr>
      <vt:lpstr>Oracle problem</vt:lpstr>
      <vt:lpstr>Blockchain Oracles</vt:lpstr>
      <vt:lpstr>Blockchain Oracles</vt:lpstr>
      <vt:lpstr>Types of Oracles</vt:lpstr>
      <vt:lpstr>Centralized Oracles</vt:lpstr>
      <vt:lpstr>PowerPoint-bemutató</vt:lpstr>
      <vt:lpstr>About Chainlink</vt:lpstr>
      <vt:lpstr>Chainlink Network</vt:lpstr>
      <vt:lpstr>PowerPoint-bemutató</vt:lpstr>
      <vt:lpstr>Interoperability protocols</vt:lpstr>
      <vt:lpstr>Chainlink CCIP</vt:lpstr>
      <vt:lpstr>Three main capabilities</vt:lpstr>
      <vt:lpstr>PowerPoint-bemutató</vt:lpstr>
      <vt:lpstr>PowerPoint-bemutató</vt:lpstr>
      <vt:lpstr>PowerPoint-bemutató</vt:lpstr>
      <vt:lpstr>Key security benefits</vt:lpstr>
      <vt:lpstr>Three defenses</vt:lpstr>
      <vt:lpstr>Rate Limiting</vt:lpstr>
      <vt:lpstr>Risk Management Network</vt:lpstr>
      <vt:lpstr>Blessing (secondary approval)</vt:lpstr>
      <vt:lpstr>Cursing (Anomaly Detection)</vt:lpstr>
      <vt:lpstr>My project</vt:lpstr>
      <vt:lpstr>My project</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Zsófia Tasnádi-Tulogdi</dc:creator>
  <cp:lastModifiedBy>Zsófia Tasnádi-Tulogdi</cp:lastModifiedBy>
  <cp:revision>3</cp:revision>
  <dcterms:created xsi:type="dcterms:W3CDTF">2024-12-09T22:18:40Z</dcterms:created>
  <dcterms:modified xsi:type="dcterms:W3CDTF">2024-12-30T12:21:15Z</dcterms:modified>
</cp:coreProperties>
</file>