
<file path=[Content_Types].xml><?xml version="1.0" encoding="utf-8"?>
<Types xmlns="http://schemas.openxmlformats.org/package/2006/content-types">
  <Default Extension="fntdata" ContentType="application/x-fontdata"/>
  <Default Extension="glb" ContentType="model/gltf.binary"/>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 id="2147483681" r:id="rId2"/>
  </p:sldMasterIdLst>
  <p:notesMasterIdLst>
    <p:notesMasterId r:id="rId97"/>
  </p:notesMasterIdLst>
  <p:sldIdLst>
    <p:sldId id="256" r:id="rId3"/>
    <p:sldId id="257" r:id="rId4"/>
    <p:sldId id="258" r:id="rId5"/>
    <p:sldId id="259" r:id="rId6"/>
    <p:sldId id="295" r:id="rId7"/>
    <p:sldId id="296" r:id="rId8"/>
    <p:sldId id="299" r:id="rId9"/>
    <p:sldId id="306" r:id="rId10"/>
    <p:sldId id="365" r:id="rId11"/>
    <p:sldId id="366" r:id="rId12"/>
    <p:sldId id="305" r:id="rId13"/>
    <p:sldId id="364" r:id="rId14"/>
    <p:sldId id="307" r:id="rId15"/>
    <p:sldId id="313" r:id="rId16"/>
    <p:sldId id="310" r:id="rId17"/>
    <p:sldId id="309" r:id="rId18"/>
    <p:sldId id="311" r:id="rId19"/>
    <p:sldId id="368" r:id="rId20"/>
    <p:sldId id="286" r:id="rId21"/>
    <p:sldId id="290" r:id="rId22"/>
    <p:sldId id="289" r:id="rId23"/>
    <p:sldId id="291" r:id="rId24"/>
    <p:sldId id="292" r:id="rId25"/>
    <p:sldId id="293" r:id="rId26"/>
    <p:sldId id="369" r:id="rId27"/>
    <p:sldId id="261" r:id="rId28"/>
    <p:sldId id="371" r:id="rId29"/>
    <p:sldId id="301" r:id="rId30"/>
    <p:sldId id="317" r:id="rId31"/>
    <p:sldId id="325" r:id="rId32"/>
    <p:sldId id="347" r:id="rId33"/>
    <p:sldId id="324" r:id="rId34"/>
    <p:sldId id="318" r:id="rId35"/>
    <p:sldId id="319" r:id="rId36"/>
    <p:sldId id="321" r:id="rId37"/>
    <p:sldId id="328" r:id="rId38"/>
    <p:sldId id="327" r:id="rId39"/>
    <p:sldId id="322" r:id="rId40"/>
    <p:sldId id="323" r:id="rId41"/>
    <p:sldId id="315" r:id="rId42"/>
    <p:sldId id="335" r:id="rId43"/>
    <p:sldId id="312" r:id="rId44"/>
    <p:sldId id="329" r:id="rId45"/>
    <p:sldId id="330" r:id="rId46"/>
    <p:sldId id="331" r:id="rId47"/>
    <p:sldId id="337" r:id="rId48"/>
    <p:sldId id="340" r:id="rId49"/>
    <p:sldId id="339" r:id="rId50"/>
    <p:sldId id="338" r:id="rId51"/>
    <p:sldId id="334" r:id="rId52"/>
    <p:sldId id="314" r:id="rId53"/>
    <p:sldId id="341" r:id="rId54"/>
    <p:sldId id="342" r:id="rId55"/>
    <p:sldId id="344" r:id="rId56"/>
    <p:sldId id="346" r:id="rId57"/>
    <p:sldId id="345" r:id="rId58"/>
    <p:sldId id="343" r:id="rId59"/>
    <p:sldId id="275" r:id="rId60"/>
    <p:sldId id="372" r:id="rId61"/>
    <p:sldId id="373" r:id="rId62"/>
    <p:sldId id="363" r:id="rId63"/>
    <p:sldId id="303" r:id="rId64"/>
    <p:sldId id="288" r:id="rId65"/>
    <p:sldId id="267" r:id="rId66"/>
    <p:sldId id="349" r:id="rId67"/>
    <p:sldId id="351" r:id="rId68"/>
    <p:sldId id="348" r:id="rId69"/>
    <p:sldId id="353" r:id="rId70"/>
    <p:sldId id="354" r:id="rId71"/>
    <p:sldId id="355" r:id="rId72"/>
    <p:sldId id="352" r:id="rId73"/>
    <p:sldId id="357" r:id="rId74"/>
    <p:sldId id="358" r:id="rId75"/>
    <p:sldId id="359" r:id="rId76"/>
    <p:sldId id="360" r:id="rId77"/>
    <p:sldId id="361" r:id="rId78"/>
    <p:sldId id="362" r:id="rId79"/>
    <p:sldId id="374" r:id="rId80"/>
    <p:sldId id="375" r:id="rId81"/>
    <p:sldId id="376" r:id="rId82"/>
    <p:sldId id="320" r:id="rId83"/>
    <p:sldId id="302" r:id="rId84"/>
    <p:sldId id="282" r:id="rId85"/>
    <p:sldId id="367" r:id="rId86"/>
    <p:sldId id="287" r:id="rId87"/>
    <p:sldId id="382" r:id="rId88"/>
    <p:sldId id="378" r:id="rId89"/>
    <p:sldId id="380" r:id="rId90"/>
    <p:sldId id="264" r:id="rId91"/>
    <p:sldId id="381" r:id="rId92"/>
    <p:sldId id="383" r:id="rId93"/>
    <p:sldId id="276" r:id="rId94"/>
    <p:sldId id="377" r:id="rId95"/>
    <p:sldId id="281" r:id="rId96"/>
  </p:sldIdLst>
  <p:sldSz cx="9144000" cy="5143500" type="screen16x9"/>
  <p:notesSz cx="6858000" cy="9144000"/>
  <p:embeddedFontLst>
    <p:embeddedFont>
      <p:font typeface="Andale Mono" panose="020B0509000000000004" pitchFamily="49" charset="0"/>
      <p:regular r:id="rId98"/>
    </p:embeddedFont>
    <p:embeddedFont>
      <p:font typeface="Cambria Math" panose="02040503050406030204" pitchFamily="18" charset="0"/>
      <p:regular r:id="rId99"/>
    </p:embeddedFont>
    <p:embeddedFont>
      <p:font typeface="DM Mono" panose="020B0509040201040103" pitchFamily="49" charset="77"/>
      <p:regular r:id="rId100"/>
      <p:italic r:id="rId101"/>
    </p:embeddedFont>
    <p:embeddedFont>
      <p:font typeface="Hanken Grotesk" pitchFamily="2" charset="77"/>
      <p:regular r:id="rId102"/>
      <p:bold r:id="rId103"/>
      <p:italic r:id="rId104"/>
      <p:boldItalic r:id="rId105"/>
    </p:embeddedFont>
    <p:embeddedFont>
      <p:font typeface="Hanken Grotesk SemiBold" pitchFamily="2" charset="77"/>
      <p:regular r:id="rId106"/>
      <p:bold r:id="rId107"/>
      <p:italic r:id="rId108"/>
      <p:boldItalic r:id="rId109"/>
    </p:embeddedFont>
    <p:embeddedFont>
      <p:font typeface="Helvetica Neue" panose="02000503000000020004" pitchFamily="2" charset="0"/>
      <p:regular r:id="rId110"/>
      <p:bold r:id="rId111"/>
      <p:italic r:id="rId112"/>
      <p:boldItalic r:id="rId113"/>
    </p:embeddedFont>
    <p:embeddedFont>
      <p:font typeface="Inter" panose="02000503000000020004" pitchFamily="2" charset="0"/>
      <p:regular r:id="rId114"/>
      <p:bold r:id="rId115"/>
      <p:italic r:id="rId116"/>
      <p:boldItalic r:id="rId117"/>
    </p:embeddedFont>
    <p:embeddedFont>
      <p:font typeface="JetBrains Mono" panose="02000009000000000000" pitchFamily="49" charset="0"/>
      <p:regular r:id="rId118"/>
      <p:bold r:id="rId119"/>
      <p:italic r:id="rId120"/>
      <p:boldItalic r:id="rId121"/>
    </p:embeddedFont>
    <p:embeddedFont>
      <p:font typeface="Libre Franklin Medium" panose="020F0502020204030204" pitchFamily="34" charset="0"/>
      <p:regular r:id="rId122"/>
      <p:bold r:id="rId123"/>
      <p:italic r:id="rId124"/>
      <p:boldItalic r:id="rId125"/>
    </p:embeddedFont>
    <p:embeddedFont>
      <p:font typeface="Syne" pitchFamily="2" charset="77"/>
      <p:regular r:id="rId126"/>
      <p:bold r:id="rId127"/>
    </p:embeddedFont>
    <p:embeddedFont>
      <p:font typeface="Syne ExtraBold" pitchFamily="2" charset="77"/>
      <p:bold r:id="rId1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Владислав Квочкин" initials=""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701026-7E25-5947-8361-3496F0A3C9AA}" v="1865" dt="2024-11-20T09:03:00.3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8"/>
    <p:restoredTop sz="85466"/>
  </p:normalViewPr>
  <p:slideViewPr>
    <p:cSldViewPr snapToGrid="0">
      <p:cViewPr varScale="1">
        <p:scale>
          <a:sx n="160" d="100"/>
          <a:sy n="160" d="100"/>
        </p:scale>
        <p:origin x="141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font" Target="fonts/font20.fntdata"/><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font" Target="fonts/font10.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5.fntdata"/><Relationship Id="rId123" Type="http://schemas.openxmlformats.org/officeDocument/2006/relationships/font" Target="fonts/font26.fntdata"/><Relationship Id="rId128" Type="http://schemas.openxmlformats.org/officeDocument/2006/relationships/font" Target="fonts/font31.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font" Target="fonts/font16.fntdata"/><Relationship Id="rId118" Type="http://schemas.openxmlformats.org/officeDocument/2006/relationships/font" Target="fonts/font21.fntdata"/><Relationship Id="rId134" Type="http://schemas.microsoft.com/office/2016/11/relationships/changesInfo" Target="changesInfos/changesInfo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6.fntdata"/><Relationship Id="rId108" Type="http://schemas.openxmlformats.org/officeDocument/2006/relationships/font" Target="fonts/font11.fntdata"/><Relationship Id="rId124" Type="http://schemas.openxmlformats.org/officeDocument/2006/relationships/font" Target="fonts/font27.fntdata"/><Relationship Id="rId129" Type="http://schemas.openxmlformats.org/officeDocument/2006/relationships/commentAuthors" Target="commentAuthor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font" Target="fonts/font17.fntdata"/><Relationship Id="rId119" Type="http://schemas.openxmlformats.org/officeDocument/2006/relationships/font" Target="fonts/font22.fntdata"/><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presProps" Target="presProps.xml"/><Relationship Id="rId135" Type="http://schemas.microsoft.com/office/2015/10/relationships/revisionInfo" Target="revisionInfo.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2.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104" Type="http://schemas.openxmlformats.org/officeDocument/2006/relationships/font" Target="fonts/font7.fntdata"/><Relationship Id="rId120" Type="http://schemas.openxmlformats.org/officeDocument/2006/relationships/font" Target="fonts/font23.fntdata"/><Relationship Id="rId125" Type="http://schemas.openxmlformats.org/officeDocument/2006/relationships/font" Target="fonts/font28.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3.fntdata"/><Relationship Id="rId115" Type="http://schemas.openxmlformats.org/officeDocument/2006/relationships/font" Target="fonts/font18.fntdata"/><Relationship Id="rId131"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3.fntdata"/><Relationship Id="rId105" Type="http://schemas.openxmlformats.org/officeDocument/2006/relationships/font" Target="fonts/font8.fntdata"/><Relationship Id="rId126" Type="http://schemas.openxmlformats.org/officeDocument/2006/relationships/font" Target="fonts/font29.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font" Target="fonts/font1.fntdata"/><Relationship Id="rId121" Type="http://schemas.openxmlformats.org/officeDocument/2006/relationships/font" Target="fonts/font24.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font" Target="fonts/font19.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14.fntdata"/><Relationship Id="rId132"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font" Target="fonts/font9.fntdata"/><Relationship Id="rId127" Type="http://schemas.openxmlformats.org/officeDocument/2006/relationships/font" Target="fonts/font30.fntdata"/><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font" Target="fonts/font2.fntdata"/><Relationship Id="rId101" Type="http://schemas.openxmlformats.org/officeDocument/2006/relationships/font" Target="fonts/font4.fntdata"/><Relationship Id="rId122" Type="http://schemas.openxmlformats.org/officeDocument/2006/relationships/font" Target="fonts/font25.fntdata"/><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font" Target="fonts/font15.fntdata"/><Relationship Id="rId13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las Radomski" userId="e601bc51e45071d1" providerId="LiveId" clId="{45701026-7E25-5947-8361-3496F0A3C9AA}"/>
    <pc:docChg chg="undo redo custSel addSld delSld modSld sldOrd addSection delSection modSection">
      <pc:chgData name="Niklas Radomski" userId="e601bc51e45071d1" providerId="LiveId" clId="{45701026-7E25-5947-8361-3496F0A3C9AA}" dt="2024-11-20T09:03:00.375" v="59964" actId="20577"/>
      <pc:docMkLst>
        <pc:docMk/>
      </pc:docMkLst>
      <pc:sldChg chg="addSp modSp mod modNotesTx">
        <pc:chgData name="Niklas Radomski" userId="e601bc51e45071d1" providerId="LiveId" clId="{45701026-7E25-5947-8361-3496F0A3C9AA}" dt="2024-11-19T21:00:52.175" v="59749"/>
        <pc:sldMkLst>
          <pc:docMk/>
          <pc:sldMk cId="0" sldId="256"/>
        </pc:sldMkLst>
        <pc:spChg chg="add mod">
          <ac:chgData name="Niklas Radomski" userId="e601bc51e45071d1" providerId="LiveId" clId="{45701026-7E25-5947-8361-3496F0A3C9AA}" dt="2024-11-19T21:00:52.175" v="59749"/>
          <ac:spMkLst>
            <pc:docMk/>
            <pc:sldMk cId="0" sldId="256"/>
            <ac:spMk id="2" creationId="{6C075700-DCB9-E5E5-3B2E-556E2399F0F3}"/>
          </ac:spMkLst>
        </pc:spChg>
        <pc:spChg chg="mod">
          <ac:chgData name="Niklas Radomski" userId="e601bc51e45071d1" providerId="LiveId" clId="{45701026-7E25-5947-8361-3496F0A3C9AA}" dt="2024-11-17T18:34:19.820" v="22297" actId="790"/>
          <ac:spMkLst>
            <pc:docMk/>
            <pc:sldMk cId="0" sldId="256"/>
            <ac:spMk id="152" creationId="{00000000-0000-0000-0000-000000000000}"/>
          </ac:spMkLst>
        </pc:spChg>
        <pc:spChg chg="mod">
          <ac:chgData name="Niklas Radomski" userId="e601bc51e45071d1" providerId="LiveId" clId="{45701026-7E25-5947-8361-3496F0A3C9AA}" dt="2024-11-17T18:34:19.820" v="22297" actId="790"/>
          <ac:spMkLst>
            <pc:docMk/>
            <pc:sldMk cId="0" sldId="256"/>
            <ac:spMk id="153" creationId="{00000000-0000-0000-0000-000000000000}"/>
          </ac:spMkLst>
        </pc:spChg>
      </pc:sldChg>
      <pc:sldChg chg="addSp modSp mod modTransition modNotesTx">
        <pc:chgData name="Niklas Radomski" userId="e601bc51e45071d1" providerId="LiveId" clId="{45701026-7E25-5947-8361-3496F0A3C9AA}" dt="2024-11-19T21:21:20.904" v="59836"/>
        <pc:sldMkLst>
          <pc:docMk/>
          <pc:sldMk cId="0" sldId="257"/>
        </pc:sldMkLst>
        <pc:spChg chg="add mod">
          <ac:chgData name="Niklas Radomski" userId="e601bc51e45071d1" providerId="LiveId" clId="{45701026-7E25-5947-8361-3496F0A3C9AA}" dt="2024-11-09T17:08:02.072" v="397" actId="113"/>
          <ac:spMkLst>
            <pc:docMk/>
            <pc:sldMk cId="0" sldId="257"/>
            <ac:spMk id="2" creationId="{031A3C59-F3B9-0C8F-3E21-CA98F61CF814}"/>
          </ac:spMkLst>
        </pc:spChg>
        <pc:spChg chg="add mod">
          <ac:chgData name="Niklas Radomski" userId="e601bc51e45071d1" providerId="LiveId" clId="{45701026-7E25-5947-8361-3496F0A3C9AA}" dt="2024-11-19T21:00:52.175" v="59749"/>
          <ac:spMkLst>
            <pc:docMk/>
            <pc:sldMk cId="0" sldId="257"/>
            <ac:spMk id="2" creationId="{7720352F-4A71-91D6-16FB-8889A1696445}"/>
          </ac:spMkLst>
        </pc:spChg>
        <pc:spChg chg="mod">
          <ac:chgData name="Niklas Radomski" userId="e601bc51e45071d1" providerId="LiveId" clId="{45701026-7E25-5947-8361-3496F0A3C9AA}" dt="2024-11-19T20:43:34.103" v="59735" actId="20577"/>
          <ac:spMkLst>
            <pc:docMk/>
            <pc:sldMk cId="0" sldId="257"/>
            <ac:spMk id="158" creationId="{00000000-0000-0000-0000-000000000000}"/>
          </ac:spMkLst>
        </pc:spChg>
        <pc:spChg chg="mod">
          <ac:chgData name="Niklas Radomski" userId="e601bc51e45071d1" providerId="LiveId" clId="{45701026-7E25-5947-8361-3496F0A3C9AA}" dt="2024-11-17T18:34:19.820" v="22297" actId="790"/>
          <ac:spMkLst>
            <pc:docMk/>
            <pc:sldMk cId="0" sldId="257"/>
            <ac:spMk id="159" creationId="{00000000-0000-0000-0000-000000000000}"/>
          </ac:spMkLst>
        </pc:spChg>
        <pc:spChg chg="mod">
          <ac:chgData name="Niklas Radomski" userId="e601bc51e45071d1" providerId="LiveId" clId="{45701026-7E25-5947-8361-3496F0A3C9AA}" dt="2024-11-17T18:34:19.820" v="22297" actId="790"/>
          <ac:spMkLst>
            <pc:docMk/>
            <pc:sldMk cId="0" sldId="257"/>
            <ac:spMk id="160" creationId="{00000000-0000-0000-0000-000000000000}"/>
          </ac:spMkLst>
        </pc:spChg>
        <pc:cxnChg chg="add mod">
          <ac:chgData name="Niklas Radomski" userId="e601bc51e45071d1" providerId="LiveId" clId="{45701026-7E25-5947-8361-3496F0A3C9AA}" dt="2024-11-09T17:08:01.005" v="395"/>
          <ac:cxnSpMkLst>
            <pc:docMk/>
            <pc:sldMk cId="0" sldId="257"/>
            <ac:cxnSpMk id="3" creationId="{CE08ACEA-B183-D0A2-BB99-880F3F967653}"/>
          </ac:cxnSpMkLst>
        </pc:cxnChg>
        <pc:cxnChg chg="add mod">
          <ac:chgData name="Niklas Radomski" userId="e601bc51e45071d1" providerId="LiveId" clId="{45701026-7E25-5947-8361-3496F0A3C9AA}" dt="2024-11-09T17:08:01.005" v="395"/>
          <ac:cxnSpMkLst>
            <pc:docMk/>
            <pc:sldMk cId="0" sldId="257"/>
            <ac:cxnSpMk id="4" creationId="{BD887F75-B235-A9D3-FD60-1298281011A7}"/>
          </ac:cxnSpMkLst>
        </pc:cxnChg>
      </pc:sldChg>
      <pc:sldChg chg="addSp modSp mod modTransition">
        <pc:chgData name="Niklas Radomski" userId="e601bc51e45071d1" providerId="LiveId" clId="{45701026-7E25-5947-8361-3496F0A3C9AA}" dt="2024-11-19T21:21:23.292" v="59837"/>
        <pc:sldMkLst>
          <pc:docMk/>
          <pc:sldMk cId="0" sldId="258"/>
        </pc:sldMkLst>
        <pc:spChg chg="add mod">
          <ac:chgData name="Niklas Radomski" userId="e601bc51e45071d1" providerId="LiveId" clId="{45701026-7E25-5947-8361-3496F0A3C9AA}" dt="2024-11-19T21:00:52.175" v="59749"/>
          <ac:spMkLst>
            <pc:docMk/>
            <pc:sldMk cId="0" sldId="258"/>
            <ac:spMk id="2" creationId="{BBB1236A-706A-E5BF-3C46-6CB47887C080}"/>
          </ac:spMkLst>
        </pc:spChg>
        <pc:spChg chg="mod">
          <ac:chgData name="Niklas Radomski" userId="e601bc51e45071d1" providerId="LiveId" clId="{45701026-7E25-5947-8361-3496F0A3C9AA}" dt="2024-11-17T18:34:19.820" v="22297" actId="790"/>
          <ac:spMkLst>
            <pc:docMk/>
            <pc:sldMk cId="0" sldId="258"/>
            <ac:spMk id="167" creationId="{00000000-0000-0000-0000-000000000000}"/>
          </ac:spMkLst>
        </pc:spChg>
      </pc:sldChg>
      <pc:sldChg chg="addSp delSp modSp mod modTransition modNotesTx">
        <pc:chgData name="Niklas Radomski" userId="e601bc51e45071d1" providerId="LiveId" clId="{45701026-7E25-5947-8361-3496F0A3C9AA}" dt="2024-11-19T21:23:21.260" v="59907" actId="20577"/>
        <pc:sldMkLst>
          <pc:docMk/>
          <pc:sldMk cId="0" sldId="259"/>
        </pc:sldMkLst>
        <pc:spChg chg="add mod">
          <ac:chgData name="Niklas Radomski" userId="e601bc51e45071d1" providerId="LiveId" clId="{45701026-7E25-5947-8361-3496F0A3C9AA}" dt="2024-11-19T21:00:52.175" v="59749"/>
          <ac:spMkLst>
            <pc:docMk/>
            <pc:sldMk cId="0" sldId="259"/>
            <ac:spMk id="2" creationId="{C3DE7E76-1AC8-D002-77AF-FF5E6858F07C}"/>
          </ac:spMkLst>
        </pc:spChg>
        <pc:spChg chg="add mod">
          <ac:chgData name="Niklas Radomski" userId="e601bc51e45071d1" providerId="LiveId" clId="{45701026-7E25-5947-8361-3496F0A3C9AA}" dt="2024-11-17T18:34:19.820" v="22297" actId="790"/>
          <ac:spMkLst>
            <pc:docMk/>
            <pc:sldMk cId="0" sldId="259"/>
            <ac:spMk id="4" creationId="{CC435D8B-3760-D61D-47F4-DD46CD7D88E2}"/>
          </ac:spMkLst>
        </pc:spChg>
        <pc:spChg chg="add mod">
          <ac:chgData name="Niklas Radomski" userId="e601bc51e45071d1" providerId="LiveId" clId="{45701026-7E25-5947-8361-3496F0A3C9AA}" dt="2024-11-17T18:34:19.820" v="22297" actId="790"/>
          <ac:spMkLst>
            <pc:docMk/>
            <pc:sldMk cId="0" sldId="259"/>
            <ac:spMk id="5" creationId="{F6B42C40-D07A-8D0A-576F-3FFF5975F58C}"/>
          </ac:spMkLst>
        </pc:spChg>
        <pc:spChg chg="mod">
          <ac:chgData name="Niklas Radomski" userId="e601bc51e45071d1" providerId="LiveId" clId="{45701026-7E25-5947-8361-3496F0A3C9AA}" dt="2024-11-17T18:34:19.820" v="22297" actId="790"/>
          <ac:spMkLst>
            <pc:docMk/>
            <pc:sldMk cId="0" sldId="259"/>
            <ac:spMk id="172" creationId="{00000000-0000-0000-0000-000000000000}"/>
          </ac:spMkLst>
        </pc:spChg>
        <pc:spChg chg="mod">
          <ac:chgData name="Niklas Radomski" userId="e601bc51e45071d1" providerId="LiveId" clId="{45701026-7E25-5947-8361-3496F0A3C9AA}" dt="2024-11-17T18:34:19.820" v="22297" actId="790"/>
          <ac:spMkLst>
            <pc:docMk/>
            <pc:sldMk cId="0" sldId="259"/>
            <ac:spMk id="173" creationId="{00000000-0000-0000-0000-000000000000}"/>
          </ac:spMkLst>
        </pc:spChg>
        <pc:spChg chg="del mod">
          <ac:chgData name="Niklas Radomski" userId="e601bc51e45071d1" providerId="LiveId" clId="{45701026-7E25-5947-8361-3496F0A3C9AA}" dt="2024-11-10T08:47:46.651" v="2736" actId="478"/>
          <ac:spMkLst>
            <pc:docMk/>
            <pc:sldMk cId="0" sldId="259"/>
            <ac:spMk id="174" creationId="{00000000-0000-0000-0000-000000000000}"/>
          </ac:spMkLst>
        </pc:spChg>
        <pc:spChg chg="del mod">
          <ac:chgData name="Niklas Radomski" userId="e601bc51e45071d1" providerId="LiveId" clId="{45701026-7E25-5947-8361-3496F0A3C9AA}" dt="2024-11-10T08:47:49.006" v="2737" actId="478"/>
          <ac:spMkLst>
            <pc:docMk/>
            <pc:sldMk cId="0" sldId="259"/>
            <ac:spMk id="175" creationId="{00000000-0000-0000-0000-000000000000}"/>
          </ac:spMkLst>
        </pc:spChg>
        <pc:spChg chg="mod">
          <ac:chgData name="Niklas Radomski" userId="e601bc51e45071d1" providerId="LiveId" clId="{45701026-7E25-5947-8361-3496F0A3C9AA}" dt="2024-11-17T18:34:19.820" v="22297" actId="790"/>
          <ac:spMkLst>
            <pc:docMk/>
            <pc:sldMk cId="0" sldId="259"/>
            <ac:spMk id="176" creationId="{00000000-0000-0000-0000-000000000000}"/>
          </ac:spMkLst>
        </pc:spChg>
        <pc:spChg chg="mod">
          <ac:chgData name="Niklas Radomski" userId="e601bc51e45071d1" providerId="LiveId" clId="{45701026-7E25-5947-8361-3496F0A3C9AA}" dt="2024-11-17T18:34:19.820" v="22297" actId="790"/>
          <ac:spMkLst>
            <pc:docMk/>
            <pc:sldMk cId="0" sldId="259"/>
            <ac:spMk id="177" creationId="{00000000-0000-0000-0000-000000000000}"/>
          </ac:spMkLst>
        </pc:spChg>
        <pc:cxnChg chg="add mod">
          <ac:chgData name="Niklas Radomski" userId="e601bc51e45071d1" providerId="LiveId" clId="{45701026-7E25-5947-8361-3496F0A3C9AA}" dt="2024-11-10T08:49:03.752" v="2748" actId="1076"/>
          <ac:cxnSpMkLst>
            <pc:docMk/>
            <pc:sldMk cId="0" sldId="259"/>
            <ac:cxnSpMk id="3" creationId="{31A19B90-C457-593A-259A-3FD269662F99}"/>
          </ac:cxnSpMkLst>
        </pc:cxnChg>
      </pc:sldChg>
      <pc:sldChg chg="modSp del mod ord modShow modNotesTx">
        <pc:chgData name="Niklas Radomski" userId="e601bc51e45071d1" providerId="LiveId" clId="{45701026-7E25-5947-8361-3496F0A3C9AA}" dt="2024-11-17T16:05:07.113" v="19462" actId="2696"/>
        <pc:sldMkLst>
          <pc:docMk/>
          <pc:sldMk cId="0" sldId="260"/>
        </pc:sldMkLst>
        <pc:spChg chg="mod">
          <ac:chgData name="Niklas Radomski" userId="e601bc51e45071d1" providerId="LiveId" clId="{45701026-7E25-5947-8361-3496F0A3C9AA}" dt="2024-11-10T13:47:44.476" v="5505" actId="20577"/>
          <ac:spMkLst>
            <pc:docMk/>
            <pc:sldMk cId="0" sldId="260"/>
            <ac:spMk id="186" creationId="{00000000-0000-0000-0000-000000000000}"/>
          </ac:spMkLst>
        </pc:spChg>
      </pc:sldChg>
      <pc:sldChg chg="modSp add del mod setBg">
        <pc:chgData name="Niklas Radomski" userId="e601bc51e45071d1" providerId="LiveId" clId="{45701026-7E25-5947-8361-3496F0A3C9AA}" dt="2024-11-19T19:21:46.644" v="59712" actId="2696"/>
        <pc:sldMkLst>
          <pc:docMk/>
          <pc:sldMk cId="3924496596" sldId="260"/>
        </pc:sldMkLst>
        <pc:spChg chg="mod">
          <ac:chgData name="Niklas Radomski" userId="e601bc51e45071d1" providerId="LiveId" clId="{45701026-7E25-5947-8361-3496F0A3C9AA}" dt="2024-11-17T18:34:19.820" v="22297" actId="790"/>
          <ac:spMkLst>
            <pc:docMk/>
            <pc:sldMk cId="3924496596" sldId="260"/>
            <ac:spMk id="184"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85"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86"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87"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88"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89"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90" creationId="{00000000-0000-0000-0000-000000000000}"/>
          </ac:spMkLst>
        </pc:spChg>
        <pc:spChg chg="mod">
          <ac:chgData name="Niklas Radomski" userId="e601bc51e45071d1" providerId="LiveId" clId="{45701026-7E25-5947-8361-3496F0A3C9AA}" dt="2024-11-17T18:34:19.820" v="22297" actId="790"/>
          <ac:spMkLst>
            <pc:docMk/>
            <pc:sldMk cId="3924496596" sldId="260"/>
            <ac:spMk id="194" creationId="{00000000-0000-0000-0000-000000000000}"/>
          </ac:spMkLst>
        </pc:spChg>
      </pc:sldChg>
      <pc:sldChg chg="addSp modSp mod modTransition">
        <pc:chgData name="Niklas Radomski" userId="e601bc51e45071d1" providerId="LiveId" clId="{45701026-7E25-5947-8361-3496F0A3C9AA}" dt="2024-11-19T21:02:57.189" v="59753"/>
        <pc:sldMkLst>
          <pc:docMk/>
          <pc:sldMk cId="0" sldId="261"/>
        </pc:sldMkLst>
        <pc:spChg chg="add mod">
          <ac:chgData name="Niklas Radomski" userId="e601bc51e45071d1" providerId="LiveId" clId="{45701026-7E25-5947-8361-3496F0A3C9AA}" dt="2024-11-19T21:00:52.175" v="59749"/>
          <ac:spMkLst>
            <pc:docMk/>
            <pc:sldMk cId="0" sldId="261"/>
            <ac:spMk id="2" creationId="{78426008-0899-5A29-A3EB-B4FC1C33C503}"/>
          </ac:spMkLst>
        </pc:spChg>
        <pc:spChg chg="mod">
          <ac:chgData name="Niklas Radomski" userId="e601bc51e45071d1" providerId="LiveId" clId="{45701026-7E25-5947-8361-3496F0A3C9AA}" dt="2024-11-17T18:34:19.820" v="22297" actId="790"/>
          <ac:spMkLst>
            <pc:docMk/>
            <pc:sldMk cId="0" sldId="261"/>
            <ac:spMk id="199" creationId="{00000000-0000-0000-0000-000000000000}"/>
          </ac:spMkLst>
        </pc:spChg>
      </pc:sldChg>
      <pc:sldChg chg="addSp modSp add del mod setBg modShow modNotes modNotesTx">
        <pc:chgData name="Niklas Radomski" userId="e601bc51e45071d1" providerId="LiveId" clId="{45701026-7E25-5947-8361-3496F0A3C9AA}" dt="2024-11-19T19:19:50.988" v="59702" actId="2696"/>
        <pc:sldMkLst>
          <pc:docMk/>
          <pc:sldMk cId="0" sldId="262"/>
        </pc:sldMkLst>
        <pc:spChg chg="add mod">
          <ac:chgData name="Niklas Radomski" userId="e601bc51e45071d1" providerId="LiveId" clId="{45701026-7E25-5947-8361-3496F0A3C9AA}" dt="2024-11-10T09:08:16.204" v="3772" actId="1076"/>
          <ac:spMkLst>
            <pc:docMk/>
            <pc:sldMk cId="0" sldId="262"/>
            <ac:spMk id="2" creationId="{F75BA053-4913-2D74-96FF-C5EF865DB54C}"/>
          </ac:spMkLst>
        </pc:spChg>
        <pc:spChg chg="add mod">
          <ac:chgData name="Niklas Radomski" userId="e601bc51e45071d1" providerId="LiveId" clId="{45701026-7E25-5947-8361-3496F0A3C9AA}" dt="2024-11-10T09:08:45.910" v="3821" actId="1076"/>
          <ac:spMkLst>
            <pc:docMk/>
            <pc:sldMk cId="0" sldId="262"/>
            <ac:spMk id="3" creationId="{0CB303EF-7FF6-D141-AC9E-11A1ACB77C04}"/>
          </ac:spMkLst>
        </pc:spChg>
        <pc:spChg chg="add mod">
          <ac:chgData name="Niklas Radomski" userId="e601bc51e45071d1" providerId="LiveId" clId="{45701026-7E25-5947-8361-3496F0A3C9AA}" dt="2024-11-10T09:09:20.102" v="3824"/>
          <ac:spMkLst>
            <pc:docMk/>
            <pc:sldMk cId="0" sldId="262"/>
            <ac:spMk id="4" creationId="{7E015AA3-7103-4F1B-40CB-EB4990FF0B67}"/>
          </ac:spMkLst>
        </pc:spChg>
      </pc:sldChg>
      <pc:sldChg chg="del ord">
        <pc:chgData name="Niklas Radomski" userId="e601bc51e45071d1" providerId="LiveId" clId="{45701026-7E25-5947-8361-3496F0A3C9AA}" dt="2024-11-17T14:51:49.837" v="17423" actId="2696"/>
        <pc:sldMkLst>
          <pc:docMk/>
          <pc:sldMk cId="0" sldId="263"/>
        </pc:sldMkLst>
      </pc:sldChg>
      <pc:sldChg chg="modSp add del mod">
        <pc:chgData name="Niklas Radomski" userId="e601bc51e45071d1" providerId="LiveId" clId="{45701026-7E25-5947-8361-3496F0A3C9AA}" dt="2024-11-19T19:22:30.340" v="59713" actId="2696"/>
        <pc:sldMkLst>
          <pc:docMk/>
          <pc:sldMk cId="2196338166" sldId="263"/>
        </pc:sldMkLst>
        <pc:spChg chg="mod">
          <ac:chgData name="Niklas Radomski" userId="e601bc51e45071d1" providerId="LiveId" clId="{45701026-7E25-5947-8361-3496F0A3C9AA}" dt="2024-11-17T18:34:19.820" v="22297" actId="790"/>
          <ac:spMkLst>
            <pc:docMk/>
            <pc:sldMk cId="2196338166" sldId="263"/>
            <ac:spMk id="217" creationId="{00000000-0000-0000-0000-000000000000}"/>
          </ac:spMkLst>
        </pc:spChg>
        <pc:spChg chg="mod">
          <ac:chgData name="Niklas Radomski" userId="e601bc51e45071d1" providerId="LiveId" clId="{45701026-7E25-5947-8361-3496F0A3C9AA}" dt="2024-11-17T18:34:19.820" v="22297" actId="790"/>
          <ac:spMkLst>
            <pc:docMk/>
            <pc:sldMk cId="2196338166" sldId="263"/>
            <ac:spMk id="218" creationId="{00000000-0000-0000-0000-000000000000}"/>
          </ac:spMkLst>
        </pc:spChg>
      </pc:sldChg>
      <pc:sldChg chg="addSp delSp modSp add del mod ord modTransition setBg modNotes modNotesTx">
        <pc:chgData name="Niklas Radomski" userId="e601bc51e45071d1" providerId="LiveId" clId="{45701026-7E25-5947-8361-3496F0A3C9AA}" dt="2024-11-19T21:11:10.337" v="59830"/>
        <pc:sldMkLst>
          <pc:docMk/>
          <pc:sldMk cId="0" sldId="264"/>
        </pc:sldMkLst>
        <pc:spChg chg="add mod">
          <ac:chgData name="Niklas Radomski" userId="e601bc51e45071d1" providerId="LiveId" clId="{45701026-7E25-5947-8361-3496F0A3C9AA}" dt="2024-11-19T21:00:52.175" v="59749"/>
          <ac:spMkLst>
            <pc:docMk/>
            <pc:sldMk cId="0" sldId="264"/>
            <ac:spMk id="2" creationId="{9394D574-06DB-AF92-DD22-9DAFDA00D76B}"/>
          </ac:spMkLst>
        </pc:spChg>
        <pc:spChg chg="add del mod">
          <ac:chgData name="Niklas Radomski" userId="e601bc51e45071d1" providerId="LiveId" clId="{45701026-7E25-5947-8361-3496F0A3C9AA}" dt="2024-11-17T16:14:28.732" v="19762" actId="478"/>
          <ac:spMkLst>
            <pc:docMk/>
            <pc:sldMk cId="0" sldId="264"/>
            <ac:spMk id="2" creationId="{ECF1DCD1-EEF9-EA0D-DD32-4F01CBBE7A56}"/>
          </ac:spMkLst>
        </pc:spChg>
        <pc:spChg chg="add del mod">
          <ac:chgData name="Niklas Radomski" userId="e601bc51e45071d1" providerId="LiveId" clId="{45701026-7E25-5947-8361-3496F0A3C9AA}" dt="2024-11-17T16:14:28.732" v="19762" actId="478"/>
          <ac:spMkLst>
            <pc:docMk/>
            <pc:sldMk cId="0" sldId="264"/>
            <ac:spMk id="3" creationId="{4658860B-205A-13AE-6821-CFEA4A386724}"/>
          </ac:spMkLst>
        </pc:spChg>
        <pc:spChg chg="add del mod">
          <ac:chgData name="Niklas Radomski" userId="e601bc51e45071d1" providerId="LiveId" clId="{45701026-7E25-5947-8361-3496F0A3C9AA}" dt="2024-11-17T16:20:04.471" v="20219" actId="21"/>
          <ac:spMkLst>
            <pc:docMk/>
            <pc:sldMk cId="0" sldId="264"/>
            <ac:spMk id="4" creationId="{C20D83CC-E005-1372-391D-1925A93CF6C1}"/>
          </ac:spMkLst>
        </pc:spChg>
        <pc:spChg chg="add del mod">
          <ac:chgData name="Niklas Radomski" userId="e601bc51e45071d1" providerId="LiveId" clId="{45701026-7E25-5947-8361-3496F0A3C9AA}" dt="2024-11-17T16:14:33.667" v="19764" actId="478"/>
          <ac:spMkLst>
            <pc:docMk/>
            <pc:sldMk cId="0" sldId="264"/>
            <ac:spMk id="6" creationId="{82B9B9BE-ADED-3E31-B7C8-C713569DB94C}"/>
          </ac:spMkLst>
        </pc:spChg>
        <pc:spChg chg="add del mod">
          <ac:chgData name="Niklas Radomski" userId="e601bc51e45071d1" providerId="LiveId" clId="{45701026-7E25-5947-8361-3496F0A3C9AA}" dt="2024-11-10T15:04:21.735" v="6542" actId="478"/>
          <ac:spMkLst>
            <pc:docMk/>
            <pc:sldMk cId="0" sldId="264"/>
            <ac:spMk id="7" creationId="{85D0713E-5B14-1051-EA89-FAA938F51722}"/>
          </ac:spMkLst>
        </pc:spChg>
        <pc:spChg chg="add del mod">
          <ac:chgData name="Niklas Radomski" userId="e601bc51e45071d1" providerId="LiveId" clId="{45701026-7E25-5947-8361-3496F0A3C9AA}" dt="2024-11-15T14:20:00.950" v="11505" actId="478"/>
          <ac:spMkLst>
            <pc:docMk/>
            <pc:sldMk cId="0" sldId="264"/>
            <ac:spMk id="7" creationId="{AACD6537-87A3-EFD5-0E8B-282012970A4B}"/>
          </ac:spMkLst>
        </pc:spChg>
        <pc:spChg chg="add del mod">
          <ac:chgData name="Niklas Radomski" userId="e601bc51e45071d1" providerId="LiveId" clId="{45701026-7E25-5947-8361-3496F0A3C9AA}" dt="2024-11-17T16:14:31.416" v="19763" actId="478"/>
          <ac:spMkLst>
            <pc:docMk/>
            <pc:sldMk cId="0" sldId="264"/>
            <ac:spMk id="8" creationId="{8DDB9E0F-D2A7-246A-7887-AB4FB9AB8F38}"/>
          </ac:spMkLst>
        </pc:spChg>
        <pc:spChg chg="add del mod">
          <ac:chgData name="Niklas Radomski" userId="e601bc51e45071d1" providerId="LiveId" clId="{45701026-7E25-5947-8361-3496F0A3C9AA}" dt="2024-11-17T16:14:31.416" v="19763" actId="478"/>
          <ac:spMkLst>
            <pc:docMk/>
            <pc:sldMk cId="0" sldId="264"/>
            <ac:spMk id="9" creationId="{2334A54E-74B4-EADE-39A4-1E3BB95379A4}"/>
          </ac:spMkLst>
        </pc:spChg>
        <pc:spChg chg="add mod">
          <ac:chgData name="Niklas Radomski" userId="e601bc51e45071d1" providerId="LiveId" clId="{45701026-7E25-5947-8361-3496F0A3C9AA}" dt="2024-11-17T16:16:24.490" v="19856" actId="1076"/>
          <ac:spMkLst>
            <pc:docMk/>
            <pc:sldMk cId="0" sldId="264"/>
            <ac:spMk id="10" creationId="{EC7DBE93-E39F-A8E7-8A66-9929C5A2B96F}"/>
          </ac:spMkLst>
        </pc:spChg>
        <pc:spChg chg="add del mod">
          <ac:chgData name="Niklas Radomski" userId="e601bc51e45071d1" providerId="LiveId" clId="{45701026-7E25-5947-8361-3496F0A3C9AA}" dt="2024-11-17T16:20:04.471" v="20219" actId="21"/>
          <ac:spMkLst>
            <pc:docMk/>
            <pc:sldMk cId="0" sldId="264"/>
            <ac:spMk id="11" creationId="{AD9491BD-329D-3C50-34C7-A3A700511664}"/>
          </ac:spMkLst>
        </pc:spChg>
        <pc:spChg chg="mod">
          <ac:chgData name="Niklas Radomski" userId="e601bc51e45071d1" providerId="LiveId" clId="{45701026-7E25-5947-8361-3496F0A3C9AA}" dt="2024-11-17T16:13:52.290" v="19758" actId="207"/>
          <ac:spMkLst>
            <pc:docMk/>
            <pc:sldMk cId="0" sldId="264"/>
            <ac:spMk id="225" creationId="{00000000-0000-0000-0000-000000000000}"/>
          </ac:spMkLst>
        </pc:spChg>
        <pc:picChg chg="add mod">
          <ac:chgData name="Niklas Radomski" userId="e601bc51e45071d1" providerId="LiveId" clId="{45701026-7E25-5947-8361-3496F0A3C9AA}" dt="2024-11-17T16:16:24.490" v="19856" actId="1076"/>
          <ac:picMkLst>
            <pc:docMk/>
            <pc:sldMk cId="0" sldId="264"/>
            <ac:picMk id="5" creationId="{36ACE37B-D812-08B4-43CB-171C43D62B8D}"/>
          </ac:picMkLst>
        </pc:picChg>
        <pc:picChg chg="del mod">
          <ac:chgData name="Niklas Radomski" userId="e601bc51e45071d1" providerId="LiveId" clId="{45701026-7E25-5947-8361-3496F0A3C9AA}" dt="2024-11-17T16:13:58.762" v="19759" actId="478"/>
          <ac:picMkLst>
            <pc:docMk/>
            <pc:sldMk cId="0" sldId="264"/>
            <ac:picMk id="229" creationId="{00000000-0000-0000-0000-000000000000}"/>
          </ac:picMkLst>
        </pc:picChg>
        <pc:picChg chg="del">
          <ac:chgData name="Niklas Radomski" userId="e601bc51e45071d1" providerId="LiveId" clId="{45701026-7E25-5947-8361-3496F0A3C9AA}" dt="2024-11-17T16:04:58.896" v="19461" actId="478"/>
          <ac:picMkLst>
            <pc:docMk/>
            <pc:sldMk cId="0" sldId="264"/>
            <ac:picMk id="230" creationId="{00000000-0000-0000-0000-000000000000}"/>
          </ac:picMkLst>
        </pc:picChg>
        <pc:picChg chg="add del mod">
          <ac:chgData name="Niklas Radomski" userId="e601bc51e45071d1" providerId="LiveId" clId="{45701026-7E25-5947-8361-3496F0A3C9AA}" dt="2024-11-10T09:55:49.461" v="4478" actId="478"/>
          <ac:picMkLst>
            <pc:docMk/>
            <pc:sldMk cId="0" sldId="264"/>
            <ac:picMk id="1025" creationId="{EB4BD218-EDE9-8091-FC2D-171EFF1EFCD4}"/>
          </ac:picMkLst>
        </pc:picChg>
      </pc:sldChg>
      <pc:sldChg chg="delSp add del mod setBg">
        <pc:chgData name="Niklas Radomski" userId="e601bc51e45071d1" providerId="LiveId" clId="{45701026-7E25-5947-8361-3496F0A3C9AA}" dt="2024-11-19T19:20:18.275" v="59706" actId="2696"/>
        <pc:sldMkLst>
          <pc:docMk/>
          <pc:sldMk cId="0" sldId="265"/>
        </pc:sldMkLst>
        <pc:spChg chg="del">
          <ac:chgData name="Niklas Radomski" userId="e601bc51e45071d1" providerId="LiveId" clId="{45701026-7E25-5947-8361-3496F0A3C9AA}" dt="2024-11-19T19:20:15.274" v="59705" actId="21"/>
          <ac:spMkLst>
            <pc:docMk/>
            <pc:sldMk cId="0" sldId="265"/>
            <ac:spMk id="311" creationId="{00000000-0000-0000-0000-000000000000}"/>
          </ac:spMkLst>
        </pc:spChg>
        <pc:spChg chg="del">
          <ac:chgData name="Niklas Radomski" userId="e601bc51e45071d1" providerId="LiveId" clId="{45701026-7E25-5947-8361-3496F0A3C9AA}" dt="2024-11-19T19:20:15.274" v="59705" actId="21"/>
          <ac:spMkLst>
            <pc:docMk/>
            <pc:sldMk cId="0" sldId="265"/>
            <ac:spMk id="312" creationId="{00000000-0000-0000-0000-000000000000}"/>
          </ac:spMkLst>
        </pc:spChg>
        <pc:spChg chg="del">
          <ac:chgData name="Niklas Radomski" userId="e601bc51e45071d1" providerId="LiveId" clId="{45701026-7E25-5947-8361-3496F0A3C9AA}" dt="2024-11-19T19:20:15.274" v="59705" actId="21"/>
          <ac:spMkLst>
            <pc:docMk/>
            <pc:sldMk cId="0" sldId="265"/>
            <ac:spMk id="313" creationId="{00000000-0000-0000-0000-000000000000}"/>
          </ac:spMkLst>
        </pc:spChg>
        <pc:spChg chg="del">
          <ac:chgData name="Niklas Radomski" userId="e601bc51e45071d1" providerId="LiveId" clId="{45701026-7E25-5947-8361-3496F0A3C9AA}" dt="2024-11-19T19:20:15.274" v="59705" actId="21"/>
          <ac:spMkLst>
            <pc:docMk/>
            <pc:sldMk cId="0" sldId="265"/>
            <ac:spMk id="314" creationId="{00000000-0000-0000-0000-000000000000}"/>
          </ac:spMkLst>
        </pc:spChg>
        <pc:spChg chg="del">
          <ac:chgData name="Niklas Radomski" userId="e601bc51e45071d1" providerId="LiveId" clId="{45701026-7E25-5947-8361-3496F0A3C9AA}" dt="2024-11-19T19:20:15.274" v="59705" actId="21"/>
          <ac:spMkLst>
            <pc:docMk/>
            <pc:sldMk cId="0" sldId="265"/>
            <ac:spMk id="315" creationId="{00000000-0000-0000-0000-000000000000}"/>
          </ac:spMkLst>
        </pc:spChg>
        <pc:spChg chg="del">
          <ac:chgData name="Niklas Radomski" userId="e601bc51e45071d1" providerId="LiveId" clId="{45701026-7E25-5947-8361-3496F0A3C9AA}" dt="2024-11-19T19:20:15.274" v="59705" actId="21"/>
          <ac:spMkLst>
            <pc:docMk/>
            <pc:sldMk cId="0" sldId="265"/>
            <ac:spMk id="316" creationId="{00000000-0000-0000-0000-000000000000}"/>
          </ac:spMkLst>
        </pc:spChg>
        <pc:spChg chg="del">
          <ac:chgData name="Niklas Radomski" userId="e601bc51e45071d1" providerId="LiveId" clId="{45701026-7E25-5947-8361-3496F0A3C9AA}" dt="2024-11-19T19:20:15.274" v="59705" actId="21"/>
          <ac:spMkLst>
            <pc:docMk/>
            <pc:sldMk cId="0" sldId="265"/>
            <ac:spMk id="317" creationId="{00000000-0000-0000-0000-000000000000}"/>
          </ac:spMkLst>
        </pc:spChg>
        <pc:spChg chg="del">
          <ac:chgData name="Niklas Radomski" userId="e601bc51e45071d1" providerId="LiveId" clId="{45701026-7E25-5947-8361-3496F0A3C9AA}" dt="2024-11-19T19:20:15.274" v="59705" actId="21"/>
          <ac:spMkLst>
            <pc:docMk/>
            <pc:sldMk cId="0" sldId="265"/>
            <ac:spMk id="318" creationId="{00000000-0000-0000-0000-000000000000}"/>
          </ac:spMkLst>
        </pc:spChg>
        <pc:spChg chg="del">
          <ac:chgData name="Niklas Radomski" userId="e601bc51e45071d1" providerId="LiveId" clId="{45701026-7E25-5947-8361-3496F0A3C9AA}" dt="2024-11-19T19:20:15.274" v="59705" actId="21"/>
          <ac:spMkLst>
            <pc:docMk/>
            <pc:sldMk cId="0" sldId="265"/>
            <ac:spMk id="319" creationId="{00000000-0000-0000-0000-000000000000}"/>
          </ac:spMkLst>
        </pc:spChg>
        <pc:spChg chg="del">
          <ac:chgData name="Niklas Radomski" userId="e601bc51e45071d1" providerId="LiveId" clId="{45701026-7E25-5947-8361-3496F0A3C9AA}" dt="2024-11-19T19:20:15.274" v="59705" actId="21"/>
          <ac:spMkLst>
            <pc:docMk/>
            <pc:sldMk cId="0" sldId="265"/>
            <ac:spMk id="320" creationId="{00000000-0000-0000-0000-000000000000}"/>
          </ac:spMkLst>
        </pc:spChg>
      </pc:sldChg>
      <pc:sldChg chg="add del">
        <pc:chgData name="Niklas Radomski" userId="e601bc51e45071d1" providerId="LiveId" clId="{45701026-7E25-5947-8361-3496F0A3C9AA}" dt="2024-11-17T14:12:52.432" v="16948" actId="2696"/>
        <pc:sldMkLst>
          <pc:docMk/>
          <pc:sldMk cId="1974425822" sldId="265"/>
        </pc:sldMkLst>
      </pc:sldChg>
      <pc:sldChg chg="delSp add del mod setBg modNotes">
        <pc:chgData name="Niklas Radomski" userId="e601bc51e45071d1" providerId="LiveId" clId="{45701026-7E25-5947-8361-3496F0A3C9AA}" dt="2024-11-19T19:21:28.527" v="59711" actId="2696"/>
        <pc:sldMkLst>
          <pc:docMk/>
          <pc:sldMk cId="0" sldId="266"/>
        </pc:sldMkLst>
        <pc:spChg chg="del">
          <ac:chgData name="Niklas Radomski" userId="e601bc51e45071d1" providerId="LiveId" clId="{45701026-7E25-5947-8361-3496F0A3C9AA}" dt="2024-11-10T15:47:30.710" v="8439" actId="21"/>
          <ac:spMkLst>
            <pc:docMk/>
            <pc:sldMk cId="0" sldId="266"/>
            <ac:spMk id="248" creationId="{00000000-0000-0000-0000-000000000000}"/>
          </ac:spMkLst>
        </pc:spChg>
        <pc:spChg chg="del">
          <ac:chgData name="Niklas Radomski" userId="e601bc51e45071d1" providerId="LiveId" clId="{45701026-7E25-5947-8361-3496F0A3C9AA}" dt="2024-11-10T15:47:30.710" v="8439" actId="21"/>
          <ac:spMkLst>
            <pc:docMk/>
            <pc:sldMk cId="0" sldId="266"/>
            <ac:spMk id="249" creationId="{00000000-0000-0000-0000-000000000000}"/>
          </ac:spMkLst>
        </pc:spChg>
        <pc:spChg chg="del">
          <ac:chgData name="Niklas Radomski" userId="e601bc51e45071d1" providerId="LiveId" clId="{45701026-7E25-5947-8361-3496F0A3C9AA}" dt="2024-11-10T15:47:30.710" v="8439" actId="21"/>
          <ac:spMkLst>
            <pc:docMk/>
            <pc:sldMk cId="0" sldId="266"/>
            <ac:spMk id="250" creationId="{00000000-0000-0000-0000-000000000000}"/>
          </ac:spMkLst>
        </pc:spChg>
        <pc:spChg chg="del">
          <ac:chgData name="Niklas Radomski" userId="e601bc51e45071d1" providerId="LiveId" clId="{45701026-7E25-5947-8361-3496F0A3C9AA}" dt="2024-11-10T15:47:30.710" v="8439" actId="21"/>
          <ac:spMkLst>
            <pc:docMk/>
            <pc:sldMk cId="0" sldId="266"/>
            <ac:spMk id="251" creationId="{00000000-0000-0000-0000-000000000000}"/>
          </ac:spMkLst>
        </pc:spChg>
        <pc:spChg chg="del">
          <ac:chgData name="Niklas Radomski" userId="e601bc51e45071d1" providerId="LiveId" clId="{45701026-7E25-5947-8361-3496F0A3C9AA}" dt="2024-11-10T15:47:30.710" v="8439" actId="21"/>
          <ac:spMkLst>
            <pc:docMk/>
            <pc:sldMk cId="0" sldId="266"/>
            <ac:spMk id="252" creationId="{00000000-0000-0000-0000-000000000000}"/>
          </ac:spMkLst>
        </pc:spChg>
        <pc:spChg chg="del">
          <ac:chgData name="Niklas Radomski" userId="e601bc51e45071d1" providerId="LiveId" clId="{45701026-7E25-5947-8361-3496F0A3C9AA}" dt="2024-11-10T15:47:30.710" v="8439" actId="21"/>
          <ac:spMkLst>
            <pc:docMk/>
            <pc:sldMk cId="0" sldId="266"/>
            <ac:spMk id="253" creationId="{00000000-0000-0000-0000-000000000000}"/>
          </ac:spMkLst>
        </pc:spChg>
        <pc:spChg chg="del">
          <ac:chgData name="Niklas Radomski" userId="e601bc51e45071d1" providerId="LiveId" clId="{45701026-7E25-5947-8361-3496F0A3C9AA}" dt="2024-11-10T15:47:30.710" v="8439" actId="21"/>
          <ac:spMkLst>
            <pc:docMk/>
            <pc:sldMk cId="0" sldId="266"/>
            <ac:spMk id="254" creationId="{00000000-0000-0000-0000-000000000000}"/>
          </ac:spMkLst>
        </pc:spChg>
        <pc:spChg chg="del">
          <ac:chgData name="Niklas Radomski" userId="e601bc51e45071d1" providerId="LiveId" clId="{45701026-7E25-5947-8361-3496F0A3C9AA}" dt="2024-11-10T15:47:30.710" v="8439" actId="21"/>
          <ac:spMkLst>
            <pc:docMk/>
            <pc:sldMk cId="0" sldId="266"/>
            <ac:spMk id="255" creationId="{00000000-0000-0000-0000-000000000000}"/>
          </ac:spMkLst>
        </pc:spChg>
      </pc:sldChg>
      <pc:sldChg chg="addSp modSp mod ord modTransition">
        <pc:chgData name="Niklas Radomski" userId="e601bc51e45071d1" providerId="LiveId" clId="{45701026-7E25-5947-8361-3496F0A3C9AA}" dt="2024-11-19T21:08:00.600" v="59791"/>
        <pc:sldMkLst>
          <pc:docMk/>
          <pc:sldMk cId="0" sldId="267"/>
        </pc:sldMkLst>
        <pc:spChg chg="add mod">
          <ac:chgData name="Niklas Radomski" userId="e601bc51e45071d1" providerId="LiveId" clId="{45701026-7E25-5947-8361-3496F0A3C9AA}" dt="2024-11-19T21:00:52.175" v="59749"/>
          <ac:spMkLst>
            <pc:docMk/>
            <pc:sldMk cId="0" sldId="267"/>
            <ac:spMk id="2" creationId="{94892C4F-CFFB-96B8-3C1E-F75FBBE66AD1}"/>
          </ac:spMkLst>
        </pc:spChg>
        <pc:spChg chg="mod">
          <ac:chgData name="Niklas Radomski" userId="e601bc51e45071d1" providerId="LiveId" clId="{45701026-7E25-5947-8361-3496F0A3C9AA}" dt="2024-11-17T18:34:19.820" v="22297" actId="790"/>
          <ac:spMkLst>
            <pc:docMk/>
            <pc:sldMk cId="0" sldId="267"/>
            <ac:spMk id="264" creationId="{00000000-0000-0000-0000-000000000000}"/>
          </ac:spMkLst>
        </pc:spChg>
        <pc:spChg chg="mod">
          <ac:chgData name="Niklas Radomski" userId="e601bc51e45071d1" providerId="LiveId" clId="{45701026-7E25-5947-8361-3496F0A3C9AA}" dt="2024-11-17T18:34:19.820" v="22297" actId="790"/>
          <ac:spMkLst>
            <pc:docMk/>
            <pc:sldMk cId="0" sldId="267"/>
            <ac:spMk id="265" creationId="{00000000-0000-0000-0000-000000000000}"/>
          </ac:spMkLst>
        </pc:spChg>
        <pc:spChg chg="mod">
          <ac:chgData name="Niklas Radomski" userId="e601bc51e45071d1" providerId="LiveId" clId="{45701026-7E25-5947-8361-3496F0A3C9AA}" dt="2024-11-17T18:34:19.820" v="22297" actId="790"/>
          <ac:spMkLst>
            <pc:docMk/>
            <pc:sldMk cId="0" sldId="267"/>
            <ac:spMk id="266" creationId="{00000000-0000-0000-0000-000000000000}"/>
          </ac:spMkLst>
        </pc:spChg>
        <pc:spChg chg="mod">
          <ac:chgData name="Niklas Radomski" userId="e601bc51e45071d1" providerId="LiveId" clId="{45701026-7E25-5947-8361-3496F0A3C9AA}" dt="2024-11-17T18:34:19.820" v="22297" actId="790"/>
          <ac:spMkLst>
            <pc:docMk/>
            <pc:sldMk cId="0" sldId="267"/>
            <ac:spMk id="267" creationId="{00000000-0000-0000-0000-000000000000}"/>
          </ac:spMkLst>
        </pc:spChg>
        <pc:spChg chg="mod">
          <ac:chgData name="Niklas Radomski" userId="e601bc51e45071d1" providerId="LiveId" clId="{45701026-7E25-5947-8361-3496F0A3C9AA}" dt="2024-11-17T18:34:19.820" v="22297" actId="790"/>
          <ac:spMkLst>
            <pc:docMk/>
            <pc:sldMk cId="0" sldId="267"/>
            <ac:spMk id="268" creationId="{00000000-0000-0000-0000-000000000000}"/>
          </ac:spMkLst>
        </pc:spChg>
        <pc:spChg chg="mod">
          <ac:chgData name="Niklas Radomski" userId="e601bc51e45071d1" providerId="LiveId" clId="{45701026-7E25-5947-8361-3496F0A3C9AA}" dt="2024-11-17T18:34:19.820" v="22297" actId="790"/>
          <ac:spMkLst>
            <pc:docMk/>
            <pc:sldMk cId="0" sldId="267"/>
            <ac:spMk id="269" creationId="{00000000-0000-0000-0000-000000000000}"/>
          </ac:spMkLst>
        </pc:spChg>
        <pc:spChg chg="mod">
          <ac:chgData name="Niklas Radomski" userId="e601bc51e45071d1" providerId="LiveId" clId="{45701026-7E25-5947-8361-3496F0A3C9AA}" dt="2024-11-17T18:34:19.820" v="22297" actId="790"/>
          <ac:spMkLst>
            <pc:docMk/>
            <pc:sldMk cId="0" sldId="267"/>
            <ac:spMk id="270" creationId="{00000000-0000-0000-0000-000000000000}"/>
          </ac:spMkLst>
        </pc:spChg>
        <pc:spChg chg="mod">
          <ac:chgData name="Niklas Radomski" userId="e601bc51e45071d1" providerId="LiveId" clId="{45701026-7E25-5947-8361-3496F0A3C9AA}" dt="2024-11-17T18:34:19.820" v="22297" actId="790"/>
          <ac:spMkLst>
            <pc:docMk/>
            <pc:sldMk cId="0" sldId="267"/>
            <ac:spMk id="271" creationId="{00000000-0000-0000-0000-000000000000}"/>
          </ac:spMkLst>
        </pc:spChg>
        <pc:spChg chg="mod">
          <ac:chgData name="Niklas Radomski" userId="e601bc51e45071d1" providerId="LiveId" clId="{45701026-7E25-5947-8361-3496F0A3C9AA}" dt="2024-11-17T18:34:19.820" v="22297" actId="790"/>
          <ac:spMkLst>
            <pc:docMk/>
            <pc:sldMk cId="0" sldId="267"/>
            <ac:spMk id="272" creationId="{00000000-0000-0000-0000-000000000000}"/>
          </ac:spMkLst>
        </pc:spChg>
      </pc:sldChg>
      <pc:sldChg chg="addSp delSp modSp del mod ord">
        <pc:chgData name="Niklas Radomski" userId="e601bc51e45071d1" providerId="LiveId" clId="{45701026-7E25-5947-8361-3496F0A3C9AA}" dt="2024-11-19T19:17:39.793" v="59685" actId="2696"/>
        <pc:sldMkLst>
          <pc:docMk/>
          <pc:sldMk cId="0" sldId="268"/>
        </pc:sldMkLst>
        <pc:spChg chg="add mod">
          <ac:chgData name="Niklas Radomski" userId="e601bc51e45071d1" providerId="LiveId" clId="{45701026-7E25-5947-8361-3496F0A3C9AA}" dt="2024-11-17T18:34:19.820" v="22297" actId="790"/>
          <ac:spMkLst>
            <pc:docMk/>
            <pc:sldMk cId="0" sldId="268"/>
            <ac:spMk id="2" creationId="{64D19720-E0E7-B429-6C5E-D4D9DA87C3FD}"/>
          </ac:spMkLst>
        </pc:spChg>
        <pc:spChg chg="add del mod">
          <ac:chgData name="Niklas Radomski" userId="e601bc51e45071d1" providerId="LiveId" clId="{45701026-7E25-5947-8361-3496F0A3C9AA}" dt="2024-11-17T14:10:31.231" v="16822" actId="478"/>
          <ac:spMkLst>
            <pc:docMk/>
            <pc:sldMk cId="0" sldId="268"/>
            <ac:spMk id="3" creationId="{D129E57C-62FA-8265-76D0-9335916ED131}"/>
          </ac:spMkLst>
        </pc:spChg>
        <pc:spChg chg="add mod">
          <ac:chgData name="Niklas Radomski" userId="e601bc51e45071d1" providerId="LiveId" clId="{45701026-7E25-5947-8361-3496F0A3C9AA}" dt="2024-11-17T18:34:19.820" v="22297" actId="790"/>
          <ac:spMkLst>
            <pc:docMk/>
            <pc:sldMk cId="0" sldId="268"/>
            <ac:spMk id="4" creationId="{836E9E35-1A34-E58F-7E98-4BFEDC51E5E1}"/>
          </ac:spMkLst>
        </pc:spChg>
        <pc:spChg chg="add del mod">
          <ac:chgData name="Niklas Radomski" userId="e601bc51e45071d1" providerId="LiveId" clId="{45701026-7E25-5947-8361-3496F0A3C9AA}" dt="2024-11-17T14:11:02.520" v="16825" actId="478"/>
          <ac:spMkLst>
            <pc:docMk/>
            <pc:sldMk cId="0" sldId="268"/>
            <ac:spMk id="5" creationId="{F526A4CD-AA46-BDD3-B34F-AA2CE4801006}"/>
          </ac:spMkLst>
        </pc:spChg>
        <pc:spChg chg="mod">
          <ac:chgData name="Niklas Radomski" userId="e601bc51e45071d1" providerId="LiveId" clId="{45701026-7E25-5947-8361-3496F0A3C9AA}" dt="2024-11-17T18:34:19.820" v="22297" actId="790"/>
          <ac:spMkLst>
            <pc:docMk/>
            <pc:sldMk cId="0" sldId="268"/>
            <ac:spMk id="281" creationId="{00000000-0000-0000-0000-000000000000}"/>
          </ac:spMkLst>
        </pc:spChg>
        <pc:spChg chg="del">
          <ac:chgData name="Niklas Radomski" userId="e601bc51e45071d1" providerId="LiveId" clId="{45701026-7E25-5947-8361-3496F0A3C9AA}" dt="2024-11-17T14:10:26.055" v="16820" actId="478"/>
          <ac:spMkLst>
            <pc:docMk/>
            <pc:sldMk cId="0" sldId="268"/>
            <ac:spMk id="282" creationId="{00000000-0000-0000-0000-000000000000}"/>
          </ac:spMkLst>
        </pc:spChg>
        <pc:spChg chg="del">
          <ac:chgData name="Niklas Radomski" userId="e601bc51e45071d1" providerId="LiveId" clId="{45701026-7E25-5947-8361-3496F0A3C9AA}" dt="2024-11-17T14:09:20.660" v="16695" actId="478"/>
          <ac:spMkLst>
            <pc:docMk/>
            <pc:sldMk cId="0" sldId="268"/>
            <ac:spMk id="283" creationId="{00000000-0000-0000-0000-000000000000}"/>
          </ac:spMkLst>
        </pc:spChg>
        <pc:spChg chg="mod">
          <ac:chgData name="Niklas Radomski" userId="e601bc51e45071d1" providerId="LiveId" clId="{45701026-7E25-5947-8361-3496F0A3C9AA}" dt="2024-11-17T18:34:19.820" v="22297" actId="790"/>
          <ac:spMkLst>
            <pc:docMk/>
            <pc:sldMk cId="0" sldId="268"/>
            <ac:spMk id="284" creationId="{00000000-0000-0000-0000-000000000000}"/>
          </ac:spMkLst>
        </pc:spChg>
        <pc:spChg chg="mod">
          <ac:chgData name="Niklas Radomski" userId="e601bc51e45071d1" providerId="LiveId" clId="{45701026-7E25-5947-8361-3496F0A3C9AA}" dt="2024-11-17T18:34:19.820" v="22297" actId="790"/>
          <ac:spMkLst>
            <pc:docMk/>
            <pc:sldMk cId="0" sldId="268"/>
            <ac:spMk id="285" creationId="{00000000-0000-0000-0000-000000000000}"/>
          </ac:spMkLst>
        </pc:spChg>
        <pc:spChg chg="del">
          <ac:chgData name="Niklas Radomski" userId="e601bc51e45071d1" providerId="LiveId" clId="{45701026-7E25-5947-8361-3496F0A3C9AA}" dt="2024-11-17T14:09:20.660" v="16695" actId="478"/>
          <ac:spMkLst>
            <pc:docMk/>
            <pc:sldMk cId="0" sldId="268"/>
            <ac:spMk id="286" creationId="{00000000-0000-0000-0000-000000000000}"/>
          </ac:spMkLst>
        </pc:spChg>
        <pc:spChg chg="del">
          <ac:chgData name="Niklas Radomski" userId="e601bc51e45071d1" providerId="LiveId" clId="{45701026-7E25-5947-8361-3496F0A3C9AA}" dt="2024-11-17T14:09:20.660" v="16695" actId="478"/>
          <ac:spMkLst>
            <pc:docMk/>
            <pc:sldMk cId="0" sldId="268"/>
            <ac:spMk id="287" creationId="{00000000-0000-0000-0000-000000000000}"/>
          </ac:spMkLst>
        </pc:spChg>
        <pc:spChg chg="mod">
          <ac:chgData name="Niklas Radomski" userId="e601bc51e45071d1" providerId="LiveId" clId="{45701026-7E25-5947-8361-3496F0A3C9AA}" dt="2024-11-17T18:34:19.820" v="22297" actId="790"/>
          <ac:spMkLst>
            <pc:docMk/>
            <pc:sldMk cId="0" sldId="268"/>
            <ac:spMk id="288" creationId="{00000000-0000-0000-0000-000000000000}"/>
          </ac:spMkLst>
        </pc:spChg>
        <pc:spChg chg="mod">
          <ac:chgData name="Niklas Radomski" userId="e601bc51e45071d1" providerId="LiveId" clId="{45701026-7E25-5947-8361-3496F0A3C9AA}" dt="2024-11-17T18:34:19.820" v="22297" actId="790"/>
          <ac:spMkLst>
            <pc:docMk/>
            <pc:sldMk cId="0" sldId="268"/>
            <ac:spMk id="289" creationId="{00000000-0000-0000-0000-000000000000}"/>
          </ac:spMkLst>
        </pc:spChg>
        <pc:spChg chg="del">
          <ac:chgData name="Niklas Radomski" userId="e601bc51e45071d1" providerId="LiveId" clId="{45701026-7E25-5947-8361-3496F0A3C9AA}" dt="2024-11-17T14:10:28.092" v="16821" actId="478"/>
          <ac:spMkLst>
            <pc:docMk/>
            <pc:sldMk cId="0" sldId="268"/>
            <ac:spMk id="290" creationId="{00000000-0000-0000-0000-000000000000}"/>
          </ac:spMkLst>
        </pc:spChg>
      </pc:sldChg>
      <pc:sldChg chg="modSp add del mod ord">
        <pc:chgData name="Niklas Radomski" userId="e601bc51e45071d1" providerId="LiveId" clId="{45701026-7E25-5947-8361-3496F0A3C9AA}" dt="2024-11-19T19:18:58.586" v="59692" actId="2696"/>
        <pc:sldMkLst>
          <pc:docMk/>
          <pc:sldMk cId="0" sldId="269"/>
        </pc:sldMkLst>
        <pc:spChg chg="mod">
          <ac:chgData name="Niklas Radomski" userId="e601bc51e45071d1" providerId="LiveId" clId="{45701026-7E25-5947-8361-3496F0A3C9AA}" dt="2024-11-17T18:34:19.820" v="22297" actId="790"/>
          <ac:spMkLst>
            <pc:docMk/>
            <pc:sldMk cId="0" sldId="269"/>
            <ac:spMk id="295" creationId="{00000000-0000-0000-0000-000000000000}"/>
          </ac:spMkLst>
        </pc:spChg>
        <pc:spChg chg="mod">
          <ac:chgData name="Niklas Radomski" userId="e601bc51e45071d1" providerId="LiveId" clId="{45701026-7E25-5947-8361-3496F0A3C9AA}" dt="2024-11-17T18:34:19.820" v="22297" actId="790"/>
          <ac:spMkLst>
            <pc:docMk/>
            <pc:sldMk cId="0" sldId="269"/>
            <ac:spMk id="296" creationId="{00000000-0000-0000-0000-000000000000}"/>
          </ac:spMkLst>
        </pc:spChg>
        <pc:spChg chg="mod">
          <ac:chgData name="Niklas Radomski" userId="e601bc51e45071d1" providerId="LiveId" clId="{45701026-7E25-5947-8361-3496F0A3C9AA}" dt="2024-11-17T18:34:19.820" v="22297" actId="790"/>
          <ac:spMkLst>
            <pc:docMk/>
            <pc:sldMk cId="0" sldId="269"/>
            <ac:spMk id="297" creationId="{00000000-0000-0000-0000-000000000000}"/>
          </ac:spMkLst>
        </pc:spChg>
        <pc:spChg chg="mod">
          <ac:chgData name="Niklas Radomski" userId="e601bc51e45071d1" providerId="LiveId" clId="{45701026-7E25-5947-8361-3496F0A3C9AA}" dt="2024-11-17T18:34:19.820" v="22297" actId="790"/>
          <ac:spMkLst>
            <pc:docMk/>
            <pc:sldMk cId="0" sldId="269"/>
            <ac:spMk id="298" creationId="{00000000-0000-0000-0000-000000000000}"/>
          </ac:spMkLst>
        </pc:spChg>
        <pc:spChg chg="mod">
          <ac:chgData name="Niklas Radomski" userId="e601bc51e45071d1" providerId="LiveId" clId="{45701026-7E25-5947-8361-3496F0A3C9AA}" dt="2024-11-17T18:34:19.820" v="22297" actId="790"/>
          <ac:spMkLst>
            <pc:docMk/>
            <pc:sldMk cId="0" sldId="269"/>
            <ac:spMk id="299" creationId="{00000000-0000-0000-0000-000000000000}"/>
          </ac:spMkLst>
        </pc:spChg>
        <pc:spChg chg="mod">
          <ac:chgData name="Niklas Radomski" userId="e601bc51e45071d1" providerId="LiveId" clId="{45701026-7E25-5947-8361-3496F0A3C9AA}" dt="2024-11-17T18:34:19.820" v="22297" actId="790"/>
          <ac:spMkLst>
            <pc:docMk/>
            <pc:sldMk cId="0" sldId="269"/>
            <ac:spMk id="300" creationId="{00000000-0000-0000-0000-000000000000}"/>
          </ac:spMkLst>
        </pc:spChg>
        <pc:spChg chg="mod">
          <ac:chgData name="Niklas Radomski" userId="e601bc51e45071d1" providerId="LiveId" clId="{45701026-7E25-5947-8361-3496F0A3C9AA}" dt="2024-11-17T18:34:19.820" v="22297" actId="790"/>
          <ac:spMkLst>
            <pc:docMk/>
            <pc:sldMk cId="0" sldId="269"/>
            <ac:spMk id="301" creationId="{00000000-0000-0000-0000-000000000000}"/>
          </ac:spMkLst>
        </pc:spChg>
        <pc:spChg chg="mod">
          <ac:chgData name="Niklas Radomski" userId="e601bc51e45071d1" providerId="LiveId" clId="{45701026-7E25-5947-8361-3496F0A3C9AA}" dt="2024-11-17T18:34:19.820" v="22297" actId="790"/>
          <ac:spMkLst>
            <pc:docMk/>
            <pc:sldMk cId="0" sldId="269"/>
            <ac:spMk id="302" creationId="{00000000-0000-0000-0000-000000000000}"/>
          </ac:spMkLst>
        </pc:spChg>
        <pc:spChg chg="mod">
          <ac:chgData name="Niklas Radomski" userId="e601bc51e45071d1" providerId="LiveId" clId="{45701026-7E25-5947-8361-3496F0A3C9AA}" dt="2024-11-17T18:34:19.820" v="22297" actId="790"/>
          <ac:spMkLst>
            <pc:docMk/>
            <pc:sldMk cId="0" sldId="269"/>
            <ac:spMk id="303" creationId="{00000000-0000-0000-0000-000000000000}"/>
          </ac:spMkLst>
        </pc:spChg>
        <pc:spChg chg="mod">
          <ac:chgData name="Niklas Radomski" userId="e601bc51e45071d1" providerId="LiveId" clId="{45701026-7E25-5947-8361-3496F0A3C9AA}" dt="2024-11-17T18:34:19.820" v="22297" actId="790"/>
          <ac:spMkLst>
            <pc:docMk/>
            <pc:sldMk cId="0" sldId="269"/>
            <ac:spMk id="304" creationId="{00000000-0000-0000-0000-000000000000}"/>
          </ac:spMkLst>
        </pc:spChg>
      </pc:sldChg>
      <pc:sldChg chg="delSp modSp del mod ord modShow">
        <pc:chgData name="Niklas Radomski" userId="e601bc51e45071d1" providerId="LiveId" clId="{45701026-7E25-5947-8361-3496F0A3C9AA}" dt="2024-11-17T14:12:09.183" v="16938" actId="2696"/>
        <pc:sldMkLst>
          <pc:docMk/>
          <pc:sldMk cId="0" sldId="270"/>
        </pc:sldMkLst>
        <pc:spChg chg="del">
          <ac:chgData name="Niklas Radomski" userId="e601bc51e45071d1" providerId="LiveId" clId="{45701026-7E25-5947-8361-3496F0A3C9AA}" dt="2024-11-17T14:03:27.085" v="16441" actId="478"/>
          <ac:spMkLst>
            <pc:docMk/>
            <pc:sldMk cId="0" sldId="270"/>
            <ac:spMk id="309" creationId="{00000000-0000-0000-0000-000000000000}"/>
          </ac:spMkLst>
        </pc:spChg>
        <pc:spChg chg="del">
          <ac:chgData name="Niklas Radomski" userId="e601bc51e45071d1" providerId="LiveId" clId="{45701026-7E25-5947-8361-3496F0A3C9AA}" dt="2024-11-17T14:03:27.085" v="16441" actId="478"/>
          <ac:spMkLst>
            <pc:docMk/>
            <pc:sldMk cId="0" sldId="270"/>
            <ac:spMk id="310" creationId="{00000000-0000-0000-0000-000000000000}"/>
          </ac:spMkLst>
        </pc:spChg>
        <pc:spChg chg="del">
          <ac:chgData name="Niklas Radomski" userId="e601bc51e45071d1" providerId="LiveId" clId="{45701026-7E25-5947-8361-3496F0A3C9AA}" dt="2024-11-17T14:03:27.085" v="16441" actId="478"/>
          <ac:spMkLst>
            <pc:docMk/>
            <pc:sldMk cId="0" sldId="270"/>
            <ac:spMk id="311" creationId="{00000000-0000-0000-0000-000000000000}"/>
          </ac:spMkLst>
        </pc:spChg>
        <pc:spChg chg="del">
          <ac:chgData name="Niklas Radomski" userId="e601bc51e45071d1" providerId="LiveId" clId="{45701026-7E25-5947-8361-3496F0A3C9AA}" dt="2024-11-17T14:03:27.085" v="16441" actId="478"/>
          <ac:spMkLst>
            <pc:docMk/>
            <pc:sldMk cId="0" sldId="270"/>
            <ac:spMk id="312" creationId="{00000000-0000-0000-0000-000000000000}"/>
          </ac:spMkLst>
        </pc:spChg>
        <pc:spChg chg="del">
          <ac:chgData name="Niklas Radomski" userId="e601bc51e45071d1" providerId="LiveId" clId="{45701026-7E25-5947-8361-3496F0A3C9AA}" dt="2024-11-17T14:03:27.085" v="16441" actId="478"/>
          <ac:spMkLst>
            <pc:docMk/>
            <pc:sldMk cId="0" sldId="270"/>
            <ac:spMk id="313" creationId="{00000000-0000-0000-0000-000000000000}"/>
          </ac:spMkLst>
        </pc:spChg>
        <pc:spChg chg="del">
          <ac:chgData name="Niklas Radomski" userId="e601bc51e45071d1" providerId="LiveId" clId="{45701026-7E25-5947-8361-3496F0A3C9AA}" dt="2024-11-17T14:03:27.085" v="16441" actId="478"/>
          <ac:spMkLst>
            <pc:docMk/>
            <pc:sldMk cId="0" sldId="270"/>
            <ac:spMk id="314" creationId="{00000000-0000-0000-0000-000000000000}"/>
          </ac:spMkLst>
        </pc:spChg>
        <pc:spChg chg="del">
          <ac:chgData name="Niklas Radomski" userId="e601bc51e45071d1" providerId="LiveId" clId="{45701026-7E25-5947-8361-3496F0A3C9AA}" dt="2024-11-17T14:03:27.085" v="16441" actId="478"/>
          <ac:spMkLst>
            <pc:docMk/>
            <pc:sldMk cId="0" sldId="270"/>
            <ac:spMk id="315" creationId="{00000000-0000-0000-0000-000000000000}"/>
          </ac:spMkLst>
        </pc:spChg>
        <pc:spChg chg="del">
          <ac:chgData name="Niklas Radomski" userId="e601bc51e45071d1" providerId="LiveId" clId="{45701026-7E25-5947-8361-3496F0A3C9AA}" dt="2024-11-17T14:03:27.085" v="16441" actId="478"/>
          <ac:spMkLst>
            <pc:docMk/>
            <pc:sldMk cId="0" sldId="270"/>
            <ac:spMk id="316" creationId="{00000000-0000-0000-0000-000000000000}"/>
          </ac:spMkLst>
        </pc:spChg>
        <pc:spChg chg="mod">
          <ac:chgData name="Niklas Radomski" userId="e601bc51e45071d1" providerId="LiveId" clId="{45701026-7E25-5947-8361-3496F0A3C9AA}" dt="2024-11-17T14:04:08.135" v="16551" actId="20577"/>
          <ac:spMkLst>
            <pc:docMk/>
            <pc:sldMk cId="0" sldId="270"/>
            <ac:spMk id="317" creationId="{00000000-0000-0000-0000-000000000000}"/>
          </ac:spMkLst>
        </pc:spChg>
      </pc:sldChg>
      <pc:sldChg chg="delSp modSp del mod ord modTransition">
        <pc:chgData name="Niklas Radomski" userId="e601bc51e45071d1" providerId="LiveId" clId="{45701026-7E25-5947-8361-3496F0A3C9AA}" dt="2024-11-19T17:43:49.617" v="59659" actId="2696"/>
        <pc:sldMkLst>
          <pc:docMk/>
          <pc:sldMk cId="0" sldId="271"/>
        </pc:sldMkLst>
        <pc:spChg chg="mod">
          <ac:chgData name="Niklas Radomski" userId="e601bc51e45071d1" providerId="LiveId" clId="{45701026-7E25-5947-8361-3496F0A3C9AA}" dt="2024-11-17T18:34:19.820" v="22297" actId="790"/>
          <ac:spMkLst>
            <pc:docMk/>
            <pc:sldMk cId="0" sldId="271"/>
            <ac:spMk id="328" creationId="{00000000-0000-0000-0000-000000000000}"/>
          </ac:spMkLst>
        </pc:spChg>
        <pc:spChg chg="mod">
          <ac:chgData name="Niklas Radomski" userId="e601bc51e45071d1" providerId="LiveId" clId="{45701026-7E25-5947-8361-3496F0A3C9AA}" dt="2024-11-17T18:34:19.820" v="22297" actId="790"/>
          <ac:spMkLst>
            <pc:docMk/>
            <pc:sldMk cId="0" sldId="271"/>
            <ac:spMk id="329" creationId="{00000000-0000-0000-0000-000000000000}"/>
          </ac:spMkLst>
        </pc:spChg>
        <pc:spChg chg="mod">
          <ac:chgData name="Niklas Radomski" userId="e601bc51e45071d1" providerId="LiveId" clId="{45701026-7E25-5947-8361-3496F0A3C9AA}" dt="2024-11-17T18:34:19.820" v="22297" actId="790"/>
          <ac:spMkLst>
            <pc:docMk/>
            <pc:sldMk cId="0" sldId="271"/>
            <ac:spMk id="330" creationId="{00000000-0000-0000-0000-000000000000}"/>
          </ac:spMkLst>
        </pc:spChg>
        <pc:spChg chg="mod">
          <ac:chgData name="Niklas Radomski" userId="e601bc51e45071d1" providerId="LiveId" clId="{45701026-7E25-5947-8361-3496F0A3C9AA}" dt="2024-11-17T18:34:19.820" v="22297" actId="790"/>
          <ac:spMkLst>
            <pc:docMk/>
            <pc:sldMk cId="0" sldId="271"/>
            <ac:spMk id="331" creationId="{00000000-0000-0000-0000-000000000000}"/>
          </ac:spMkLst>
        </pc:spChg>
        <pc:spChg chg="mod">
          <ac:chgData name="Niklas Radomski" userId="e601bc51e45071d1" providerId="LiveId" clId="{45701026-7E25-5947-8361-3496F0A3C9AA}" dt="2024-11-17T18:34:19.820" v="22297" actId="790"/>
          <ac:spMkLst>
            <pc:docMk/>
            <pc:sldMk cId="0" sldId="271"/>
            <ac:spMk id="332" creationId="{00000000-0000-0000-0000-000000000000}"/>
          </ac:spMkLst>
        </pc:spChg>
        <pc:spChg chg="mod">
          <ac:chgData name="Niklas Radomski" userId="e601bc51e45071d1" providerId="LiveId" clId="{45701026-7E25-5947-8361-3496F0A3C9AA}" dt="2024-11-17T18:34:19.820" v="22297" actId="790"/>
          <ac:spMkLst>
            <pc:docMk/>
            <pc:sldMk cId="0" sldId="271"/>
            <ac:spMk id="333" creationId="{00000000-0000-0000-0000-000000000000}"/>
          </ac:spMkLst>
        </pc:spChg>
        <pc:spChg chg="mod">
          <ac:chgData name="Niklas Radomski" userId="e601bc51e45071d1" providerId="LiveId" clId="{45701026-7E25-5947-8361-3496F0A3C9AA}" dt="2024-11-17T18:34:19.820" v="22297" actId="790"/>
          <ac:spMkLst>
            <pc:docMk/>
            <pc:sldMk cId="0" sldId="271"/>
            <ac:spMk id="334" creationId="{00000000-0000-0000-0000-000000000000}"/>
          </ac:spMkLst>
        </pc:spChg>
        <pc:spChg chg="mod">
          <ac:chgData name="Niklas Radomski" userId="e601bc51e45071d1" providerId="LiveId" clId="{45701026-7E25-5947-8361-3496F0A3C9AA}" dt="2024-11-17T18:34:19.820" v="22297" actId="790"/>
          <ac:spMkLst>
            <pc:docMk/>
            <pc:sldMk cId="0" sldId="271"/>
            <ac:spMk id="335" creationId="{00000000-0000-0000-0000-000000000000}"/>
          </ac:spMkLst>
        </pc:spChg>
        <pc:spChg chg="mod">
          <ac:chgData name="Niklas Radomski" userId="e601bc51e45071d1" providerId="LiveId" clId="{45701026-7E25-5947-8361-3496F0A3C9AA}" dt="2024-11-17T18:34:19.820" v="22297" actId="790"/>
          <ac:spMkLst>
            <pc:docMk/>
            <pc:sldMk cId="0" sldId="271"/>
            <ac:spMk id="336" creationId="{00000000-0000-0000-0000-000000000000}"/>
          </ac:spMkLst>
        </pc:spChg>
        <pc:picChg chg="del">
          <ac:chgData name="Niklas Radomski" userId="e601bc51e45071d1" providerId="LiveId" clId="{45701026-7E25-5947-8361-3496F0A3C9AA}" dt="2024-11-10T15:54:56.696" v="8693" actId="478"/>
          <ac:picMkLst>
            <pc:docMk/>
            <pc:sldMk cId="0" sldId="271"/>
            <ac:picMk id="340" creationId="{00000000-0000-0000-0000-000000000000}"/>
          </ac:picMkLst>
        </pc:picChg>
      </pc:sldChg>
      <pc:sldChg chg="add del">
        <pc:chgData name="Niklas Radomski" userId="e601bc51e45071d1" providerId="LiveId" clId="{45701026-7E25-5947-8361-3496F0A3C9AA}" dt="2024-11-19T19:18:39.359" v="59691" actId="2696"/>
        <pc:sldMkLst>
          <pc:docMk/>
          <pc:sldMk cId="63604821" sldId="271"/>
        </pc:sldMkLst>
      </pc:sldChg>
      <pc:sldChg chg="add del">
        <pc:chgData name="Niklas Radomski" userId="e601bc51e45071d1" providerId="LiveId" clId="{45701026-7E25-5947-8361-3496F0A3C9AA}" dt="2024-11-19T17:43:57.789" v="59661"/>
        <pc:sldMkLst>
          <pc:docMk/>
          <pc:sldMk cId="4220425134" sldId="271"/>
        </pc:sldMkLst>
      </pc:sldChg>
      <pc:sldChg chg="del mod modShow">
        <pc:chgData name="Niklas Radomski" userId="e601bc51e45071d1" providerId="LiveId" clId="{45701026-7E25-5947-8361-3496F0A3C9AA}" dt="2024-11-17T14:01:48.442" v="16440" actId="2696"/>
        <pc:sldMkLst>
          <pc:docMk/>
          <pc:sldMk cId="0" sldId="272"/>
        </pc:sldMkLst>
      </pc:sldChg>
      <pc:sldChg chg="del mod modShow">
        <pc:chgData name="Niklas Radomski" userId="e601bc51e45071d1" providerId="LiveId" clId="{45701026-7E25-5947-8361-3496F0A3C9AA}" dt="2024-11-17T14:01:12.321" v="16439" actId="2696"/>
        <pc:sldMkLst>
          <pc:docMk/>
          <pc:sldMk cId="0" sldId="273"/>
        </pc:sldMkLst>
      </pc:sldChg>
      <pc:sldChg chg="del mod modShow">
        <pc:chgData name="Niklas Radomski" userId="e601bc51e45071d1" providerId="LiveId" clId="{45701026-7E25-5947-8361-3496F0A3C9AA}" dt="2024-11-17T14:51:40.637" v="17421" actId="2696"/>
        <pc:sldMkLst>
          <pc:docMk/>
          <pc:sldMk cId="0" sldId="274"/>
        </pc:sldMkLst>
      </pc:sldChg>
      <pc:sldChg chg="addSp delSp modSp mod ord modShow">
        <pc:chgData name="Niklas Radomski" userId="e601bc51e45071d1" providerId="LiveId" clId="{45701026-7E25-5947-8361-3496F0A3C9AA}" dt="2024-11-19T21:06:14.945" v="59785" actId="729"/>
        <pc:sldMkLst>
          <pc:docMk/>
          <pc:sldMk cId="0" sldId="275"/>
        </pc:sldMkLst>
        <pc:spChg chg="add del mod">
          <ac:chgData name="Niklas Radomski" userId="e601bc51e45071d1" providerId="LiveId" clId="{45701026-7E25-5947-8361-3496F0A3C9AA}" dt="2024-11-19T21:06:11.397" v="59784" actId="478"/>
          <ac:spMkLst>
            <pc:docMk/>
            <pc:sldMk cId="0" sldId="275"/>
            <ac:spMk id="2" creationId="{B3E26DC9-B1B2-55B2-7CEC-06A065F75014}"/>
          </ac:spMkLst>
        </pc:spChg>
        <pc:spChg chg="add del mod">
          <ac:chgData name="Niklas Radomski" userId="e601bc51e45071d1" providerId="LiveId" clId="{45701026-7E25-5947-8361-3496F0A3C9AA}" dt="2024-11-19T21:06:11.397" v="59784" actId="478"/>
          <ac:spMkLst>
            <pc:docMk/>
            <pc:sldMk cId="0" sldId="275"/>
            <ac:spMk id="3" creationId="{A159D3A0-E367-88F7-A526-8594EEBAB968}"/>
          </ac:spMkLst>
        </pc:spChg>
        <pc:spChg chg="add del mod">
          <ac:chgData name="Niklas Radomski" userId="e601bc51e45071d1" providerId="LiveId" clId="{45701026-7E25-5947-8361-3496F0A3C9AA}" dt="2024-11-19T21:06:11.397" v="59784" actId="478"/>
          <ac:spMkLst>
            <pc:docMk/>
            <pc:sldMk cId="0" sldId="275"/>
            <ac:spMk id="4" creationId="{FA897928-D18D-4123-9760-569B2717150C}"/>
          </ac:spMkLst>
        </pc:spChg>
        <pc:spChg chg="add mod">
          <ac:chgData name="Niklas Radomski" userId="e601bc51e45071d1" providerId="LiveId" clId="{45701026-7E25-5947-8361-3496F0A3C9AA}" dt="2024-11-19T21:00:52.175" v="59749"/>
          <ac:spMkLst>
            <pc:docMk/>
            <pc:sldMk cId="0" sldId="275"/>
            <ac:spMk id="5" creationId="{8BB9E444-DD7C-BFE7-0A1A-086B52EE5A62}"/>
          </ac:spMkLst>
        </pc:spChg>
        <pc:spChg chg="mod">
          <ac:chgData name="Niklas Radomski" userId="e601bc51e45071d1" providerId="LiveId" clId="{45701026-7E25-5947-8361-3496F0A3C9AA}" dt="2024-11-17T18:34:19.820" v="22297" actId="790"/>
          <ac:spMkLst>
            <pc:docMk/>
            <pc:sldMk cId="0" sldId="275"/>
            <ac:spMk id="384" creationId="{00000000-0000-0000-0000-000000000000}"/>
          </ac:spMkLst>
        </pc:spChg>
        <pc:spChg chg="mod">
          <ac:chgData name="Niklas Radomski" userId="e601bc51e45071d1" providerId="LiveId" clId="{45701026-7E25-5947-8361-3496F0A3C9AA}" dt="2024-11-17T18:34:19.820" v="22297" actId="790"/>
          <ac:spMkLst>
            <pc:docMk/>
            <pc:sldMk cId="0" sldId="275"/>
            <ac:spMk id="385" creationId="{00000000-0000-0000-0000-000000000000}"/>
          </ac:spMkLst>
        </pc:spChg>
        <pc:spChg chg="del">
          <ac:chgData name="Niklas Radomski" userId="e601bc51e45071d1" providerId="LiveId" clId="{45701026-7E25-5947-8361-3496F0A3C9AA}" dt="2024-11-17T16:29:26.148" v="21142" actId="478"/>
          <ac:spMkLst>
            <pc:docMk/>
            <pc:sldMk cId="0" sldId="275"/>
            <ac:spMk id="386" creationId="{00000000-0000-0000-0000-000000000000}"/>
          </ac:spMkLst>
        </pc:spChg>
        <pc:spChg chg="del">
          <ac:chgData name="Niklas Radomski" userId="e601bc51e45071d1" providerId="LiveId" clId="{45701026-7E25-5947-8361-3496F0A3C9AA}" dt="2024-11-17T16:29:23.621" v="21141" actId="478"/>
          <ac:spMkLst>
            <pc:docMk/>
            <pc:sldMk cId="0" sldId="275"/>
            <ac:spMk id="387" creationId="{00000000-0000-0000-0000-000000000000}"/>
          </ac:spMkLst>
        </pc:spChg>
        <pc:spChg chg="mod">
          <ac:chgData name="Niklas Radomski" userId="e601bc51e45071d1" providerId="LiveId" clId="{45701026-7E25-5947-8361-3496F0A3C9AA}" dt="2024-11-17T18:34:19.820" v="22297" actId="790"/>
          <ac:spMkLst>
            <pc:docMk/>
            <pc:sldMk cId="0" sldId="275"/>
            <ac:spMk id="388" creationId="{00000000-0000-0000-0000-000000000000}"/>
          </ac:spMkLst>
        </pc:spChg>
        <pc:spChg chg="mod">
          <ac:chgData name="Niklas Radomski" userId="e601bc51e45071d1" providerId="LiveId" clId="{45701026-7E25-5947-8361-3496F0A3C9AA}" dt="2024-11-17T18:34:19.820" v="22297" actId="790"/>
          <ac:spMkLst>
            <pc:docMk/>
            <pc:sldMk cId="0" sldId="275"/>
            <ac:spMk id="389" creationId="{00000000-0000-0000-0000-000000000000}"/>
          </ac:spMkLst>
        </pc:spChg>
        <pc:spChg chg="mod">
          <ac:chgData name="Niklas Radomski" userId="e601bc51e45071d1" providerId="LiveId" clId="{45701026-7E25-5947-8361-3496F0A3C9AA}" dt="2024-11-17T18:34:19.820" v="22297" actId="790"/>
          <ac:spMkLst>
            <pc:docMk/>
            <pc:sldMk cId="0" sldId="275"/>
            <ac:spMk id="390" creationId="{00000000-0000-0000-0000-000000000000}"/>
          </ac:spMkLst>
        </pc:spChg>
        <pc:spChg chg="mod">
          <ac:chgData name="Niklas Radomski" userId="e601bc51e45071d1" providerId="LiveId" clId="{45701026-7E25-5947-8361-3496F0A3C9AA}" dt="2024-11-17T18:34:19.820" v="22297" actId="790"/>
          <ac:spMkLst>
            <pc:docMk/>
            <pc:sldMk cId="0" sldId="275"/>
            <ac:spMk id="394" creationId="{00000000-0000-0000-0000-000000000000}"/>
          </ac:spMkLst>
        </pc:spChg>
      </pc:sldChg>
      <pc:sldChg chg="addSp modSp mod ord modTransition">
        <pc:chgData name="Niklas Radomski" userId="e601bc51e45071d1" providerId="LiveId" clId="{45701026-7E25-5947-8361-3496F0A3C9AA}" dt="2024-11-19T21:11:17.383" v="59833"/>
        <pc:sldMkLst>
          <pc:docMk/>
          <pc:sldMk cId="0" sldId="276"/>
        </pc:sldMkLst>
        <pc:spChg chg="add mod">
          <ac:chgData name="Niklas Radomski" userId="e601bc51e45071d1" providerId="LiveId" clId="{45701026-7E25-5947-8361-3496F0A3C9AA}" dt="2024-11-19T21:00:52.175" v="59749"/>
          <ac:spMkLst>
            <pc:docMk/>
            <pc:sldMk cId="0" sldId="276"/>
            <ac:spMk id="2" creationId="{75E37E69-24A5-E794-05C2-327D1A65E810}"/>
          </ac:spMkLst>
        </pc:spChg>
        <pc:spChg chg="mod">
          <ac:chgData name="Niklas Radomski" userId="e601bc51e45071d1" providerId="LiveId" clId="{45701026-7E25-5947-8361-3496F0A3C9AA}" dt="2024-11-17T18:34:19.820" v="22297" actId="790"/>
          <ac:spMkLst>
            <pc:docMk/>
            <pc:sldMk cId="0" sldId="276"/>
            <ac:spMk id="399" creationId="{00000000-0000-0000-0000-000000000000}"/>
          </ac:spMkLst>
        </pc:spChg>
      </pc:sldChg>
      <pc:sldChg chg="modSp del mod">
        <pc:chgData name="Niklas Radomski" userId="e601bc51e45071d1" providerId="LiveId" clId="{45701026-7E25-5947-8361-3496F0A3C9AA}" dt="2024-11-19T19:18:05.324" v="59687" actId="2696"/>
        <pc:sldMkLst>
          <pc:docMk/>
          <pc:sldMk cId="0" sldId="277"/>
        </pc:sldMkLst>
        <pc:spChg chg="mod">
          <ac:chgData name="Niklas Radomski" userId="e601bc51e45071d1" providerId="LiveId" clId="{45701026-7E25-5947-8361-3496F0A3C9AA}" dt="2024-11-17T18:34:19.820" v="22297" actId="790"/>
          <ac:spMkLst>
            <pc:docMk/>
            <pc:sldMk cId="0" sldId="277"/>
            <ac:spMk id="404" creationId="{00000000-0000-0000-0000-000000000000}"/>
          </ac:spMkLst>
        </pc:spChg>
        <pc:spChg chg="mod">
          <ac:chgData name="Niklas Radomski" userId="e601bc51e45071d1" providerId="LiveId" clId="{45701026-7E25-5947-8361-3496F0A3C9AA}" dt="2024-11-17T18:34:19.820" v="22297" actId="790"/>
          <ac:spMkLst>
            <pc:docMk/>
            <pc:sldMk cId="0" sldId="277"/>
            <ac:spMk id="405" creationId="{00000000-0000-0000-0000-000000000000}"/>
          </ac:spMkLst>
        </pc:spChg>
        <pc:spChg chg="mod">
          <ac:chgData name="Niklas Radomski" userId="e601bc51e45071d1" providerId="LiveId" clId="{45701026-7E25-5947-8361-3496F0A3C9AA}" dt="2024-11-17T18:34:19.820" v="22297" actId="790"/>
          <ac:spMkLst>
            <pc:docMk/>
            <pc:sldMk cId="0" sldId="277"/>
            <ac:spMk id="406" creationId="{00000000-0000-0000-0000-000000000000}"/>
          </ac:spMkLst>
        </pc:spChg>
        <pc:spChg chg="mod">
          <ac:chgData name="Niklas Radomski" userId="e601bc51e45071d1" providerId="LiveId" clId="{45701026-7E25-5947-8361-3496F0A3C9AA}" dt="2024-11-17T18:34:19.820" v="22297" actId="790"/>
          <ac:spMkLst>
            <pc:docMk/>
            <pc:sldMk cId="0" sldId="277"/>
            <ac:spMk id="407" creationId="{00000000-0000-0000-0000-000000000000}"/>
          </ac:spMkLst>
        </pc:spChg>
        <pc:spChg chg="mod">
          <ac:chgData name="Niklas Radomski" userId="e601bc51e45071d1" providerId="LiveId" clId="{45701026-7E25-5947-8361-3496F0A3C9AA}" dt="2024-11-17T18:34:19.820" v="22297" actId="790"/>
          <ac:spMkLst>
            <pc:docMk/>
            <pc:sldMk cId="0" sldId="277"/>
            <ac:spMk id="408" creationId="{00000000-0000-0000-0000-000000000000}"/>
          </ac:spMkLst>
        </pc:spChg>
        <pc:spChg chg="mod">
          <ac:chgData name="Niklas Radomski" userId="e601bc51e45071d1" providerId="LiveId" clId="{45701026-7E25-5947-8361-3496F0A3C9AA}" dt="2024-11-17T18:34:19.820" v="22297" actId="790"/>
          <ac:spMkLst>
            <pc:docMk/>
            <pc:sldMk cId="0" sldId="277"/>
            <ac:spMk id="409" creationId="{00000000-0000-0000-0000-000000000000}"/>
          </ac:spMkLst>
        </pc:spChg>
        <pc:spChg chg="mod">
          <ac:chgData name="Niklas Radomski" userId="e601bc51e45071d1" providerId="LiveId" clId="{45701026-7E25-5947-8361-3496F0A3C9AA}" dt="2024-11-17T18:34:19.820" v="22297" actId="790"/>
          <ac:spMkLst>
            <pc:docMk/>
            <pc:sldMk cId="0" sldId="277"/>
            <ac:spMk id="410" creationId="{00000000-0000-0000-0000-000000000000}"/>
          </ac:spMkLst>
        </pc:spChg>
        <pc:spChg chg="mod">
          <ac:chgData name="Niklas Radomski" userId="e601bc51e45071d1" providerId="LiveId" clId="{45701026-7E25-5947-8361-3496F0A3C9AA}" dt="2024-11-17T18:34:19.820" v="22297" actId="790"/>
          <ac:spMkLst>
            <pc:docMk/>
            <pc:sldMk cId="0" sldId="277"/>
            <ac:spMk id="411" creationId="{00000000-0000-0000-0000-000000000000}"/>
          </ac:spMkLst>
        </pc:spChg>
        <pc:spChg chg="mod">
          <ac:chgData name="Niklas Radomski" userId="e601bc51e45071d1" providerId="LiveId" clId="{45701026-7E25-5947-8361-3496F0A3C9AA}" dt="2024-11-17T18:34:19.820" v="22297" actId="790"/>
          <ac:spMkLst>
            <pc:docMk/>
            <pc:sldMk cId="0" sldId="277"/>
            <ac:spMk id="412" creationId="{00000000-0000-0000-0000-000000000000}"/>
          </ac:spMkLst>
        </pc:spChg>
      </pc:sldChg>
      <pc:sldChg chg="modSp del mod">
        <pc:chgData name="Niklas Radomski" userId="e601bc51e45071d1" providerId="LiveId" clId="{45701026-7E25-5947-8361-3496F0A3C9AA}" dt="2024-11-19T19:18:06.503" v="59688" actId="2696"/>
        <pc:sldMkLst>
          <pc:docMk/>
          <pc:sldMk cId="0" sldId="278"/>
        </pc:sldMkLst>
        <pc:spChg chg="mod">
          <ac:chgData name="Niklas Radomski" userId="e601bc51e45071d1" providerId="LiveId" clId="{45701026-7E25-5947-8361-3496F0A3C9AA}" dt="2024-11-17T18:34:19.820" v="22297" actId="790"/>
          <ac:spMkLst>
            <pc:docMk/>
            <pc:sldMk cId="0" sldId="278"/>
            <ac:spMk id="417" creationId="{00000000-0000-0000-0000-000000000000}"/>
          </ac:spMkLst>
        </pc:spChg>
      </pc:sldChg>
      <pc:sldChg chg="del">
        <pc:chgData name="Niklas Radomski" userId="e601bc51e45071d1" providerId="LiveId" clId="{45701026-7E25-5947-8361-3496F0A3C9AA}" dt="2024-11-17T14:14:55.030" v="16991" actId="2696"/>
        <pc:sldMkLst>
          <pc:docMk/>
          <pc:sldMk cId="0" sldId="279"/>
        </pc:sldMkLst>
      </pc:sldChg>
      <pc:sldChg chg="del">
        <pc:chgData name="Niklas Radomski" userId="e601bc51e45071d1" providerId="LiveId" clId="{45701026-7E25-5947-8361-3496F0A3C9AA}" dt="2024-11-17T14:14:55.030" v="16991" actId="2696"/>
        <pc:sldMkLst>
          <pc:docMk/>
          <pc:sldMk cId="0" sldId="280"/>
        </pc:sldMkLst>
      </pc:sldChg>
      <pc:sldChg chg="addSp delSp modSp mod modTransition modNotesTx">
        <pc:chgData name="Niklas Radomski" userId="e601bc51e45071d1" providerId="LiveId" clId="{45701026-7E25-5947-8361-3496F0A3C9AA}" dt="2024-11-20T08:12:41.628" v="59962" actId="1076"/>
        <pc:sldMkLst>
          <pc:docMk/>
          <pc:sldMk cId="0" sldId="281"/>
        </pc:sldMkLst>
        <pc:spChg chg="add mod">
          <ac:chgData name="Niklas Radomski" userId="e601bc51e45071d1" providerId="LiveId" clId="{45701026-7E25-5947-8361-3496F0A3C9AA}" dt="2024-11-19T21:00:52.175" v="59749"/>
          <ac:spMkLst>
            <pc:docMk/>
            <pc:sldMk cId="0" sldId="281"/>
            <ac:spMk id="2" creationId="{1EB016C7-0311-7050-0809-7D91BC3646D7}"/>
          </ac:spMkLst>
        </pc:spChg>
        <pc:spChg chg="add mod">
          <ac:chgData name="Niklas Radomski" userId="e601bc51e45071d1" providerId="LiveId" clId="{45701026-7E25-5947-8361-3496F0A3C9AA}" dt="2024-11-20T08:12:39.229" v="59961" actId="1076"/>
          <ac:spMkLst>
            <pc:docMk/>
            <pc:sldMk cId="0" sldId="281"/>
            <ac:spMk id="3" creationId="{4C19C633-5F2B-512E-8A6D-CE81DF04CC11}"/>
          </ac:spMkLst>
        </pc:spChg>
        <pc:spChg chg="del mod">
          <ac:chgData name="Niklas Radomski" userId="e601bc51e45071d1" providerId="LiveId" clId="{45701026-7E25-5947-8361-3496F0A3C9AA}" dt="2024-11-20T08:11:56.179" v="59910" actId="478"/>
          <ac:spMkLst>
            <pc:docMk/>
            <pc:sldMk cId="0" sldId="281"/>
            <ac:spMk id="436" creationId="{00000000-0000-0000-0000-000000000000}"/>
          </ac:spMkLst>
        </pc:spChg>
        <pc:spChg chg="del mod">
          <ac:chgData name="Niklas Radomski" userId="e601bc51e45071d1" providerId="LiveId" clId="{45701026-7E25-5947-8361-3496F0A3C9AA}" dt="2024-11-20T08:11:54.240" v="59909" actId="478"/>
          <ac:spMkLst>
            <pc:docMk/>
            <pc:sldMk cId="0" sldId="281"/>
            <ac:spMk id="437" creationId="{00000000-0000-0000-0000-000000000000}"/>
          </ac:spMkLst>
        </pc:spChg>
        <pc:spChg chg="mod">
          <ac:chgData name="Niklas Radomski" userId="e601bc51e45071d1" providerId="LiveId" clId="{45701026-7E25-5947-8361-3496F0A3C9AA}" dt="2024-11-20T08:12:41.628" v="59962" actId="1076"/>
          <ac:spMkLst>
            <pc:docMk/>
            <pc:sldMk cId="0" sldId="281"/>
            <ac:spMk id="438" creationId="{00000000-0000-0000-0000-000000000000}"/>
          </ac:spMkLst>
        </pc:spChg>
        <pc:spChg chg="del mod">
          <ac:chgData name="Niklas Radomski" userId="e601bc51e45071d1" providerId="LiveId" clId="{45701026-7E25-5947-8361-3496F0A3C9AA}" dt="2024-11-20T08:11:58.330" v="59911" actId="478"/>
          <ac:spMkLst>
            <pc:docMk/>
            <pc:sldMk cId="0" sldId="281"/>
            <ac:spMk id="439" creationId="{00000000-0000-0000-0000-000000000000}"/>
          </ac:spMkLst>
        </pc:spChg>
      </pc:sldChg>
      <pc:sldChg chg="addSp delSp modSp add del mod modTransition modShow modNotesTx">
        <pc:chgData name="Niklas Radomski" userId="e601bc51e45071d1" providerId="LiveId" clId="{45701026-7E25-5947-8361-3496F0A3C9AA}" dt="2024-11-19T21:10:49.329" v="59824"/>
        <pc:sldMkLst>
          <pc:docMk/>
          <pc:sldMk cId="2593479731" sldId="282"/>
        </pc:sldMkLst>
        <pc:spChg chg="add mod">
          <ac:chgData name="Niklas Radomski" userId="e601bc51e45071d1" providerId="LiveId" clId="{45701026-7E25-5947-8361-3496F0A3C9AA}" dt="2024-11-19T21:00:52.175" v="59749"/>
          <ac:spMkLst>
            <pc:docMk/>
            <pc:sldMk cId="2593479731" sldId="282"/>
            <ac:spMk id="2" creationId="{04558D67-C5D6-69BB-E1D0-1169908A9514}"/>
          </ac:spMkLst>
        </pc:spChg>
        <pc:spChg chg="del mod">
          <ac:chgData name="Niklas Radomski" userId="e601bc51e45071d1" providerId="LiveId" clId="{45701026-7E25-5947-8361-3496F0A3C9AA}" dt="2024-11-17T14:50:30.982" v="17419" actId="478"/>
          <ac:spMkLst>
            <pc:docMk/>
            <pc:sldMk cId="2593479731" sldId="282"/>
            <ac:spMk id="2" creationId="{CE9E2C92-DDCC-3FFB-761D-F722B20E8786}"/>
          </ac:spMkLst>
        </pc:spChg>
        <pc:spChg chg="mod">
          <ac:chgData name="Niklas Radomski" userId="e601bc51e45071d1" providerId="LiveId" clId="{45701026-7E25-5947-8361-3496F0A3C9AA}" dt="2024-11-17T18:34:19.820" v="22297" actId="790"/>
          <ac:spMkLst>
            <pc:docMk/>
            <pc:sldMk cId="2593479731" sldId="282"/>
            <ac:spMk id="3" creationId="{9FB2B7F0-6940-0F05-85F9-DF3C24297A7D}"/>
          </ac:spMkLst>
        </pc:spChg>
        <pc:spChg chg="add del mod">
          <ac:chgData name="Niklas Radomski" userId="e601bc51e45071d1" providerId="LiveId" clId="{45701026-7E25-5947-8361-3496F0A3C9AA}" dt="2024-11-17T14:13:02.804" v="16953" actId="478"/>
          <ac:spMkLst>
            <pc:docMk/>
            <pc:sldMk cId="2593479731" sldId="282"/>
            <ac:spMk id="4" creationId="{672BB0CB-BA88-0E1D-E732-E69D9391C64B}"/>
          </ac:spMkLst>
        </pc:spChg>
        <pc:spChg chg="add mod">
          <ac:chgData name="Niklas Radomski" userId="e601bc51e45071d1" providerId="LiveId" clId="{45701026-7E25-5947-8361-3496F0A3C9AA}" dt="2024-11-17T18:34:19.820" v="22297" actId="790"/>
          <ac:spMkLst>
            <pc:docMk/>
            <pc:sldMk cId="2593479731" sldId="282"/>
            <ac:spMk id="5" creationId="{F8A54E12-86DC-B981-0AC8-71C9D3682B26}"/>
          </ac:spMkLst>
        </pc:spChg>
        <pc:spChg chg="mod">
          <ac:chgData name="Niklas Radomski" userId="e601bc51e45071d1" providerId="LiveId" clId="{45701026-7E25-5947-8361-3496F0A3C9AA}" dt="2024-11-17T18:34:19.820" v="22297" actId="790"/>
          <ac:spMkLst>
            <pc:docMk/>
            <pc:sldMk cId="2593479731" sldId="282"/>
            <ac:spMk id="7" creationId="{38CD0157-F3FF-CA89-453E-AF125D53D5F3}"/>
          </ac:spMkLst>
        </pc:spChg>
        <pc:spChg chg="mod">
          <ac:chgData name="Niklas Radomski" userId="e601bc51e45071d1" providerId="LiveId" clId="{45701026-7E25-5947-8361-3496F0A3C9AA}" dt="2024-11-17T18:34:19.820" v="22297" actId="790"/>
          <ac:spMkLst>
            <pc:docMk/>
            <pc:sldMk cId="2593479731" sldId="282"/>
            <ac:spMk id="8" creationId="{9E603F39-A530-2265-2D4F-4F938F7738C6}"/>
          </ac:spMkLst>
        </pc:spChg>
        <pc:spChg chg="mod">
          <ac:chgData name="Niklas Radomski" userId="e601bc51e45071d1" providerId="LiveId" clId="{45701026-7E25-5947-8361-3496F0A3C9AA}" dt="2024-11-17T18:34:19.820" v="22297" actId="790"/>
          <ac:spMkLst>
            <pc:docMk/>
            <pc:sldMk cId="2593479731" sldId="282"/>
            <ac:spMk id="9" creationId="{492DF502-757B-26CB-FC75-C4C0D1A464CC}"/>
          </ac:spMkLst>
        </pc:spChg>
        <pc:spChg chg="mod">
          <ac:chgData name="Niklas Radomski" userId="e601bc51e45071d1" providerId="LiveId" clId="{45701026-7E25-5947-8361-3496F0A3C9AA}" dt="2024-11-17T18:34:19.820" v="22297" actId="790"/>
          <ac:spMkLst>
            <pc:docMk/>
            <pc:sldMk cId="2593479731" sldId="282"/>
            <ac:spMk id="10" creationId="{D4EDEE30-6222-F4DF-BEEB-465F04C5C855}"/>
          </ac:spMkLst>
        </pc:spChg>
        <pc:spChg chg="mod">
          <ac:chgData name="Niklas Radomski" userId="e601bc51e45071d1" providerId="LiveId" clId="{45701026-7E25-5947-8361-3496F0A3C9AA}" dt="2024-11-17T18:34:19.820" v="22297" actId="790"/>
          <ac:spMkLst>
            <pc:docMk/>
            <pc:sldMk cId="2593479731" sldId="282"/>
            <ac:spMk id="12" creationId="{6A18E30C-15DD-421F-7509-89C274A8F893}"/>
          </ac:spMkLst>
        </pc:spChg>
        <pc:spChg chg="add mod">
          <ac:chgData name="Niklas Radomski" userId="e601bc51e45071d1" providerId="LiveId" clId="{45701026-7E25-5947-8361-3496F0A3C9AA}" dt="2024-11-17T18:34:19.820" v="22297" actId="790"/>
          <ac:spMkLst>
            <pc:docMk/>
            <pc:sldMk cId="2593479731" sldId="282"/>
            <ac:spMk id="17" creationId="{538DF240-EED2-AFE5-18E4-8500286ECA4A}"/>
          </ac:spMkLst>
        </pc:spChg>
        <pc:spChg chg="del">
          <ac:chgData name="Niklas Radomski" userId="e601bc51e45071d1" providerId="LiveId" clId="{45701026-7E25-5947-8361-3496F0A3C9AA}" dt="2024-11-17T14:13:01.182" v="16951" actId="478"/>
          <ac:spMkLst>
            <pc:docMk/>
            <pc:sldMk cId="2593479731" sldId="282"/>
            <ac:spMk id="241" creationId="{CEA19808-D2E9-14C8-CDE7-940470BC4169}"/>
          </ac:spMkLst>
        </pc:spChg>
        <pc:spChg chg="add del mod">
          <ac:chgData name="Niklas Radomski" userId="e601bc51e45071d1" providerId="LiveId" clId="{45701026-7E25-5947-8361-3496F0A3C9AA}" dt="2024-11-17T18:34:19.820" v="22297" actId="790"/>
          <ac:spMkLst>
            <pc:docMk/>
            <pc:sldMk cId="2593479731" sldId="282"/>
            <ac:spMk id="242" creationId="{93BD6A18-44AB-9A8F-6AEA-3A6B7856846F}"/>
          </ac:spMkLst>
        </pc:spChg>
        <pc:grpChg chg="add mod">
          <ac:chgData name="Niklas Radomski" userId="e601bc51e45071d1" providerId="LiveId" clId="{45701026-7E25-5947-8361-3496F0A3C9AA}" dt="2024-11-17T14:39:57.771" v="17380" actId="1076"/>
          <ac:grpSpMkLst>
            <pc:docMk/>
            <pc:sldMk cId="2593479731" sldId="282"/>
            <ac:grpSpMk id="6" creationId="{2424941A-053B-D031-F59F-619873E74D97}"/>
          </ac:grpSpMkLst>
        </pc:grpChg>
        <pc:grpChg chg="mod">
          <ac:chgData name="Niklas Radomski" userId="e601bc51e45071d1" providerId="LiveId" clId="{45701026-7E25-5947-8361-3496F0A3C9AA}" dt="2024-11-17T14:39:55.063" v="17379" actId="1076"/>
          <ac:grpSpMkLst>
            <pc:docMk/>
            <pc:sldMk cId="2593479731" sldId="282"/>
            <ac:grpSpMk id="11" creationId="{EDF63195-D354-070F-4367-256495E1EFF7}"/>
          </ac:grpSpMkLst>
        </pc:grpChg>
        <pc:grpChg chg="mod">
          <ac:chgData name="Niklas Radomski" userId="e601bc51e45071d1" providerId="LiveId" clId="{45701026-7E25-5947-8361-3496F0A3C9AA}" dt="2024-11-17T14:39:55.063" v="17379" actId="1076"/>
          <ac:grpSpMkLst>
            <pc:docMk/>
            <pc:sldMk cId="2593479731" sldId="282"/>
            <ac:grpSpMk id="13" creationId="{1B7619A7-8AE5-AF50-5C11-CD3A5EA01241}"/>
          </ac:grpSpMkLst>
        </pc:grpChg>
        <pc:grpChg chg="del">
          <ac:chgData name="Niklas Radomski" userId="e601bc51e45071d1" providerId="LiveId" clId="{45701026-7E25-5947-8361-3496F0A3C9AA}" dt="2024-11-17T14:38:40.835" v="17318" actId="478"/>
          <ac:grpSpMkLst>
            <pc:docMk/>
            <pc:sldMk cId="2593479731" sldId="282"/>
            <ac:grpSpMk id="16" creationId="{1C47A1C6-8F58-6255-1FA2-27B8E19DF9EB}"/>
          </ac:grpSpMkLst>
        </pc:grpChg>
        <pc:grpChg chg="del">
          <ac:chgData name="Niklas Radomski" userId="e601bc51e45071d1" providerId="LiveId" clId="{45701026-7E25-5947-8361-3496F0A3C9AA}" dt="2024-11-17T14:38:44.526" v="17319" actId="478"/>
          <ac:grpSpMkLst>
            <pc:docMk/>
            <pc:sldMk cId="2593479731" sldId="282"/>
            <ac:grpSpMk id="20" creationId="{6904866F-B860-177C-9ADF-5004E820F103}"/>
          </ac:grpSpMkLst>
        </pc:grpChg>
        <pc:cxnChg chg="mod">
          <ac:chgData name="Niklas Radomski" userId="e601bc51e45071d1" providerId="LiveId" clId="{45701026-7E25-5947-8361-3496F0A3C9AA}" dt="2024-11-17T16:33:21.299" v="21153" actId="1038"/>
          <ac:cxnSpMkLst>
            <pc:docMk/>
            <pc:sldMk cId="2593479731" sldId="282"/>
            <ac:cxnSpMk id="243" creationId="{25C100A9-5F18-9439-82E0-EA7D495CA5C2}"/>
          </ac:cxnSpMkLst>
        </pc:cxnChg>
      </pc:sldChg>
      <pc:sldChg chg="del mod modShow">
        <pc:chgData name="Niklas Radomski" userId="e601bc51e45071d1" providerId="LiveId" clId="{45701026-7E25-5947-8361-3496F0A3C9AA}" dt="2024-11-17T13:47:12.985" v="15909" actId="2696"/>
        <pc:sldMkLst>
          <pc:docMk/>
          <pc:sldMk cId="2873030427" sldId="282"/>
        </pc:sldMkLst>
      </pc:sldChg>
      <pc:sldChg chg="del mod modShow">
        <pc:chgData name="Niklas Radomski" userId="e601bc51e45071d1" providerId="LiveId" clId="{45701026-7E25-5947-8361-3496F0A3C9AA}" dt="2024-11-17T13:59:39.278" v="16436" actId="2696"/>
        <pc:sldMkLst>
          <pc:docMk/>
          <pc:sldMk cId="4294173959" sldId="284"/>
        </pc:sldMkLst>
      </pc:sldChg>
      <pc:sldChg chg="addSp delSp modSp del mod modShow modNotesTx">
        <pc:chgData name="Niklas Radomski" userId="e601bc51e45071d1" providerId="LiveId" clId="{45701026-7E25-5947-8361-3496F0A3C9AA}" dt="2024-11-17T16:27:28.894" v="21101" actId="2696"/>
        <pc:sldMkLst>
          <pc:docMk/>
          <pc:sldMk cId="3215630244" sldId="285"/>
        </pc:sldMkLst>
        <pc:spChg chg="add mod">
          <ac:chgData name="Niklas Radomski" userId="e601bc51e45071d1" providerId="LiveId" clId="{45701026-7E25-5947-8361-3496F0A3C9AA}" dt="2024-11-09T16:10:18.442" v="85" actId="207"/>
          <ac:spMkLst>
            <pc:docMk/>
            <pc:sldMk cId="3215630244" sldId="285"/>
            <ac:spMk id="2" creationId="{DC4512A8-EA7B-F3ED-968B-75A53BB71146}"/>
          </ac:spMkLst>
        </pc:spChg>
        <pc:spChg chg="mod">
          <ac:chgData name="Niklas Radomski" userId="e601bc51e45071d1" providerId="LiveId" clId="{45701026-7E25-5947-8361-3496F0A3C9AA}" dt="2024-11-10T13:54:09.967" v="5662" actId="1076"/>
          <ac:spMkLst>
            <pc:docMk/>
            <pc:sldMk cId="3215630244" sldId="285"/>
            <ac:spMk id="3" creationId="{D09F87D2-A890-19D3-166E-0F184071A873}"/>
          </ac:spMkLst>
        </pc:spChg>
        <pc:spChg chg="add mod">
          <ac:chgData name="Niklas Radomski" userId="e601bc51e45071d1" providerId="LiveId" clId="{45701026-7E25-5947-8361-3496F0A3C9AA}" dt="2024-11-09T16:10:18.442" v="85" actId="207"/>
          <ac:spMkLst>
            <pc:docMk/>
            <pc:sldMk cId="3215630244" sldId="285"/>
            <ac:spMk id="4" creationId="{BA1893FB-C47E-8FE7-60C1-AC4D16834971}"/>
          </ac:spMkLst>
        </pc:spChg>
        <pc:spChg chg="mod">
          <ac:chgData name="Niklas Radomski" userId="e601bc51e45071d1" providerId="LiveId" clId="{45701026-7E25-5947-8361-3496F0A3C9AA}" dt="2024-11-10T13:52:29.619" v="5642" actId="164"/>
          <ac:spMkLst>
            <pc:docMk/>
            <pc:sldMk cId="3215630244" sldId="285"/>
            <ac:spMk id="5" creationId="{45CC1E8C-B843-6D5B-5CE6-C9DFFCCC1F70}"/>
          </ac:spMkLst>
        </pc:spChg>
        <pc:spChg chg="mod">
          <ac:chgData name="Niklas Radomski" userId="e601bc51e45071d1" providerId="LiveId" clId="{45701026-7E25-5947-8361-3496F0A3C9AA}" dt="2024-11-10T09:19:17.787" v="3868" actId="1076"/>
          <ac:spMkLst>
            <pc:docMk/>
            <pc:sldMk cId="3215630244" sldId="285"/>
            <ac:spMk id="6" creationId="{42C2F3A7-50F7-361A-8FA0-9EC686E35452}"/>
          </ac:spMkLst>
        </pc:spChg>
        <pc:spChg chg="mod">
          <ac:chgData name="Niklas Radomski" userId="e601bc51e45071d1" providerId="LiveId" clId="{45701026-7E25-5947-8361-3496F0A3C9AA}" dt="2024-11-09T17:14:29.105" v="863" actId="20577"/>
          <ac:spMkLst>
            <pc:docMk/>
            <pc:sldMk cId="3215630244" sldId="285"/>
            <ac:spMk id="7" creationId="{B71B15E1-D6A2-B3DA-4466-2DF2B4AC2FBB}"/>
          </ac:spMkLst>
        </pc:spChg>
        <pc:spChg chg="mod">
          <ac:chgData name="Niklas Radomski" userId="e601bc51e45071d1" providerId="LiveId" clId="{45701026-7E25-5947-8361-3496F0A3C9AA}" dt="2024-11-10T13:52:44.187" v="5644" actId="465"/>
          <ac:spMkLst>
            <pc:docMk/>
            <pc:sldMk cId="3215630244" sldId="285"/>
            <ac:spMk id="8" creationId="{F1FFF7E3-92A1-515C-F2A5-AA65705AFE33}"/>
          </ac:spMkLst>
        </pc:spChg>
        <pc:spChg chg="mod">
          <ac:chgData name="Niklas Radomski" userId="e601bc51e45071d1" providerId="LiveId" clId="{45701026-7E25-5947-8361-3496F0A3C9AA}" dt="2024-11-10T13:53:06.034" v="5649" actId="1076"/>
          <ac:spMkLst>
            <pc:docMk/>
            <pc:sldMk cId="3215630244" sldId="285"/>
            <ac:spMk id="9" creationId="{95FF1F79-4137-72C8-A42D-041C774B9F60}"/>
          </ac:spMkLst>
        </pc:spChg>
        <pc:spChg chg="mod">
          <ac:chgData name="Niklas Radomski" userId="e601bc51e45071d1" providerId="LiveId" clId="{45701026-7E25-5947-8361-3496F0A3C9AA}" dt="2024-11-10T13:52:44.187" v="5644" actId="465"/>
          <ac:spMkLst>
            <pc:docMk/>
            <pc:sldMk cId="3215630244" sldId="285"/>
            <ac:spMk id="10" creationId="{0B8FE87A-6900-FB9D-E98E-D3015132E03C}"/>
          </ac:spMkLst>
        </pc:spChg>
        <pc:spChg chg="mod">
          <ac:chgData name="Niklas Radomski" userId="e601bc51e45071d1" providerId="LiveId" clId="{45701026-7E25-5947-8361-3496F0A3C9AA}" dt="2024-11-10T13:53:01.138" v="5648" actId="1076"/>
          <ac:spMkLst>
            <pc:docMk/>
            <pc:sldMk cId="3215630244" sldId="285"/>
            <ac:spMk id="11" creationId="{59FC496D-56E8-CEDB-77A7-7DD3386D9F67}"/>
          </ac:spMkLst>
        </pc:spChg>
        <pc:spChg chg="add del mod">
          <ac:chgData name="Niklas Radomski" userId="e601bc51e45071d1" providerId="LiveId" clId="{45701026-7E25-5947-8361-3496F0A3C9AA}" dt="2024-11-09T16:01:54.459" v="21" actId="478"/>
          <ac:spMkLst>
            <pc:docMk/>
            <pc:sldMk cId="3215630244" sldId="285"/>
            <ac:spMk id="12" creationId="{C7558D79-C5BC-9E31-9E27-6690F8496D62}"/>
          </ac:spMkLst>
        </pc:spChg>
        <pc:spChg chg="add mod">
          <ac:chgData name="Niklas Radomski" userId="e601bc51e45071d1" providerId="LiveId" clId="{45701026-7E25-5947-8361-3496F0A3C9AA}" dt="2024-11-09T16:10:18.442" v="85" actId="207"/>
          <ac:spMkLst>
            <pc:docMk/>
            <pc:sldMk cId="3215630244" sldId="285"/>
            <ac:spMk id="13" creationId="{C0BC773E-39FD-54D6-D011-BEC2C9BF29D9}"/>
          </ac:spMkLst>
        </pc:spChg>
        <pc:spChg chg="mod">
          <ac:chgData name="Niklas Radomski" userId="e601bc51e45071d1" providerId="LiveId" clId="{45701026-7E25-5947-8361-3496F0A3C9AA}" dt="2024-11-10T13:52:54.266" v="5647" actId="1076"/>
          <ac:spMkLst>
            <pc:docMk/>
            <pc:sldMk cId="3215630244" sldId="285"/>
            <ac:spMk id="21" creationId="{703B3232-4D0D-7B81-32FC-2C711052E51A}"/>
          </ac:spMkLst>
        </pc:spChg>
        <pc:spChg chg="mod">
          <ac:chgData name="Niklas Radomski" userId="e601bc51e45071d1" providerId="LiveId" clId="{45701026-7E25-5947-8361-3496F0A3C9AA}" dt="2024-11-09T17:14:58.471" v="869" actId="14100"/>
          <ac:spMkLst>
            <pc:docMk/>
            <pc:sldMk cId="3215630244" sldId="285"/>
            <ac:spMk id="22" creationId="{C7886EFC-A58D-AE8C-C1DE-B37583E62D1C}"/>
          </ac:spMkLst>
        </pc:spChg>
        <pc:spChg chg="mod">
          <ac:chgData name="Niklas Radomski" userId="e601bc51e45071d1" providerId="LiveId" clId="{45701026-7E25-5947-8361-3496F0A3C9AA}" dt="2024-11-09T17:13:57.909" v="848" actId="1076"/>
          <ac:spMkLst>
            <pc:docMk/>
            <pc:sldMk cId="3215630244" sldId="285"/>
            <ac:spMk id="24" creationId="{3DC01A99-1098-49C7-5246-54E4304EC8C1}"/>
          </ac:spMkLst>
        </pc:spChg>
        <pc:spChg chg="add mod">
          <ac:chgData name="Niklas Radomski" userId="e601bc51e45071d1" providerId="LiveId" clId="{45701026-7E25-5947-8361-3496F0A3C9AA}" dt="2024-11-09T16:10:18.442" v="85" actId="207"/>
          <ac:spMkLst>
            <pc:docMk/>
            <pc:sldMk cId="3215630244" sldId="285"/>
            <ac:spMk id="37" creationId="{6987D377-4074-F17B-C25E-4CC733A1ECAD}"/>
          </ac:spMkLst>
        </pc:spChg>
        <pc:spChg chg="add del mod">
          <ac:chgData name="Niklas Radomski" userId="e601bc51e45071d1" providerId="LiveId" clId="{45701026-7E25-5947-8361-3496F0A3C9AA}" dt="2024-11-10T13:58:38.067" v="5707" actId="478"/>
          <ac:spMkLst>
            <pc:docMk/>
            <pc:sldMk cId="3215630244" sldId="285"/>
            <ac:spMk id="44" creationId="{2871F5B9-EA16-468F-31C6-A8225E483625}"/>
          </ac:spMkLst>
        </pc:spChg>
        <pc:spChg chg="add del mod">
          <ac:chgData name="Niklas Radomski" userId="e601bc51e45071d1" providerId="LiveId" clId="{45701026-7E25-5947-8361-3496F0A3C9AA}" dt="2024-11-10T13:58:39.041" v="5710" actId="478"/>
          <ac:spMkLst>
            <pc:docMk/>
            <pc:sldMk cId="3215630244" sldId="285"/>
            <ac:spMk id="53" creationId="{4EF7ED96-8483-C39A-88A4-E148A3C3E987}"/>
          </ac:spMkLst>
        </pc:spChg>
        <pc:spChg chg="add mod">
          <ac:chgData name="Niklas Radomski" userId="e601bc51e45071d1" providerId="LiveId" clId="{45701026-7E25-5947-8361-3496F0A3C9AA}" dt="2024-11-10T13:52:23.570" v="5641" actId="1076"/>
          <ac:spMkLst>
            <pc:docMk/>
            <pc:sldMk cId="3215630244" sldId="285"/>
            <ac:spMk id="56" creationId="{01FE5C79-3C0C-9091-2940-EA2682733D51}"/>
          </ac:spMkLst>
        </pc:spChg>
        <pc:spChg chg="add mod">
          <ac:chgData name="Niklas Radomski" userId="e601bc51e45071d1" providerId="LiveId" clId="{45701026-7E25-5947-8361-3496F0A3C9AA}" dt="2024-11-10T13:51:55.871" v="5638" actId="1076"/>
          <ac:spMkLst>
            <pc:docMk/>
            <pc:sldMk cId="3215630244" sldId="285"/>
            <ac:spMk id="57" creationId="{B0ECFB6D-1DB4-11F8-892C-1775FDD0339C}"/>
          </ac:spMkLst>
        </pc:spChg>
        <pc:spChg chg="add mod">
          <ac:chgData name="Niklas Radomski" userId="e601bc51e45071d1" providerId="LiveId" clId="{45701026-7E25-5947-8361-3496F0A3C9AA}" dt="2024-11-09T17:14:38.608" v="867" actId="20577"/>
          <ac:spMkLst>
            <pc:docMk/>
            <pc:sldMk cId="3215630244" sldId="285"/>
            <ac:spMk id="58" creationId="{6A374972-832F-DD8D-1AFB-69CCDFC0F879}"/>
          </ac:spMkLst>
        </pc:spChg>
        <pc:spChg chg="add mod">
          <ac:chgData name="Niklas Radomski" userId="e601bc51e45071d1" providerId="LiveId" clId="{45701026-7E25-5947-8361-3496F0A3C9AA}" dt="2024-11-10T13:53:17.646" v="5653" actId="14100"/>
          <ac:spMkLst>
            <pc:docMk/>
            <pc:sldMk cId="3215630244" sldId="285"/>
            <ac:spMk id="59" creationId="{13455607-0DEF-F625-3EFE-1012EB764FD0}"/>
          </ac:spMkLst>
        </pc:spChg>
        <pc:spChg chg="add mod">
          <ac:chgData name="Niklas Radomski" userId="e601bc51e45071d1" providerId="LiveId" clId="{45701026-7E25-5947-8361-3496F0A3C9AA}" dt="2024-11-10T13:51:38.909" v="5633" actId="1076"/>
          <ac:spMkLst>
            <pc:docMk/>
            <pc:sldMk cId="3215630244" sldId="285"/>
            <ac:spMk id="60" creationId="{858ACD4F-504D-C084-1685-8D4287E8D8E7}"/>
          </ac:spMkLst>
        </pc:spChg>
        <pc:spChg chg="add mod">
          <ac:chgData name="Niklas Radomski" userId="e601bc51e45071d1" providerId="LiveId" clId="{45701026-7E25-5947-8361-3496F0A3C9AA}" dt="2024-11-10T13:51:53.126" v="5636" actId="1076"/>
          <ac:spMkLst>
            <pc:docMk/>
            <pc:sldMk cId="3215630244" sldId="285"/>
            <ac:spMk id="61" creationId="{9A044F8C-BDC2-477E-4583-CCAB138679FD}"/>
          </ac:spMkLst>
        </pc:spChg>
        <pc:spChg chg="add mod">
          <ac:chgData name="Niklas Radomski" userId="e601bc51e45071d1" providerId="LiveId" clId="{45701026-7E25-5947-8361-3496F0A3C9AA}" dt="2024-11-10T08:41:37.575" v="2560" actId="20577"/>
          <ac:spMkLst>
            <pc:docMk/>
            <pc:sldMk cId="3215630244" sldId="285"/>
            <ac:spMk id="62" creationId="{B24D1FF3-789D-56F0-2934-439C0DDE51FD}"/>
          </ac:spMkLst>
        </pc:spChg>
        <pc:spChg chg="add del mod">
          <ac:chgData name="Niklas Radomski" userId="e601bc51e45071d1" providerId="LiveId" clId="{45701026-7E25-5947-8361-3496F0A3C9AA}" dt="2024-11-10T13:58:08.783" v="5699" actId="478"/>
          <ac:spMkLst>
            <pc:docMk/>
            <pc:sldMk cId="3215630244" sldId="285"/>
            <ac:spMk id="198" creationId="{EE7FD737-7089-B397-15B3-380B00A4DAC1}"/>
          </ac:spMkLst>
        </pc:spChg>
        <pc:spChg chg="add mod">
          <ac:chgData name="Niklas Radomski" userId="e601bc51e45071d1" providerId="LiveId" clId="{45701026-7E25-5947-8361-3496F0A3C9AA}" dt="2024-11-10T13:58:37.469" v="5706" actId="1076"/>
          <ac:spMkLst>
            <pc:docMk/>
            <pc:sldMk cId="3215630244" sldId="285"/>
            <ac:spMk id="202" creationId="{8A7F357E-D8A4-EBBE-F796-C59B894C13B0}"/>
          </ac:spMkLst>
        </pc:spChg>
        <pc:spChg chg="add mod">
          <ac:chgData name="Niklas Radomski" userId="e601bc51e45071d1" providerId="LiveId" clId="{45701026-7E25-5947-8361-3496F0A3C9AA}" dt="2024-11-10T13:52:44.187" v="5644" actId="465"/>
          <ac:spMkLst>
            <pc:docMk/>
            <pc:sldMk cId="3215630244" sldId="285"/>
            <ac:spMk id="203" creationId="{D5D88393-D5D9-88BE-283D-06CCDFB9A405}"/>
          </ac:spMkLst>
        </pc:spChg>
        <pc:spChg chg="mod">
          <ac:chgData name="Niklas Radomski" userId="e601bc51e45071d1" providerId="LiveId" clId="{45701026-7E25-5947-8361-3496F0A3C9AA}" dt="2024-11-09T17:14:04.187" v="849" actId="1076"/>
          <ac:spMkLst>
            <pc:docMk/>
            <pc:sldMk cId="3215630244" sldId="285"/>
            <ac:spMk id="204" creationId="{37A453B4-86E8-A61C-46F6-7C5ADD49EB22}"/>
          </ac:spMkLst>
        </pc:spChg>
        <pc:spChg chg="add mod">
          <ac:chgData name="Niklas Radomski" userId="e601bc51e45071d1" providerId="LiveId" clId="{45701026-7E25-5947-8361-3496F0A3C9AA}" dt="2024-11-10T13:52:29.619" v="5642" actId="164"/>
          <ac:spMkLst>
            <pc:docMk/>
            <pc:sldMk cId="3215630244" sldId="285"/>
            <ac:spMk id="205" creationId="{6EB11F00-3CBC-A1FC-4F5F-8AEC4B3911DD}"/>
          </ac:spMkLst>
        </pc:spChg>
        <pc:spChg chg="del">
          <ac:chgData name="Niklas Radomski" userId="e601bc51e45071d1" providerId="LiveId" clId="{45701026-7E25-5947-8361-3496F0A3C9AA}" dt="2024-11-09T17:13:48.055" v="847" actId="478"/>
          <ac:spMkLst>
            <pc:docMk/>
            <pc:sldMk cId="3215630244" sldId="285"/>
            <ac:spMk id="207" creationId="{6C89D4B6-695A-F007-3B67-A10793AFEACF}"/>
          </ac:spMkLst>
        </pc:spChg>
        <pc:spChg chg="del">
          <ac:chgData name="Niklas Radomski" userId="e601bc51e45071d1" providerId="LiveId" clId="{45701026-7E25-5947-8361-3496F0A3C9AA}" dt="2024-11-09T17:13:48.055" v="847" actId="478"/>
          <ac:spMkLst>
            <pc:docMk/>
            <pc:sldMk cId="3215630244" sldId="285"/>
            <ac:spMk id="208" creationId="{78D50C24-C3F2-6BA3-DCA2-B040E6756092}"/>
          </ac:spMkLst>
        </pc:spChg>
        <pc:spChg chg="add mod">
          <ac:chgData name="Niklas Radomski" userId="e601bc51e45071d1" providerId="LiveId" clId="{45701026-7E25-5947-8361-3496F0A3C9AA}" dt="2024-11-10T13:53:33.034" v="5657" actId="14100"/>
          <ac:spMkLst>
            <pc:docMk/>
            <pc:sldMk cId="3215630244" sldId="285"/>
            <ac:spMk id="211" creationId="{24461FD5-3899-11EA-3692-E407D5B161FA}"/>
          </ac:spMkLst>
        </pc:spChg>
        <pc:grpChg chg="add del mod">
          <ac:chgData name="Niklas Radomski" userId="e601bc51e45071d1" providerId="LiveId" clId="{45701026-7E25-5947-8361-3496F0A3C9AA}" dt="2024-11-10T13:58:38.067" v="5707" actId="478"/>
          <ac:grpSpMkLst>
            <pc:docMk/>
            <pc:sldMk cId="3215630244" sldId="285"/>
            <ac:grpSpMk id="43" creationId="{4EA00EAB-7775-64A4-EB3B-014A26528F2F}"/>
          </ac:grpSpMkLst>
        </pc:grpChg>
        <pc:grpChg chg="add mod">
          <ac:chgData name="Niklas Radomski" userId="e601bc51e45071d1" providerId="LiveId" clId="{45701026-7E25-5947-8361-3496F0A3C9AA}" dt="2024-11-10T13:52:54.266" v="5647" actId="1076"/>
          <ac:grpSpMkLst>
            <pc:docMk/>
            <pc:sldMk cId="3215630244" sldId="285"/>
            <ac:grpSpMk id="206" creationId="{17C438EA-3DB4-BF13-24B3-626813716646}"/>
          </ac:grpSpMkLst>
        </pc:grpChg>
        <pc:grpChg chg="add mod">
          <ac:chgData name="Niklas Radomski" userId="e601bc51e45071d1" providerId="LiveId" clId="{45701026-7E25-5947-8361-3496F0A3C9AA}" dt="2024-11-10T13:52:44.187" v="5644" actId="465"/>
          <ac:grpSpMkLst>
            <pc:docMk/>
            <pc:sldMk cId="3215630244" sldId="285"/>
            <ac:grpSpMk id="210" creationId="{FFE87DD0-D5BE-E7BC-491A-B636158CF31E}"/>
          </ac:grpSpMkLst>
        </pc:grpChg>
        <pc:picChg chg="add del mod">
          <ac:chgData name="Niklas Radomski" userId="e601bc51e45071d1" providerId="LiveId" clId="{45701026-7E25-5947-8361-3496F0A3C9AA}" dt="2024-11-10T13:58:40.066" v="5711" actId="478"/>
          <ac:picMkLst>
            <pc:docMk/>
            <pc:sldMk cId="3215630244" sldId="285"/>
            <ac:picMk id="52" creationId="{7A3ABF0F-B416-F783-B81A-C1F742C332B9}"/>
          </ac:picMkLst>
        </pc:picChg>
        <pc:picChg chg="add mod modCrop">
          <ac:chgData name="Niklas Radomski" userId="e601bc51e45071d1" providerId="LiveId" clId="{45701026-7E25-5947-8361-3496F0A3C9AA}" dt="2024-11-10T09:21:45.878" v="3880" actId="1076"/>
          <ac:picMkLst>
            <pc:docMk/>
            <pc:sldMk cId="3215630244" sldId="285"/>
            <ac:picMk id="192" creationId="{083E47B9-1A09-8203-26B2-3085E014F7C1}"/>
          </ac:picMkLst>
        </pc:picChg>
        <pc:picChg chg="add mod">
          <ac:chgData name="Niklas Radomski" userId="e601bc51e45071d1" providerId="LiveId" clId="{45701026-7E25-5947-8361-3496F0A3C9AA}" dt="2024-11-10T09:21:45.878" v="3880" actId="1076"/>
          <ac:picMkLst>
            <pc:docMk/>
            <pc:sldMk cId="3215630244" sldId="285"/>
            <ac:picMk id="193" creationId="{F11A24D2-0E33-0546-4897-3D7EDB3AE5DC}"/>
          </ac:picMkLst>
        </pc:picChg>
        <pc:picChg chg="add mod">
          <ac:chgData name="Niklas Radomski" userId="e601bc51e45071d1" providerId="LiveId" clId="{45701026-7E25-5947-8361-3496F0A3C9AA}" dt="2024-11-10T09:21:45.878" v="3880" actId="1076"/>
          <ac:picMkLst>
            <pc:docMk/>
            <pc:sldMk cId="3215630244" sldId="285"/>
            <ac:picMk id="194" creationId="{91621D8B-146E-B7F1-9D57-250570CDD944}"/>
          </ac:picMkLst>
        </pc:picChg>
        <pc:picChg chg="add mod">
          <ac:chgData name="Niklas Radomski" userId="e601bc51e45071d1" providerId="LiveId" clId="{45701026-7E25-5947-8361-3496F0A3C9AA}" dt="2024-11-10T09:21:51.160" v="3882" actId="1076"/>
          <ac:picMkLst>
            <pc:docMk/>
            <pc:sldMk cId="3215630244" sldId="285"/>
            <ac:picMk id="195" creationId="{7B8C8506-38D5-BA94-2224-A2E890974BD9}"/>
          </ac:picMkLst>
        </pc:picChg>
        <pc:picChg chg="add mod">
          <ac:chgData name="Niklas Radomski" userId="e601bc51e45071d1" providerId="LiveId" clId="{45701026-7E25-5947-8361-3496F0A3C9AA}" dt="2024-11-10T09:21:51.160" v="3882" actId="1076"/>
          <ac:picMkLst>
            <pc:docMk/>
            <pc:sldMk cId="3215630244" sldId="285"/>
            <ac:picMk id="196" creationId="{639E0681-37AF-42F3-319D-8BED32E7EE35}"/>
          </ac:picMkLst>
        </pc:picChg>
        <pc:picChg chg="add mod">
          <ac:chgData name="Niklas Radomski" userId="e601bc51e45071d1" providerId="LiveId" clId="{45701026-7E25-5947-8361-3496F0A3C9AA}" dt="2024-11-10T09:21:51.160" v="3882" actId="1076"/>
          <ac:picMkLst>
            <pc:docMk/>
            <pc:sldMk cId="3215630244" sldId="285"/>
            <ac:picMk id="197" creationId="{3640F2CC-DDD4-841A-E8BB-D81F4FDE423E}"/>
          </ac:picMkLst>
        </pc:picChg>
        <pc:picChg chg="add mod">
          <ac:chgData name="Niklas Radomski" userId="e601bc51e45071d1" providerId="LiveId" clId="{45701026-7E25-5947-8361-3496F0A3C9AA}" dt="2024-11-10T15:20:28.993" v="7318"/>
          <ac:picMkLst>
            <pc:docMk/>
            <pc:sldMk cId="3215630244" sldId="285"/>
            <ac:picMk id="212" creationId="{0004B780-D587-48FA-E848-3ACCAF95DA3A}"/>
          </ac:picMkLst>
        </pc:picChg>
        <pc:cxnChg chg="add mod">
          <ac:chgData name="Niklas Radomski" userId="e601bc51e45071d1" providerId="LiveId" clId="{45701026-7E25-5947-8361-3496F0A3C9AA}" dt="2024-11-10T13:58:38.067" v="5707" actId="478"/>
          <ac:cxnSpMkLst>
            <pc:docMk/>
            <pc:sldMk cId="3215630244" sldId="285"/>
            <ac:cxnSpMk id="15" creationId="{08146D70-1E3B-F593-91ED-B745ED466AE8}"/>
          </ac:cxnSpMkLst>
        </pc:cxnChg>
        <pc:cxnChg chg="add mod">
          <ac:chgData name="Niklas Radomski" userId="e601bc51e45071d1" providerId="LiveId" clId="{45701026-7E25-5947-8361-3496F0A3C9AA}" dt="2024-11-10T13:58:38.067" v="5707" actId="478"/>
          <ac:cxnSpMkLst>
            <pc:docMk/>
            <pc:sldMk cId="3215630244" sldId="285"/>
            <ac:cxnSpMk id="23" creationId="{391B6689-4076-C5F5-6DFA-62EC2B7ED35B}"/>
          </ac:cxnSpMkLst>
        </pc:cxnChg>
        <pc:cxnChg chg="add mod">
          <ac:chgData name="Niklas Radomski" userId="e601bc51e45071d1" providerId="LiveId" clId="{45701026-7E25-5947-8361-3496F0A3C9AA}" dt="2024-11-10T13:58:38.067" v="5707" actId="478"/>
          <ac:cxnSpMkLst>
            <pc:docMk/>
            <pc:sldMk cId="3215630244" sldId="285"/>
            <ac:cxnSpMk id="39" creationId="{594DF3A7-5339-B23D-E818-2CD54B6DA06E}"/>
          </ac:cxnSpMkLst>
        </pc:cxnChg>
        <pc:cxnChg chg="add del mod">
          <ac:chgData name="Niklas Radomski" userId="e601bc51e45071d1" providerId="LiveId" clId="{45701026-7E25-5947-8361-3496F0A3C9AA}" dt="2024-11-10T13:58:38.067" v="5707" actId="478"/>
          <ac:cxnSpMkLst>
            <pc:docMk/>
            <pc:sldMk cId="3215630244" sldId="285"/>
            <ac:cxnSpMk id="46" creationId="{A2341E40-54C6-8F06-3A46-AF0484DE26D5}"/>
          </ac:cxnSpMkLst>
        </pc:cxnChg>
        <pc:cxnChg chg="add del mod">
          <ac:chgData name="Niklas Radomski" userId="e601bc51e45071d1" providerId="LiveId" clId="{45701026-7E25-5947-8361-3496F0A3C9AA}" dt="2024-11-10T13:58:38.067" v="5707" actId="478"/>
          <ac:cxnSpMkLst>
            <pc:docMk/>
            <pc:sldMk cId="3215630244" sldId="285"/>
            <ac:cxnSpMk id="48" creationId="{74C4F016-98F6-D2BD-559B-FFB58C4C905A}"/>
          </ac:cxnSpMkLst>
        </pc:cxnChg>
        <pc:cxnChg chg="add del mod">
          <ac:chgData name="Niklas Radomski" userId="e601bc51e45071d1" providerId="LiveId" clId="{45701026-7E25-5947-8361-3496F0A3C9AA}" dt="2024-11-10T13:58:38.697" v="5709" actId="478"/>
          <ac:cxnSpMkLst>
            <pc:docMk/>
            <pc:sldMk cId="3215630244" sldId="285"/>
            <ac:cxnSpMk id="54" creationId="{7D64AE42-39EE-17DE-A6DA-7FD5EBA5AD01}"/>
          </ac:cxnSpMkLst>
        </pc:cxnChg>
        <pc:cxnChg chg="add del mod">
          <ac:chgData name="Niklas Radomski" userId="e601bc51e45071d1" providerId="LiveId" clId="{45701026-7E25-5947-8361-3496F0A3C9AA}" dt="2024-11-10T13:58:38.316" v="5708" actId="478"/>
          <ac:cxnSpMkLst>
            <pc:docMk/>
            <pc:sldMk cId="3215630244" sldId="285"/>
            <ac:cxnSpMk id="55" creationId="{9A1A4455-669B-8E92-47C9-A12FBAF6E714}"/>
          </ac:cxnSpMkLst>
        </pc:cxnChg>
        <pc:cxnChg chg="add del mod">
          <ac:chgData name="Niklas Radomski" userId="e601bc51e45071d1" providerId="LiveId" clId="{45701026-7E25-5947-8361-3496F0A3C9AA}" dt="2024-11-10T13:49:55.938" v="5531" actId="478"/>
          <ac:cxnSpMkLst>
            <pc:docMk/>
            <pc:sldMk cId="3215630244" sldId="285"/>
            <ac:cxnSpMk id="199" creationId="{E032310A-9BB4-A4B5-554E-CB14A3A9B031}"/>
          </ac:cxnSpMkLst>
        </pc:cxnChg>
        <pc:cxnChg chg="del">
          <ac:chgData name="Niklas Radomski" userId="e601bc51e45071d1" providerId="LiveId" clId="{45701026-7E25-5947-8361-3496F0A3C9AA}" dt="2024-11-09T17:13:48.055" v="847" actId="478"/>
          <ac:cxnSpMkLst>
            <pc:docMk/>
            <pc:sldMk cId="3215630244" sldId="285"/>
            <ac:cxnSpMk id="209" creationId="{01211864-1462-7583-5CCC-EFF4B49ED622}"/>
          </ac:cxnSpMkLst>
        </pc:cxnChg>
      </pc:sldChg>
      <pc:sldChg chg="addSp modSp add mod ord modTransition modNotesTx">
        <pc:chgData name="Niklas Radomski" userId="e601bc51e45071d1" providerId="LiveId" clId="{45701026-7E25-5947-8361-3496F0A3C9AA}" dt="2024-11-19T21:02:37.607" v="59752"/>
        <pc:sldMkLst>
          <pc:docMk/>
          <pc:sldMk cId="189416716" sldId="286"/>
        </pc:sldMkLst>
        <pc:spChg chg="add mod">
          <ac:chgData name="Niklas Radomski" userId="e601bc51e45071d1" providerId="LiveId" clId="{45701026-7E25-5947-8361-3496F0A3C9AA}" dt="2024-11-19T21:00:52.175" v="59749"/>
          <ac:spMkLst>
            <pc:docMk/>
            <pc:sldMk cId="189416716" sldId="286"/>
            <ac:spMk id="2" creationId="{8E80B499-2917-89AC-8FD8-0A1B697480BC}"/>
          </ac:spMkLst>
        </pc:spChg>
        <pc:spChg chg="mod">
          <ac:chgData name="Niklas Radomski" userId="e601bc51e45071d1" providerId="LiveId" clId="{45701026-7E25-5947-8361-3496F0A3C9AA}" dt="2024-11-17T18:34:19.820" v="22297" actId="790"/>
          <ac:spMkLst>
            <pc:docMk/>
            <pc:sldMk cId="189416716" sldId="286"/>
            <ac:spMk id="399" creationId="{CF3F6C4B-6C91-5A62-143B-D24B629F92F4}"/>
          </ac:spMkLst>
        </pc:spChg>
      </pc:sldChg>
      <pc:sldChg chg="addSp modSp add mod modTransition modNotesTx">
        <pc:chgData name="Niklas Radomski" userId="e601bc51e45071d1" providerId="LiveId" clId="{45701026-7E25-5947-8361-3496F0A3C9AA}" dt="2024-11-19T21:10:57.273" v="59825"/>
        <pc:sldMkLst>
          <pc:docMk/>
          <pc:sldMk cId="193756040" sldId="287"/>
        </pc:sldMkLst>
        <pc:spChg chg="add mod">
          <ac:chgData name="Niklas Radomski" userId="e601bc51e45071d1" providerId="LiveId" clId="{45701026-7E25-5947-8361-3496F0A3C9AA}" dt="2024-11-19T21:00:52.175" v="59749"/>
          <ac:spMkLst>
            <pc:docMk/>
            <pc:sldMk cId="193756040" sldId="287"/>
            <ac:spMk id="2" creationId="{C7D3BE1D-18B1-DB95-E79E-93E9995A2713}"/>
          </ac:spMkLst>
        </pc:spChg>
        <pc:spChg chg="mod">
          <ac:chgData name="Niklas Radomski" userId="e601bc51e45071d1" providerId="LiveId" clId="{45701026-7E25-5947-8361-3496F0A3C9AA}" dt="2024-11-17T18:34:19.820" v="22297" actId="790"/>
          <ac:spMkLst>
            <pc:docMk/>
            <pc:sldMk cId="193756040" sldId="287"/>
            <ac:spMk id="399" creationId="{4D58CC47-9132-49FB-D2AF-0BCEAF05033B}"/>
          </ac:spMkLst>
        </pc:spChg>
      </pc:sldChg>
      <pc:sldChg chg="addSp modSp add mod modTransition">
        <pc:chgData name="Niklas Radomski" userId="e601bc51e45071d1" providerId="LiveId" clId="{45701026-7E25-5947-8361-3496F0A3C9AA}" dt="2024-11-19T21:07:57.994" v="59790"/>
        <pc:sldMkLst>
          <pc:docMk/>
          <pc:sldMk cId="3158663416" sldId="288"/>
        </pc:sldMkLst>
        <pc:spChg chg="add mod">
          <ac:chgData name="Niklas Radomski" userId="e601bc51e45071d1" providerId="LiveId" clId="{45701026-7E25-5947-8361-3496F0A3C9AA}" dt="2024-11-19T21:00:52.175" v="59749"/>
          <ac:spMkLst>
            <pc:docMk/>
            <pc:sldMk cId="3158663416" sldId="288"/>
            <ac:spMk id="2" creationId="{D3E81B62-A913-9982-BCE2-444FF66E048D}"/>
          </ac:spMkLst>
        </pc:spChg>
        <pc:spChg chg="mod">
          <ac:chgData name="Niklas Radomski" userId="e601bc51e45071d1" providerId="LiveId" clId="{45701026-7E25-5947-8361-3496F0A3C9AA}" dt="2024-11-17T18:34:19.820" v="22297" actId="790"/>
          <ac:spMkLst>
            <pc:docMk/>
            <pc:sldMk cId="3158663416" sldId="288"/>
            <ac:spMk id="399" creationId="{A25F46A7-6521-4AFE-7689-DFE3BE404839}"/>
          </ac:spMkLst>
        </pc:spChg>
      </pc:sldChg>
      <pc:sldChg chg="addSp delSp modSp add mod ord modTransition modAnim modNotesTx">
        <pc:chgData name="Niklas Radomski" userId="e601bc51e45071d1" providerId="LiveId" clId="{45701026-7E25-5947-8361-3496F0A3C9AA}" dt="2024-11-19T21:00:52.175" v="59749"/>
        <pc:sldMkLst>
          <pc:docMk/>
          <pc:sldMk cId="252159963" sldId="289"/>
        </pc:sldMkLst>
        <pc:spChg chg="add mod">
          <ac:chgData name="Niklas Radomski" userId="e601bc51e45071d1" providerId="LiveId" clId="{45701026-7E25-5947-8361-3496F0A3C9AA}" dt="2024-11-19T21:00:52.175" v="59749"/>
          <ac:spMkLst>
            <pc:docMk/>
            <pc:sldMk cId="252159963" sldId="289"/>
            <ac:spMk id="2" creationId="{4ED2391F-CB9F-AB7A-BF6A-F93348199EDE}"/>
          </ac:spMkLst>
        </pc:spChg>
        <pc:spChg chg="del">
          <ac:chgData name="Niklas Radomski" userId="e601bc51e45071d1" providerId="LiveId" clId="{45701026-7E25-5947-8361-3496F0A3C9AA}" dt="2024-11-10T07:35:14.163" v="1027" actId="478"/>
          <ac:spMkLst>
            <pc:docMk/>
            <pc:sldMk cId="252159963" sldId="289"/>
            <ac:spMk id="2" creationId="{D0F34C59-0694-CB63-A57E-21B886BFF551}"/>
          </ac:spMkLst>
        </pc:spChg>
        <pc:spChg chg="add mod">
          <ac:chgData name="Niklas Radomski" userId="e601bc51e45071d1" providerId="LiveId" clId="{45701026-7E25-5947-8361-3496F0A3C9AA}" dt="2024-11-17T18:34:19.820" v="22297" actId="790"/>
          <ac:spMkLst>
            <pc:docMk/>
            <pc:sldMk cId="252159963" sldId="289"/>
            <ac:spMk id="5" creationId="{B0E595D9-1611-ECBA-B949-85589DBC6CF5}"/>
          </ac:spMkLst>
        </pc:spChg>
        <pc:spChg chg="add del mod">
          <ac:chgData name="Niklas Radomski" userId="e601bc51e45071d1" providerId="LiveId" clId="{45701026-7E25-5947-8361-3496F0A3C9AA}" dt="2024-11-10T07:36:31.139" v="1051" actId="478"/>
          <ac:spMkLst>
            <pc:docMk/>
            <pc:sldMk cId="252159963" sldId="289"/>
            <ac:spMk id="6" creationId="{F2B7276C-11B2-E50C-ED3D-F528A6201C48}"/>
          </ac:spMkLst>
        </pc:spChg>
        <pc:spChg chg="mod">
          <ac:chgData name="Niklas Radomski" userId="e601bc51e45071d1" providerId="LiveId" clId="{45701026-7E25-5947-8361-3496F0A3C9AA}" dt="2024-11-17T18:34:19.820" v="22297" actId="790"/>
          <ac:spMkLst>
            <pc:docMk/>
            <pc:sldMk cId="252159963" sldId="289"/>
            <ac:spMk id="10" creationId="{E7F815BA-8658-695F-FEE6-D89B2D0A6ED1}"/>
          </ac:spMkLst>
        </pc:spChg>
        <pc:spChg chg="mod">
          <ac:chgData name="Niklas Radomski" userId="e601bc51e45071d1" providerId="LiveId" clId="{45701026-7E25-5947-8361-3496F0A3C9AA}" dt="2024-11-17T18:34:19.820" v="22297" actId="790"/>
          <ac:spMkLst>
            <pc:docMk/>
            <pc:sldMk cId="252159963" sldId="289"/>
            <ac:spMk id="241" creationId="{078A8245-8743-3A03-53AD-C5BEF8453243}"/>
          </ac:spMkLst>
        </pc:spChg>
        <pc:spChg chg="mod">
          <ac:chgData name="Niklas Radomski" userId="e601bc51e45071d1" providerId="LiveId" clId="{45701026-7E25-5947-8361-3496F0A3C9AA}" dt="2024-11-17T18:34:19.820" v="22297" actId="790"/>
          <ac:spMkLst>
            <pc:docMk/>
            <pc:sldMk cId="252159963" sldId="289"/>
            <ac:spMk id="242" creationId="{59ADA2A5-643D-4ED5-6812-10C3660E1EAA}"/>
          </ac:spMkLst>
        </pc:spChg>
        <pc:grpChg chg="add mod">
          <ac:chgData name="Niklas Radomski" userId="e601bc51e45071d1" providerId="LiveId" clId="{45701026-7E25-5947-8361-3496F0A3C9AA}" dt="2024-11-10T07:59:49.007" v="2288" actId="14100"/>
          <ac:grpSpMkLst>
            <pc:docMk/>
            <pc:sldMk cId="252159963" sldId="289"/>
            <ac:grpSpMk id="7" creationId="{7130B1D4-2F4B-49B0-42B7-5CA8C9403DD6}"/>
          </ac:grpSpMkLst>
        </pc:grpChg>
        <pc:grpChg chg="add mod">
          <ac:chgData name="Niklas Radomski" userId="e601bc51e45071d1" providerId="LiveId" clId="{45701026-7E25-5947-8361-3496F0A3C9AA}" dt="2024-11-10T07:59:48.782" v="2287" actId="1076"/>
          <ac:grpSpMkLst>
            <pc:docMk/>
            <pc:sldMk cId="252159963" sldId="289"/>
            <ac:grpSpMk id="8" creationId="{45B20692-4E03-B14C-13B2-1FDC385E9A3A}"/>
          </ac:grpSpMkLst>
        </pc:grpChg>
        <pc:grpChg chg="del">
          <ac:chgData name="Niklas Radomski" userId="e601bc51e45071d1" providerId="LiveId" clId="{45701026-7E25-5947-8361-3496F0A3C9AA}" dt="2024-11-10T07:35:03.898" v="1001" actId="478"/>
          <ac:grpSpMkLst>
            <pc:docMk/>
            <pc:sldMk cId="252159963" sldId="289"/>
            <ac:grpSpMk id="20" creationId="{D0F70B32-40E6-9DFB-C7F2-CCB04C5804C1}"/>
          </ac:grpSpMkLst>
        </pc:grpChg>
        <pc:graphicFrameChg chg="add mod modGraphic">
          <ac:chgData name="Niklas Radomski" userId="e601bc51e45071d1" providerId="LiveId" clId="{45701026-7E25-5947-8361-3496F0A3C9AA}" dt="2024-11-10T07:59:49.007" v="2288" actId="14100"/>
          <ac:graphicFrameMkLst>
            <pc:docMk/>
            <pc:sldMk cId="252159963" sldId="289"/>
            <ac:graphicFrameMk id="11" creationId="{B7618863-5D9E-E57E-71FA-F7F92F90B4DE}"/>
          </ac:graphicFrameMkLst>
        </pc:graphicFrameChg>
        <pc:graphicFrameChg chg="add mod modGraphic">
          <ac:chgData name="Niklas Radomski" userId="e601bc51e45071d1" providerId="LiveId" clId="{45701026-7E25-5947-8361-3496F0A3C9AA}" dt="2024-11-10T07:59:48.782" v="2287" actId="1076"/>
          <ac:graphicFrameMkLst>
            <pc:docMk/>
            <pc:sldMk cId="252159963" sldId="289"/>
            <ac:graphicFrameMk id="12" creationId="{508A8257-455F-2D96-021F-E8441314075D}"/>
          </ac:graphicFrameMkLst>
        </pc:graphicFrameChg>
        <pc:picChg chg="add mod">
          <ac:chgData name="Niklas Radomski" userId="e601bc51e45071d1" providerId="LiveId" clId="{45701026-7E25-5947-8361-3496F0A3C9AA}" dt="2024-11-10T07:36:57.746" v="1060" actId="1076"/>
          <ac:picMkLst>
            <pc:docMk/>
            <pc:sldMk cId="252159963" sldId="289"/>
            <ac:picMk id="3" creationId="{07C85256-C3F0-2E25-A851-1A973E442607}"/>
          </ac:picMkLst>
        </pc:picChg>
        <pc:picChg chg="add del mod">
          <ac:chgData name="Niklas Radomski" userId="e601bc51e45071d1" providerId="LiveId" clId="{45701026-7E25-5947-8361-3496F0A3C9AA}" dt="2024-11-10T07:36:31.139" v="1051" actId="478"/>
          <ac:picMkLst>
            <pc:docMk/>
            <pc:sldMk cId="252159963" sldId="289"/>
            <ac:picMk id="4" creationId="{B090F000-2492-67DB-7628-CF41072EB9FB}"/>
          </ac:picMkLst>
        </pc:picChg>
        <pc:picChg chg="mod">
          <ac:chgData name="Niklas Radomski" userId="e601bc51e45071d1" providerId="LiveId" clId="{45701026-7E25-5947-8361-3496F0A3C9AA}" dt="2024-11-10T07:36:42.571" v="1053"/>
          <ac:picMkLst>
            <pc:docMk/>
            <pc:sldMk cId="252159963" sldId="289"/>
            <ac:picMk id="9" creationId="{8A02E6B7-B4D7-9C76-B76F-5E7929BBD03C}"/>
          </ac:picMkLst>
        </pc:picChg>
        <pc:picChg chg="add del mod">
          <ac:chgData name="Niklas Radomski" userId="e601bc51e45071d1" providerId="LiveId" clId="{45701026-7E25-5947-8361-3496F0A3C9AA}" dt="2024-11-10T07:41:37.026" v="1101" actId="21"/>
          <ac:picMkLst>
            <pc:docMk/>
            <pc:sldMk cId="252159963" sldId="289"/>
            <ac:picMk id="14" creationId="{12AE993B-5661-CB9C-6534-7B51055A9842}"/>
          </ac:picMkLst>
        </pc:picChg>
      </pc:sldChg>
      <pc:sldChg chg="addSp delSp modSp add mod ord modTransition modAnim modNotesTx">
        <pc:chgData name="Niklas Radomski" userId="e601bc51e45071d1" providerId="LiveId" clId="{45701026-7E25-5947-8361-3496F0A3C9AA}" dt="2024-11-19T21:00:52.175" v="59749"/>
        <pc:sldMkLst>
          <pc:docMk/>
          <pc:sldMk cId="1468503441" sldId="290"/>
        </pc:sldMkLst>
        <pc:spChg chg="add mod">
          <ac:chgData name="Niklas Radomski" userId="e601bc51e45071d1" providerId="LiveId" clId="{45701026-7E25-5947-8361-3496F0A3C9AA}" dt="2024-11-17T18:34:19.820" v="22297" actId="790"/>
          <ac:spMkLst>
            <pc:docMk/>
            <pc:sldMk cId="1468503441" sldId="290"/>
            <ac:spMk id="4" creationId="{7B8DC721-B49E-0261-55E8-BE6FAEF6148C}"/>
          </ac:spMkLst>
        </pc:spChg>
        <pc:spChg chg="mod">
          <ac:chgData name="Niklas Radomski" userId="e601bc51e45071d1" providerId="LiveId" clId="{45701026-7E25-5947-8361-3496F0A3C9AA}" dt="2024-11-17T18:34:19.820" v="22297" actId="790"/>
          <ac:spMkLst>
            <pc:docMk/>
            <pc:sldMk cId="1468503441" sldId="290"/>
            <ac:spMk id="5" creationId="{387CF234-19DB-8208-0F65-6C1324287AD3}"/>
          </ac:spMkLst>
        </pc:spChg>
        <pc:spChg chg="add mod">
          <ac:chgData name="Niklas Radomski" userId="e601bc51e45071d1" providerId="LiveId" clId="{45701026-7E25-5947-8361-3496F0A3C9AA}" dt="2024-11-17T18:34:19.820" v="22297" actId="790"/>
          <ac:spMkLst>
            <pc:docMk/>
            <pc:sldMk cId="1468503441" sldId="290"/>
            <ac:spMk id="6" creationId="{EA03CDAB-2C87-0DF8-CE8A-85BAF3A76390}"/>
          </ac:spMkLst>
        </pc:spChg>
        <pc:spChg chg="mod">
          <ac:chgData name="Niklas Radomski" userId="e601bc51e45071d1" providerId="LiveId" clId="{45701026-7E25-5947-8361-3496F0A3C9AA}" dt="2024-11-17T18:34:19.820" v="22297" actId="790"/>
          <ac:spMkLst>
            <pc:docMk/>
            <pc:sldMk cId="1468503441" sldId="290"/>
            <ac:spMk id="10" creationId="{C754BF88-6BA3-8059-F335-DC625AA618AA}"/>
          </ac:spMkLst>
        </pc:spChg>
        <pc:spChg chg="add mod">
          <ac:chgData name="Niklas Radomski" userId="e601bc51e45071d1" providerId="LiveId" clId="{45701026-7E25-5947-8361-3496F0A3C9AA}" dt="2024-11-19T21:00:52.175" v="59749"/>
          <ac:spMkLst>
            <pc:docMk/>
            <pc:sldMk cId="1468503441" sldId="290"/>
            <ac:spMk id="14" creationId="{F397D3B7-8695-F654-075B-BE4F51236EB1}"/>
          </ac:spMkLst>
        </pc:spChg>
        <pc:spChg chg="add del mod">
          <ac:chgData name="Niklas Radomski" userId="e601bc51e45071d1" providerId="LiveId" clId="{45701026-7E25-5947-8361-3496F0A3C9AA}" dt="2024-11-10T07:45:35.115" v="1175"/>
          <ac:spMkLst>
            <pc:docMk/>
            <pc:sldMk cId="1468503441" sldId="290"/>
            <ac:spMk id="17" creationId="{C8CE4DE3-1BC8-0D10-7444-E3043B67DE64}"/>
          </ac:spMkLst>
        </pc:spChg>
        <pc:spChg chg="add mod">
          <ac:chgData name="Niklas Radomski" userId="e601bc51e45071d1" providerId="LiveId" clId="{45701026-7E25-5947-8361-3496F0A3C9AA}" dt="2024-11-17T18:34:19.820" v="22297" actId="790"/>
          <ac:spMkLst>
            <pc:docMk/>
            <pc:sldMk cId="1468503441" sldId="290"/>
            <ac:spMk id="18" creationId="{53023AE1-AA80-323E-BFF1-ACB2E12E1121}"/>
          </ac:spMkLst>
        </pc:spChg>
        <pc:spChg chg="add mod">
          <ac:chgData name="Niklas Radomski" userId="e601bc51e45071d1" providerId="LiveId" clId="{45701026-7E25-5947-8361-3496F0A3C9AA}" dt="2024-11-17T18:34:19.820" v="22297" actId="790"/>
          <ac:spMkLst>
            <pc:docMk/>
            <pc:sldMk cId="1468503441" sldId="290"/>
            <ac:spMk id="19" creationId="{CA21940F-449D-FE28-5AE5-10FF2A24E042}"/>
          </ac:spMkLst>
        </pc:spChg>
        <pc:spChg chg="mod">
          <ac:chgData name="Niklas Radomski" userId="e601bc51e45071d1" providerId="LiveId" clId="{45701026-7E25-5947-8361-3496F0A3C9AA}" dt="2024-11-10T07:46:18.457" v="1181"/>
          <ac:spMkLst>
            <pc:docMk/>
            <pc:sldMk cId="1468503441" sldId="290"/>
            <ac:spMk id="24" creationId="{8CD9C55E-38C4-2AA1-FBDA-39E7ECC07691}"/>
          </ac:spMkLst>
        </pc:spChg>
        <pc:spChg chg="mod">
          <ac:chgData name="Niklas Radomski" userId="e601bc51e45071d1" providerId="LiveId" clId="{45701026-7E25-5947-8361-3496F0A3C9AA}" dt="2024-11-17T18:34:19.820" v="22297" actId="790"/>
          <ac:spMkLst>
            <pc:docMk/>
            <pc:sldMk cId="1468503441" sldId="290"/>
            <ac:spMk id="27" creationId="{AED33173-FA4D-2E80-B429-22A16638FCC1}"/>
          </ac:spMkLst>
        </pc:spChg>
        <pc:spChg chg="mod">
          <ac:chgData name="Niklas Radomski" userId="e601bc51e45071d1" providerId="LiveId" clId="{45701026-7E25-5947-8361-3496F0A3C9AA}" dt="2024-11-17T18:34:19.820" v="22297" actId="790"/>
          <ac:spMkLst>
            <pc:docMk/>
            <pc:sldMk cId="1468503441" sldId="290"/>
            <ac:spMk id="241" creationId="{2D1982A3-B9FA-6162-8B5E-FFE4A20F102B}"/>
          </ac:spMkLst>
        </pc:spChg>
        <pc:spChg chg="mod">
          <ac:chgData name="Niklas Radomski" userId="e601bc51e45071d1" providerId="LiveId" clId="{45701026-7E25-5947-8361-3496F0A3C9AA}" dt="2024-11-17T18:34:19.820" v="22297" actId="790"/>
          <ac:spMkLst>
            <pc:docMk/>
            <pc:sldMk cId="1468503441" sldId="290"/>
            <ac:spMk id="242" creationId="{F199D916-72FB-9A15-B7F3-44CD79D6F67D}"/>
          </ac:spMkLst>
        </pc:spChg>
        <pc:grpChg chg="mod">
          <ac:chgData name="Niklas Radomski" userId="e601bc51e45071d1" providerId="LiveId" clId="{45701026-7E25-5947-8361-3496F0A3C9AA}" dt="2024-11-10T07:39:34.160" v="1085" actId="1076"/>
          <ac:grpSpMkLst>
            <pc:docMk/>
            <pc:sldMk cId="1468503441" sldId="290"/>
            <ac:grpSpMk id="7" creationId="{A8E7B1EE-2A56-CEA1-9F10-BEDF2085430C}"/>
          </ac:grpSpMkLst>
        </pc:grpChg>
        <pc:grpChg chg="mod">
          <ac:chgData name="Niklas Radomski" userId="e601bc51e45071d1" providerId="LiveId" clId="{45701026-7E25-5947-8361-3496F0A3C9AA}" dt="2024-11-10T07:44:39.243" v="1132" actId="1076"/>
          <ac:grpSpMkLst>
            <pc:docMk/>
            <pc:sldMk cId="1468503441" sldId="290"/>
            <ac:grpSpMk id="8" creationId="{BA38591E-FF69-DA92-59A7-7CBD27DDBA23}"/>
          </ac:grpSpMkLst>
        </pc:grpChg>
        <pc:grpChg chg="add mod">
          <ac:chgData name="Niklas Radomski" userId="e601bc51e45071d1" providerId="LiveId" clId="{45701026-7E25-5947-8361-3496F0A3C9AA}" dt="2024-11-10T07:46:06.416" v="1179" actId="164"/>
          <ac:grpSpMkLst>
            <pc:docMk/>
            <pc:sldMk cId="1468503441" sldId="290"/>
            <ac:grpSpMk id="20" creationId="{0933F793-9C28-C291-9DB5-6FF60E1DB42F}"/>
          </ac:grpSpMkLst>
        </pc:grpChg>
        <pc:grpChg chg="add mod">
          <ac:chgData name="Niklas Radomski" userId="e601bc51e45071d1" providerId="LiveId" clId="{45701026-7E25-5947-8361-3496F0A3C9AA}" dt="2024-11-10T07:46:14.196" v="1180" actId="164"/>
          <ac:grpSpMkLst>
            <pc:docMk/>
            <pc:sldMk cId="1468503441" sldId="290"/>
            <ac:grpSpMk id="21" creationId="{F2AFB788-00E8-1D7D-D0B8-F20D5FAB6A94}"/>
          </ac:grpSpMkLst>
        </pc:grpChg>
        <pc:grpChg chg="add del mod">
          <ac:chgData name="Niklas Radomski" userId="e601bc51e45071d1" providerId="LiveId" clId="{45701026-7E25-5947-8361-3496F0A3C9AA}" dt="2024-11-10T07:46:28.279" v="1183" actId="478"/>
          <ac:grpSpMkLst>
            <pc:docMk/>
            <pc:sldMk cId="1468503441" sldId="290"/>
            <ac:grpSpMk id="22" creationId="{385F3A3B-AF37-C3C6-151C-F72288040771}"/>
          </ac:grpSpMkLst>
        </pc:grpChg>
        <pc:grpChg chg="add mod">
          <ac:chgData name="Niklas Radomski" userId="e601bc51e45071d1" providerId="LiveId" clId="{45701026-7E25-5947-8361-3496F0A3C9AA}" dt="2024-11-10T07:47:22.356" v="1197" actId="1076"/>
          <ac:grpSpMkLst>
            <pc:docMk/>
            <pc:sldMk cId="1468503441" sldId="290"/>
            <ac:grpSpMk id="25" creationId="{6C78D919-DD2D-F640-3DCE-E83C9166764E}"/>
          </ac:grpSpMkLst>
        </pc:grpChg>
        <pc:graphicFrameChg chg="mod modGraphic">
          <ac:chgData name="Niklas Radomski" userId="e601bc51e45071d1" providerId="LiveId" clId="{45701026-7E25-5947-8361-3496F0A3C9AA}" dt="2024-11-10T07:40:15.736" v="1095" actId="339"/>
          <ac:graphicFrameMkLst>
            <pc:docMk/>
            <pc:sldMk cId="1468503441" sldId="290"/>
            <ac:graphicFrameMk id="11" creationId="{E984DA58-694A-39B6-9DFC-39EFB6963888}"/>
          </ac:graphicFrameMkLst>
        </pc:graphicFrameChg>
        <pc:graphicFrameChg chg="mod modGraphic">
          <ac:chgData name="Niklas Radomski" userId="e601bc51e45071d1" providerId="LiveId" clId="{45701026-7E25-5947-8361-3496F0A3C9AA}" dt="2024-11-10T07:40:18.349" v="1096" actId="339"/>
          <ac:graphicFrameMkLst>
            <pc:docMk/>
            <pc:sldMk cId="1468503441" sldId="290"/>
            <ac:graphicFrameMk id="12" creationId="{5C6BBDE2-27E2-457A-8425-598A4A34A6E5}"/>
          </ac:graphicFrameMkLst>
        </pc:graphicFrameChg>
        <pc:picChg chg="add mod">
          <ac:chgData name="Niklas Radomski" userId="e601bc51e45071d1" providerId="LiveId" clId="{45701026-7E25-5947-8361-3496F0A3C9AA}" dt="2024-11-10T07:42:58.994" v="1121" actId="1076"/>
          <ac:picMkLst>
            <pc:docMk/>
            <pc:sldMk cId="1468503441" sldId="290"/>
            <ac:picMk id="2" creationId="{9E871415-1B50-C182-8253-36191034D343}"/>
          </ac:picMkLst>
        </pc:picChg>
        <pc:picChg chg="add mod">
          <ac:chgData name="Niklas Radomski" userId="e601bc51e45071d1" providerId="LiveId" clId="{45701026-7E25-5947-8361-3496F0A3C9AA}" dt="2024-11-10T07:43:28.101" v="1123" actId="1076"/>
          <ac:picMkLst>
            <pc:docMk/>
            <pc:sldMk cId="1468503441" sldId="290"/>
            <ac:picMk id="13" creationId="{B8803AE2-166A-4B60-1E27-2B3F9FA4EC0B}"/>
          </ac:picMkLst>
        </pc:picChg>
        <pc:picChg chg="add mod">
          <ac:chgData name="Niklas Radomski" userId="e601bc51e45071d1" providerId="LiveId" clId="{45701026-7E25-5947-8361-3496F0A3C9AA}" dt="2024-11-10T07:46:06.416" v="1179" actId="164"/>
          <ac:picMkLst>
            <pc:docMk/>
            <pc:sldMk cId="1468503441" sldId="290"/>
            <ac:picMk id="15" creationId="{16D28BDF-E40D-6E17-FA49-C71B67669891}"/>
          </ac:picMkLst>
        </pc:picChg>
        <pc:picChg chg="add mod">
          <ac:chgData name="Niklas Radomski" userId="e601bc51e45071d1" providerId="LiveId" clId="{45701026-7E25-5947-8361-3496F0A3C9AA}" dt="2024-11-10T07:46:14.196" v="1180" actId="164"/>
          <ac:picMkLst>
            <pc:docMk/>
            <pc:sldMk cId="1468503441" sldId="290"/>
            <ac:picMk id="16" creationId="{288A85B8-05D0-2974-ADA3-119C570E3067}"/>
          </ac:picMkLst>
        </pc:picChg>
        <pc:picChg chg="mod">
          <ac:chgData name="Niklas Radomski" userId="e601bc51e45071d1" providerId="LiveId" clId="{45701026-7E25-5947-8361-3496F0A3C9AA}" dt="2024-11-10T07:46:18.457" v="1181"/>
          <ac:picMkLst>
            <pc:docMk/>
            <pc:sldMk cId="1468503441" sldId="290"/>
            <ac:picMk id="23" creationId="{6D8BF466-F62B-F563-C04A-EFFBE0383E97}"/>
          </ac:picMkLst>
        </pc:picChg>
        <pc:picChg chg="mod">
          <ac:chgData name="Niklas Radomski" userId="e601bc51e45071d1" providerId="LiveId" clId="{45701026-7E25-5947-8361-3496F0A3C9AA}" dt="2024-11-10T07:46:30.714" v="1184"/>
          <ac:picMkLst>
            <pc:docMk/>
            <pc:sldMk cId="1468503441" sldId="290"/>
            <ac:picMk id="26" creationId="{C6D0932F-0D1E-AA2F-F32B-286AA05998C5}"/>
          </ac:picMkLst>
        </pc:picChg>
      </pc:sldChg>
      <pc:sldChg chg="addSp modSp add mod ord modTransition modAnim modNotesTx">
        <pc:chgData name="Niklas Radomski" userId="e601bc51e45071d1" providerId="LiveId" clId="{45701026-7E25-5947-8361-3496F0A3C9AA}" dt="2024-11-19T21:00:52.175" v="59749"/>
        <pc:sldMkLst>
          <pc:docMk/>
          <pc:sldMk cId="1285979139" sldId="291"/>
        </pc:sldMkLst>
        <pc:spChg chg="mod">
          <ac:chgData name="Niklas Radomski" userId="e601bc51e45071d1" providerId="LiveId" clId="{45701026-7E25-5947-8361-3496F0A3C9AA}" dt="2024-11-17T18:34:19.820" v="22297" actId="790"/>
          <ac:spMkLst>
            <pc:docMk/>
            <pc:sldMk cId="1285979139" sldId="291"/>
            <ac:spMk id="5" creationId="{83BB32F9-03C3-4076-637C-E0EAAD974CFB}"/>
          </ac:spMkLst>
        </pc:spChg>
        <pc:spChg chg="mod">
          <ac:chgData name="Niklas Radomski" userId="e601bc51e45071d1" providerId="LiveId" clId="{45701026-7E25-5947-8361-3496F0A3C9AA}" dt="2024-11-17T18:34:19.820" v="22297" actId="790"/>
          <ac:spMkLst>
            <pc:docMk/>
            <pc:sldMk cId="1285979139" sldId="291"/>
            <ac:spMk id="6" creationId="{2357FF95-CF88-B2C8-E9B7-04A123A24B6F}"/>
          </ac:spMkLst>
        </pc:spChg>
        <pc:spChg chg="mod">
          <ac:chgData name="Niklas Radomski" userId="e601bc51e45071d1" providerId="LiveId" clId="{45701026-7E25-5947-8361-3496F0A3C9AA}" dt="2024-11-17T18:34:19.820" v="22297" actId="790"/>
          <ac:spMkLst>
            <pc:docMk/>
            <pc:sldMk cId="1285979139" sldId="291"/>
            <ac:spMk id="10" creationId="{C68F4264-E566-AD67-7813-78B101A572D9}"/>
          </ac:spMkLst>
        </pc:spChg>
        <pc:spChg chg="mod">
          <ac:chgData name="Niklas Radomski" userId="e601bc51e45071d1" providerId="LiveId" clId="{45701026-7E25-5947-8361-3496F0A3C9AA}" dt="2024-11-17T18:34:19.820" v="22297" actId="790"/>
          <ac:spMkLst>
            <pc:docMk/>
            <pc:sldMk cId="1285979139" sldId="291"/>
            <ac:spMk id="15" creationId="{9403AE21-243F-80AE-D5E1-D54A56BF83BF}"/>
          </ac:spMkLst>
        </pc:spChg>
        <pc:spChg chg="mod">
          <ac:chgData name="Niklas Radomski" userId="e601bc51e45071d1" providerId="LiveId" clId="{45701026-7E25-5947-8361-3496F0A3C9AA}" dt="2024-11-17T18:34:19.820" v="22297" actId="790"/>
          <ac:spMkLst>
            <pc:docMk/>
            <pc:sldMk cId="1285979139" sldId="291"/>
            <ac:spMk id="18" creationId="{8FA0941F-D9EC-4808-C373-4AE92E5371B8}"/>
          </ac:spMkLst>
        </pc:spChg>
        <pc:spChg chg="add mod">
          <ac:chgData name="Niklas Radomski" userId="e601bc51e45071d1" providerId="LiveId" clId="{45701026-7E25-5947-8361-3496F0A3C9AA}" dt="2024-11-17T18:34:19.820" v="22297" actId="790"/>
          <ac:spMkLst>
            <pc:docMk/>
            <pc:sldMk cId="1285979139" sldId="291"/>
            <ac:spMk id="19" creationId="{51FC5409-68C8-5044-7BF8-2F93A6D9CCFD}"/>
          </ac:spMkLst>
        </pc:spChg>
        <pc:spChg chg="add mod">
          <ac:chgData name="Niklas Radomski" userId="e601bc51e45071d1" providerId="LiveId" clId="{45701026-7E25-5947-8361-3496F0A3C9AA}" dt="2024-11-17T18:34:19.820" v="22297" actId="790"/>
          <ac:spMkLst>
            <pc:docMk/>
            <pc:sldMk cId="1285979139" sldId="291"/>
            <ac:spMk id="20" creationId="{053B2BED-2D81-3052-BFC6-144EF4673471}"/>
          </ac:spMkLst>
        </pc:spChg>
        <pc:spChg chg="add mod">
          <ac:chgData name="Niklas Radomski" userId="e601bc51e45071d1" providerId="LiveId" clId="{45701026-7E25-5947-8361-3496F0A3C9AA}" dt="2024-11-19T21:00:52.175" v="59749"/>
          <ac:spMkLst>
            <pc:docMk/>
            <pc:sldMk cId="1285979139" sldId="291"/>
            <ac:spMk id="21" creationId="{516C6D80-2EC8-AF44-044D-849BF860E14F}"/>
          </ac:spMkLst>
        </pc:spChg>
        <pc:spChg chg="mod">
          <ac:chgData name="Niklas Radomski" userId="e601bc51e45071d1" providerId="LiveId" clId="{45701026-7E25-5947-8361-3496F0A3C9AA}" dt="2024-11-17T18:34:19.820" v="22297" actId="790"/>
          <ac:spMkLst>
            <pc:docMk/>
            <pc:sldMk cId="1285979139" sldId="291"/>
            <ac:spMk id="241" creationId="{BF5F269D-FBA3-46A1-5EE9-094DEC181347}"/>
          </ac:spMkLst>
        </pc:spChg>
        <pc:spChg chg="mod">
          <ac:chgData name="Niklas Radomski" userId="e601bc51e45071d1" providerId="LiveId" clId="{45701026-7E25-5947-8361-3496F0A3C9AA}" dt="2024-11-17T18:34:19.820" v="22297" actId="790"/>
          <ac:spMkLst>
            <pc:docMk/>
            <pc:sldMk cId="1285979139" sldId="291"/>
            <ac:spMk id="242" creationId="{F8F36841-7005-67FE-DEE3-C032DC4C1E91}"/>
          </ac:spMkLst>
        </pc:spChg>
        <pc:grpChg chg="add mod">
          <ac:chgData name="Niklas Radomski" userId="e601bc51e45071d1" providerId="LiveId" clId="{45701026-7E25-5947-8361-3496F0A3C9AA}" dt="2024-11-10T08:00:27.818" v="2302" actId="14100"/>
          <ac:grpSpMkLst>
            <pc:docMk/>
            <pc:sldMk cId="1285979139" sldId="291"/>
            <ac:grpSpMk id="2" creationId="{1B766AB7-297B-7D7F-17FC-2A8BF1AAA3AA}"/>
          </ac:grpSpMkLst>
        </pc:grpChg>
        <pc:grpChg chg="mod">
          <ac:chgData name="Niklas Radomski" userId="e601bc51e45071d1" providerId="LiveId" clId="{45701026-7E25-5947-8361-3496F0A3C9AA}" dt="2024-11-10T08:01:43.058" v="2322" actId="1076"/>
          <ac:grpSpMkLst>
            <pc:docMk/>
            <pc:sldMk cId="1285979139" sldId="291"/>
            <ac:grpSpMk id="8" creationId="{5160E3A3-668E-10D5-3183-D21C25F42896}"/>
          </ac:grpSpMkLst>
        </pc:grpChg>
        <pc:grpChg chg="add mod">
          <ac:chgData name="Niklas Radomski" userId="e601bc51e45071d1" providerId="LiveId" clId="{45701026-7E25-5947-8361-3496F0A3C9AA}" dt="2024-11-10T08:03:18.085" v="2368" actId="1076"/>
          <ac:grpSpMkLst>
            <pc:docMk/>
            <pc:sldMk cId="1285979139" sldId="291"/>
            <ac:grpSpMk id="13" creationId="{C81D17A6-9686-756E-6560-833DB183435F}"/>
          </ac:grpSpMkLst>
        </pc:grpChg>
        <pc:grpChg chg="add mod">
          <ac:chgData name="Niklas Radomski" userId="e601bc51e45071d1" providerId="LiveId" clId="{45701026-7E25-5947-8361-3496F0A3C9AA}" dt="2024-11-10T08:03:08.674" v="2367" actId="1076"/>
          <ac:grpSpMkLst>
            <pc:docMk/>
            <pc:sldMk cId="1285979139" sldId="291"/>
            <ac:grpSpMk id="16" creationId="{23EC2E29-91CD-88FA-9153-B9FEDFE54FBE}"/>
          </ac:grpSpMkLst>
        </pc:grpChg>
        <pc:graphicFrameChg chg="mod">
          <ac:chgData name="Niklas Radomski" userId="e601bc51e45071d1" providerId="LiveId" clId="{45701026-7E25-5947-8361-3496F0A3C9AA}" dt="2024-11-10T08:00:06.023" v="2296" actId="1076"/>
          <ac:graphicFrameMkLst>
            <pc:docMk/>
            <pc:sldMk cId="1285979139" sldId="291"/>
            <ac:graphicFrameMk id="12" creationId="{24E19314-92A1-53A1-3E48-C807DC2B84FC}"/>
          </ac:graphicFrameMkLst>
        </pc:graphicFrameChg>
        <pc:picChg chg="mod">
          <ac:chgData name="Niklas Radomski" userId="e601bc51e45071d1" providerId="LiveId" clId="{45701026-7E25-5947-8361-3496F0A3C9AA}" dt="2024-11-10T08:00:14.753" v="2297"/>
          <ac:picMkLst>
            <pc:docMk/>
            <pc:sldMk cId="1285979139" sldId="291"/>
            <ac:picMk id="4" creationId="{E6752216-8D14-4F82-AD5A-64AD7A4A5745}"/>
          </ac:picMkLst>
        </pc:picChg>
        <pc:picChg chg="mod">
          <ac:chgData name="Niklas Radomski" userId="e601bc51e45071d1" providerId="LiveId" clId="{45701026-7E25-5947-8361-3496F0A3C9AA}" dt="2024-11-10T08:02:31.417" v="2329"/>
          <ac:picMkLst>
            <pc:docMk/>
            <pc:sldMk cId="1285979139" sldId="291"/>
            <ac:picMk id="14" creationId="{227F1C2E-6117-94DA-215D-E7AA526C1FA2}"/>
          </ac:picMkLst>
        </pc:picChg>
        <pc:picChg chg="mod">
          <ac:chgData name="Niklas Radomski" userId="e601bc51e45071d1" providerId="LiveId" clId="{45701026-7E25-5947-8361-3496F0A3C9AA}" dt="2024-11-10T08:02:38.564" v="2331"/>
          <ac:picMkLst>
            <pc:docMk/>
            <pc:sldMk cId="1285979139" sldId="291"/>
            <ac:picMk id="17" creationId="{9C5A6229-4E05-F130-864F-79016543AA9B}"/>
          </ac:picMkLst>
        </pc:picChg>
      </pc:sldChg>
      <pc:sldChg chg="addSp modSp add mod ord modAnim modNotesTx">
        <pc:chgData name="Niklas Radomski" userId="e601bc51e45071d1" providerId="LiveId" clId="{45701026-7E25-5947-8361-3496F0A3C9AA}" dt="2024-11-19T21:00:52.175" v="59749"/>
        <pc:sldMkLst>
          <pc:docMk/>
          <pc:sldMk cId="3230658116" sldId="292"/>
        </pc:sldMkLst>
        <pc:spChg chg="mod">
          <ac:chgData name="Niklas Radomski" userId="e601bc51e45071d1" providerId="LiveId" clId="{45701026-7E25-5947-8361-3496F0A3C9AA}" dt="2024-11-17T18:34:19.820" v="22297" actId="790"/>
          <ac:spMkLst>
            <pc:docMk/>
            <pc:sldMk cId="3230658116" sldId="292"/>
            <ac:spMk id="5" creationId="{885A677A-2590-9D92-91D8-368EF3FFB16F}"/>
          </ac:spMkLst>
        </pc:spChg>
        <pc:spChg chg="mod">
          <ac:chgData name="Niklas Radomski" userId="e601bc51e45071d1" providerId="LiveId" clId="{45701026-7E25-5947-8361-3496F0A3C9AA}" dt="2024-11-17T18:34:19.820" v="22297" actId="790"/>
          <ac:spMkLst>
            <pc:docMk/>
            <pc:sldMk cId="3230658116" sldId="292"/>
            <ac:spMk id="6" creationId="{169D79FA-1FD1-E0A2-EC4B-BC0847033FB8}"/>
          </ac:spMkLst>
        </pc:spChg>
        <pc:spChg chg="mod">
          <ac:chgData name="Niklas Radomski" userId="e601bc51e45071d1" providerId="LiveId" clId="{45701026-7E25-5947-8361-3496F0A3C9AA}" dt="2024-11-17T18:34:19.820" v="22297" actId="790"/>
          <ac:spMkLst>
            <pc:docMk/>
            <pc:sldMk cId="3230658116" sldId="292"/>
            <ac:spMk id="10" creationId="{DDDE1ABF-6DA9-7324-E43F-5E304C56BB46}"/>
          </ac:spMkLst>
        </pc:spChg>
        <pc:spChg chg="mod">
          <ac:chgData name="Niklas Radomski" userId="e601bc51e45071d1" providerId="LiveId" clId="{45701026-7E25-5947-8361-3496F0A3C9AA}" dt="2024-11-17T18:34:19.820" v="22297" actId="790"/>
          <ac:spMkLst>
            <pc:docMk/>
            <pc:sldMk cId="3230658116" sldId="292"/>
            <ac:spMk id="15" creationId="{38FDBB02-AE2E-1DA7-E1F4-1381E71758CF}"/>
          </ac:spMkLst>
        </pc:spChg>
        <pc:spChg chg="mod">
          <ac:chgData name="Niklas Radomski" userId="e601bc51e45071d1" providerId="LiveId" clId="{45701026-7E25-5947-8361-3496F0A3C9AA}" dt="2024-11-17T18:34:19.820" v="22297" actId="790"/>
          <ac:spMkLst>
            <pc:docMk/>
            <pc:sldMk cId="3230658116" sldId="292"/>
            <ac:spMk id="18" creationId="{CE58AB8D-F287-C7EE-9972-D403F5677F5D}"/>
          </ac:spMkLst>
        </pc:spChg>
        <pc:spChg chg="mod">
          <ac:chgData name="Niklas Radomski" userId="e601bc51e45071d1" providerId="LiveId" clId="{45701026-7E25-5947-8361-3496F0A3C9AA}" dt="2024-11-17T18:34:19.820" v="22297" actId="790"/>
          <ac:spMkLst>
            <pc:docMk/>
            <pc:sldMk cId="3230658116" sldId="292"/>
            <ac:spMk id="19" creationId="{017E6ACB-9E9F-7A9D-99C0-89110FDB0C91}"/>
          </ac:spMkLst>
        </pc:spChg>
        <pc:spChg chg="mod">
          <ac:chgData name="Niklas Radomski" userId="e601bc51e45071d1" providerId="LiveId" clId="{45701026-7E25-5947-8361-3496F0A3C9AA}" dt="2024-11-17T18:34:19.820" v="22297" actId="790"/>
          <ac:spMkLst>
            <pc:docMk/>
            <pc:sldMk cId="3230658116" sldId="292"/>
            <ac:spMk id="20" creationId="{6100DBE3-BE4C-A56E-C860-B32896FE7063}"/>
          </ac:spMkLst>
        </pc:spChg>
        <pc:spChg chg="add mod">
          <ac:chgData name="Niklas Radomski" userId="e601bc51e45071d1" providerId="LiveId" clId="{45701026-7E25-5947-8361-3496F0A3C9AA}" dt="2024-11-19T21:00:52.175" v="59749"/>
          <ac:spMkLst>
            <pc:docMk/>
            <pc:sldMk cId="3230658116" sldId="292"/>
            <ac:spMk id="21" creationId="{D1795E91-8FDD-EEA6-B965-4A1BAEEE9E4D}"/>
          </ac:spMkLst>
        </pc:spChg>
        <pc:spChg chg="mod">
          <ac:chgData name="Niklas Radomski" userId="e601bc51e45071d1" providerId="LiveId" clId="{45701026-7E25-5947-8361-3496F0A3C9AA}" dt="2024-11-17T18:34:19.820" v="22297" actId="790"/>
          <ac:spMkLst>
            <pc:docMk/>
            <pc:sldMk cId="3230658116" sldId="292"/>
            <ac:spMk id="241" creationId="{84594492-1626-8BCD-B4BB-43A4FC95922D}"/>
          </ac:spMkLst>
        </pc:spChg>
        <pc:spChg chg="mod">
          <ac:chgData name="Niklas Radomski" userId="e601bc51e45071d1" providerId="LiveId" clId="{45701026-7E25-5947-8361-3496F0A3C9AA}" dt="2024-11-17T18:34:19.820" v="22297" actId="790"/>
          <ac:spMkLst>
            <pc:docMk/>
            <pc:sldMk cId="3230658116" sldId="292"/>
            <ac:spMk id="242" creationId="{811531ED-F965-CF27-3238-570E068110D5}"/>
          </ac:spMkLst>
        </pc:spChg>
      </pc:sldChg>
      <pc:sldChg chg="addSp delSp modSp add mod ord modAnim modNotesTx">
        <pc:chgData name="Niklas Radomski" userId="e601bc51e45071d1" providerId="LiveId" clId="{45701026-7E25-5947-8361-3496F0A3C9AA}" dt="2024-11-19T21:00:52.175" v="59749"/>
        <pc:sldMkLst>
          <pc:docMk/>
          <pc:sldMk cId="948271569" sldId="293"/>
        </pc:sldMkLst>
        <pc:spChg chg="mod">
          <ac:chgData name="Niklas Radomski" userId="e601bc51e45071d1" providerId="LiveId" clId="{45701026-7E25-5947-8361-3496F0A3C9AA}" dt="2024-11-17T18:34:19.820" v="22297" actId="790"/>
          <ac:spMkLst>
            <pc:docMk/>
            <pc:sldMk cId="948271569" sldId="293"/>
            <ac:spMk id="5" creationId="{28332DDF-D4BF-45DB-C59F-9F547D2578BF}"/>
          </ac:spMkLst>
        </pc:spChg>
        <pc:spChg chg="mod">
          <ac:chgData name="Niklas Radomski" userId="e601bc51e45071d1" providerId="LiveId" clId="{45701026-7E25-5947-8361-3496F0A3C9AA}" dt="2024-11-17T18:34:19.820" v="22297" actId="790"/>
          <ac:spMkLst>
            <pc:docMk/>
            <pc:sldMk cId="948271569" sldId="293"/>
            <ac:spMk id="6" creationId="{F4823B65-F5DA-EEE3-DEB6-4CA2798AF2E0}"/>
          </ac:spMkLst>
        </pc:spChg>
        <pc:spChg chg="mod">
          <ac:chgData name="Niklas Radomski" userId="e601bc51e45071d1" providerId="LiveId" clId="{45701026-7E25-5947-8361-3496F0A3C9AA}" dt="2024-11-17T18:34:19.820" v="22297" actId="790"/>
          <ac:spMkLst>
            <pc:docMk/>
            <pc:sldMk cId="948271569" sldId="293"/>
            <ac:spMk id="10" creationId="{F6C45CB3-B6B1-84C4-3581-1F0F3A818723}"/>
          </ac:spMkLst>
        </pc:spChg>
        <pc:spChg chg="mod">
          <ac:chgData name="Niklas Radomski" userId="e601bc51e45071d1" providerId="LiveId" clId="{45701026-7E25-5947-8361-3496F0A3C9AA}" dt="2024-11-17T18:34:19.820" v="22297" actId="790"/>
          <ac:spMkLst>
            <pc:docMk/>
            <pc:sldMk cId="948271569" sldId="293"/>
            <ac:spMk id="15" creationId="{841EB206-521C-B38A-DD42-9C68CBA2F450}"/>
          </ac:spMkLst>
        </pc:spChg>
        <pc:spChg chg="add mod">
          <ac:chgData name="Niklas Radomski" userId="e601bc51e45071d1" providerId="LiveId" clId="{45701026-7E25-5947-8361-3496F0A3C9AA}" dt="2024-11-19T21:00:52.175" v="59749"/>
          <ac:spMkLst>
            <pc:docMk/>
            <pc:sldMk cId="948271569" sldId="293"/>
            <ac:spMk id="16" creationId="{A367C1C5-44F9-B217-CB4B-8C9C0649771F}"/>
          </ac:spMkLst>
        </pc:spChg>
        <pc:spChg chg="mod topLvl">
          <ac:chgData name="Niklas Radomski" userId="e601bc51e45071d1" providerId="LiveId" clId="{45701026-7E25-5947-8361-3496F0A3C9AA}" dt="2024-11-17T18:34:19.820" v="22297" actId="790"/>
          <ac:spMkLst>
            <pc:docMk/>
            <pc:sldMk cId="948271569" sldId="293"/>
            <ac:spMk id="18" creationId="{A921A381-BCC0-7588-9F3F-CA92958671DB}"/>
          </ac:spMkLst>
        </pc:spChg>
        <pc:spChg chg="mod">
          <ac:chgData name="Niklas Radomski" userId="e601bc51e45071d1" providerId="LiveId" clId="{45701026-7E25-5947-8361-3496F0A3C9AA}" dt="2024-11-17T18:34:19.820" v="22297" actId="790"/>
          <ac:spMkLst>
            <pc:docMk/>
            <pc:sldMk cId="948271569" sldId="293"/>
            <ac:spMk id="19" creationId="{284EAC3C-5E86-ECF0-3D8B-487CC3E49567}"/>
          </ac:spMkLst>
        </pc:spChg>
        <pc:spChg chg="mod">
          <ac:chgData name="Niklas Radomski" userId="e601bc51e45071d1" providerId="LiveId" clId="{45701026-7E25-5947-8361-3496F0A3C9AA}" dt="2024-11-17T18:34:19.820" v="22297" actId="790"/>
          <ac:spMkLst>
            <pc:docMk/>
            <pc:sldMk cId="948271569" sldId="293"/>
            <ac:spMk id="20" creationId="{DF0FF864-12C6-9436-16FC-BA531E89E4CF}"/>
          </ac:spMkLst>
        </pc:spChg>
        <pc:spChg chg="add mod">
          <ac:chgData name="Niklas Radomski" userId="e601bc51e45071d1" providerId="LiveId" clId="{45701026-7E25-5947-8361-3496F0A3C9AA}" dt="2024-11-17T18:34:19.820" v="22297" actId="790"/>
          <ac:spMkLst>
            <pc:docMk/>
            <pc:sldMk cId="948271569" sldId="293"/>
            <ac:spMk id="21" creationId="{F4FDF5E3-C4B5-7FFD-79BE-177E2E6D1459}"/>
          </ac:spMkLst>
        </pc:spChg>
        <pc:spChg chg="mod">
          <ac:chgData name="Niklas Radomski" userId="e601bc51e45071d1" providerId="LiveId" clId="{45701026-7E25-5947-8361-3496F0A3C9AA}" dt="2024-11-17T18:34:19.820" v="22297" actId="790"/>
          <ac:spMkLst>
            <pc:docMk/>
            <pc:sldMk cId="948271569" sldId="293"/>
            <ac:spMk id="241" creationId="{5642EAD8-379C-84DA-5B46-1169C9F7C33C}"/>
          </ac:spMkLst>
        </pc:spChg>
        <pc:spChg chg="mod">
          <ac:chgData name="Niklas Radomski" userId="e601bc51e45071d1" providerId="LiveId" clId="{45701026-7E25-5947-8361-3496F0A3C9AA}" dt="2024-11-17T18:34:19.820" v="22297" actId="790"/>
          <ac:spMkLst>
            <pc:docMk/>
            <pc:sldMk cId="948271569" sldId="293"/>
            <ac:spMk id="242" creationId="{1DA2633B-E16D-7171-D80C-40AEAC78DF65}"/>
          </ac:spMkLst>
        </pc:spChg>
        <pc:grpChg chg="del">
          <ac:chgData name="Niklas Radomski" userId="e601bc51e45071d1" providerId="LiveId" clId="{45701026-7E25-5947-8361-3496F0A3C9AA}" dt="2024-11-10T08:05:44.670" v="2397" actId="478"/>
          <ac:grpSpMkLst>
            <pc:docMk/>
            <pc:sldMk cId="948271569" sldId="293"/>
            <ac:grpSpMk id="16" creationId="{6DD38F29-F958-CE42-7A5F-7EEA84584E28}"/>
          </ac:grpSpMkLst>
        </pc:grpChg>
        <pc:picChg chg="del topLvl">
          <ac:chgData name="Niklas Radomski" userId="e601bc51e45071d1" providerId="LiveId" clId="{45701026-7E25-5947-8361-3496F0A3C9AA}" dt="2024-11-10T08:05:44.670" v="2397" actId="478"/>
          <ac:picMkLst>
            <pc:docMk/>
            <pc:sldMk cId="948271569" sldId="293"/>
            <ac:picMk id="17" creationId="{F9878B6F-B749-1CC2-E1E7-9A5C9C7A088A}"/>
          </ac:picMkLst>
        </pc:picChg>
      </pc:sldChg>
      <pc:sldChg chg="addSp modSp add del mod ord">
        <pc:chgData name="Niklas Radomski" userId="e601bc51e45071d1" providerId="LiveId" clId="{45701026-7E25-5947-8361-3496F0A3C9AA}" dt="2024-11-17T18:48:25.373" v="25564" actId="2696"/>
        <pc:sldMkLst>
          <pc:docMk/>
          <pc:sldMk cId="2830460531" sldId="294"/>
        </pc:sldMkLst>
        <pc:spChg chg="add mod">
          <ac:chgData name="Niklas Radomski" userId="e601bc51e45071d1" providerId="LiveId" clId="{45701026-7E25-5947-8361-3496F0A3C9AA}" dt="2024-11-17T18:34:19.820" v="22297" actId="790"/>
          <ac:spMkLst>
            <pc:docMk/>
            <pc:sldMk cId="2830460531" sldId="294"/>
            <ac:spMk id="2" creationId="{4197200B-97E2-FE73-3E59-22707337D289}"/>
          </ac:spMkLst>
        </pc:spChg>
        <pc:spChg chg="mod">
          <ac:chgData name="Niklas Radomski" userId="e601bc51e45071d1" providerId="LiveId" clId="{45701026-7E25-5947-8361-3496F0A3C9AA}" dt="2024-11-17T18:34:19.820" v="22297" actId="790"/>
          <ac:spMkLst>
            <pc:docMk/>
            <pc:sldMk cId="2830460531" sldId="294"/>
            <ac:spMk id="172" creationId="{C8CA9756-1580-0DCA-BE37-9405C3FF8AC5}"/>
          </ac:spMkLst>
        </pc:spChg>
        <pc:spChg chg="mod">
          <ac:chgData name="Niklas Radomski" userId="e601bc51e45071d1" providerId="LiveId" clId="{45701026-7E25-5947-8361-3496F0A3C9AA}" dt="2024-11-17T18:34:19.820" v="22297" actId="790"/>
          <ac:spMkLst>
            <pc:docMk/>
            <pc:sldMk cId="2830460531" sldId="294"/>
            <ac:spMk id="173" creationId="{8249EC02-4379-3588-C7A6-2FFDD21633D3}"/>
          </ac:spMkLst>
        </pc:spChg>
        <pc:spChg chg="mod">
          <ac:chgData name="Niklas Radomski" userId="e601bc51e45071d1" providerId="LiveId" clId="{45701026-7E25-5947-8361-3496F0A3C9AA}" dt="2024-11-17T18:34:19.820" v="22297" actId="790"/>
          <ac:spMkLst>
            <pc:docMk/>
            <pc:sldMk cId="2830460531" sldId="294"/>
            <ac:spMk id="174" creationId="{03E6CC3F-56CB-EB3B-42FC-F80005ECEC32}"/>
          </ac:spMkLst>
        </pc:spChg>
        <pc:spChg chg="mod">
          <ac:chgData name="Niklas Radomski" userId="e601bc51e45071d1" providerId="LiveId" clId="{45701026-7E25-5947-8361-3496F0A3C9AA}" dt="2024-11-17T18:34:19.820" v="22297" actId="790"/>
          <ac:spMkLst>
            <pc:docMk/>
            <pc:sldMk cId="2830460531" sldId="294"/>
            <ac:spMk id="175" creationId="{F98AF079-414F-0FCC-9EBA-C82DC87A82BE}"/>
          </ac:spMkLst>
        </pc:spChg>
        <pc:spChg chg="mod">
          <ac:chgData name="Niklas Radomski" userId="e601bc51e45071d1" providerId="LiveId" clId="{45701026-7E25-5947-8361-3496F0A3C9AA}" dt="2024-11-17T18:34:19.820" v="22297" actId="790"/>
          <ac:spMkLst>
            <pc:docMk/>
            <pc:sldMk cId="2830460531" sldId="294"/>
            <ac:spMk id="176" creationId="{2271A5FD-3765-2B55-B00D-F31F302A9C5A}"/>
          </ac:spMkLst>
        </pc:spChg>
        <pc:spChg chg="mod">
          <ac:chgData name="Niklas Radomski" userId="e601bc51e45071d1" providerId="LiveId" clId="{45701026-7E25-5947-8361-3496F0A3C9AA}" dt="2024-11-17T18:34:19.820" v="22297" actId="790"/>
          <ac:spMkLst>
            <pc:docMk/>
            <pc:sldMk cId="2830460531" sldId="294"/>
            <ac:spMk id="177" creationId="{2EDA89F8-EF51-D2BB-656A-8F93B9CF077F}"/>
          </ac:spMkLst>
        </pc:spChg>
      </pc:sldChg>
      <pc:sldChg chg="addSp modSp add mod modTransition modNotesTx">
        <pc:chgData name="Niklas Radomski" userId="e601bc51e45071d1" providerId="LiveId" clId="{45701026-7E25-5947-8361-3496F0A3C9AA}" dt="2024-11-19T21:00:52.175" v="59749"/>
        <pc:sldMkLst>
          <pc:docMk/>
          <pc:sldMk cId="3824647504" sldId="295"/>
        </pc:sldMkLst>
        <pc:spChg chg="add mod">
          <ac:chgData name="Niklas Radomski" userId="e601bc51e45071d1" providerId="LiveId" clId="{45701026-7E25-5947-8361-3496F0A3C9AA}" dt="2024-11-19T21:00:52.175" v="59749"/>
          <ac:spMkLst>
            <pc:docMk/>
            <pc:sldMk cId="3824647504" sldId="295"/>
            <ac:spMk id="2" creationId="{382E43AD-07F6-BA71-18EA-C62D0AC32B64}"/>
          </ac:spMkLst>
        </pc:spChg>
        <pc:spChg chg="add mod">
          <ac:chgData name="Niklas Radomski" userId="e601bc51e45071d1" providerId="LiveId" clId="{45701026-7E25-5947-8361-3496F0A3C9AA}" dt="2024-11-17T18:34:19.820" v="22297" actId="790"/>
          <ac:spMkLst>
            <pc:docMk/>
            <pc:sldMk cId="3824647504" sldId="295"/>
            <ac:spMk id="4" creationId="{B8B19FD9-3FE2-0110-6A3C-DC726238EA0E}"/>
          </ac:spMkLst>
        </pc:spChg>
        <pc:spChg chg="add mod">
          <ac:chgData name="Niklas Radomski" userId="e601bc51e45071d1" providerId="LiveId" clId="{45701026-7E25-5947-8361-3496F0A3C9AA}" dt="2024-11-17T18:34:19.820" v="22297" actId="790"/>
          <ac:spMkLst>
            <pc:docMk/>
            <pc:sldMk cId="3824647504" sldId="295"/>
            <ac:spMk id="5" creationId="{42E310A3-051A-BBCA-1136-06AE09E4702C}"/>
          </ac:spMkLst>
        </pc:spChg>
        <pc:spChg chg="mod">
          <ac:chgData name="Niklas Radomski" userId="e601bc51e45071d1" providerId="LiveId" clId="{45701026-7E25-5947-8361-3496F0A3C9AA}" dt="2024-11-17T18:34:19.820" v="22297" actId="790"/>
          <ac:spMkLst>
            <pc:docMk/>
            <pc:sldMk cId="3824647504" sldId="295"/>
            <ac:spMk id="172" creationId="{066CC1F2-2B7C-7E7F-2EB4-64727BF880E4}"/>
          </ac:spMkLst>
        </pc:spChg>
        <pc:spChg chg="mod">
          <ac:chgData name="Niklas Radomski" userId="e601bc51e45071d1" providerId="LiveId" clId="{45701026-7E25-5947-8361-3496F0A3C9AA}" dt="2024-11-17T18:34:19.820" v="22297" actId="790"/>
          <ac:spMkLst>
            <pc:docMk/>
            <pc:sldMk cId="3824647504" sldId="295"/>
            <ac:spMk id="173" creationId="{9DCE73FC-2471-C55D-33BA-709E963F544E}"/>
          </ac:spMkLst>
        </pc:spChg>
        <pc:spChg chg="mod">
          <ac:chgData name="Niklas Radomski" userId="e601bc51e45071d1" providerId="LiveId" clId="{45701026-7E25-5947-8361-3496F0A3C9AA}" dt="2024-11-17T18:34:19.820" v="22297" actId="790"/>
          <ac:spMkLst>
            <pc:docMk/>
            <pc:sldMk cId="3824647504" sldId="295"/>
            <ac:spMk id="176" creationId="{6F52C282-6204-7201-B184-5BC8C399FE5D}"/>
          </ac:spMkLst>
        </pc:spChg>
        <pc:spChg chg="mod">
          <ac:chgData name="Niklas Radomski" userId="e601bc51e45071d1" providerId="LiveId" clId="{45701026-7E25-5947-8361-3496F0A3C9AA}" dt="2024-11-17T18:34:19.820" v="22297" actId="790"/>
          <ac:spMkLst>
            <pc:docMk/>
            <pc:sldMk cId="3824647504" sldId="295"/>
            <ac:spMk id="177" creationId="{44BD9D58-049E-6355-66ED-330AD1B01710}"/>
          </ac:spMkLst>
        </pc:spChg>
        <pc:cxnChg chg="mod">
          <ac:chgData name="Niklas Radomski" userId="e601bc51e45071d1" providerId="LiveId" clId="{45701026-7E25-5947-8361-3496F0A3C9AA}" dt="2024-11-10T08:49:23.205" v="2752" actId="14100"/>
          <ac:cxnSpMkLst>
            <pc:docMk/>
            <pc:sldMk cId="3824647504" sldId="295"/>
            <ac:cxnSpMk id="3" creationId="{48B9189B-4AEF-D9F5-23BA-651653E46F74}"/>
          </ac:cxnSpMkLst>
        </pc:cxnChg>
      </pc:sldChg>
      <pc:sldChg chg="addSp modSp add mod modTransition modNotesTx">
        <pc:chgData name="Niklas Radomski" userId="e601bc51e45071d1" providerId="LiveId" clId="{45701026-7E25-5947-8361-3496F0A3C9AA}" dt="2024-11-19T21:00:52.175" v="59749"/>
        <pc:sldMkLst>
          <pc:docMk/>
          <pc:sldMk cId="1413984574" sldId="296"/>
        </pc:sldMkLst>
        <pc:spChg chg="add mod">
          <ac:chgData name="Niklas Radomski" userId="e601bc51e45071d1" providerId="LiveId" clId="{45701026-7E25-5947-8361-3496F0A3C9AA}" dt="2024-11-19T21:00:52.175" v="59749"/>
          <ac:spMkLst>
            <pc:docMk/>
            <pc:sldMk cId="1413984574" sldId="296"/>
            <ac:spMk id="2" creationId="{FABB27C8-E731-E82E-A970-5A3B01C0BA24}"/>
          </ac:spMkLst>
        </pc:spChg>
        <pc:spChg chg="add mod">
          <ac:chgData name="Niklas Radomski" userId="e601bc51e45071d1" providerId="LiveId" clId="{45701026-7E25-5947-8361-3496F0A3C9AA}" dt="2024-11-17T18:34:19.820" v="22297" actId="790"/>
          <ac:spMkLst>
            <pc:docMk/>
            <pc:sldMk cId="1413984574" sldId="296"/>
            <ac:spMk id="4" creationId="{CD9D85BA-4B7B-6B36-18FF-4CA2A42A7CD0}"/>
          </ac:spMkLst>
        </pc:spChg>
        <pc:spChg chg="add mod">
          <ac:chgData name="Niklas Radomski" userId="e601bc51e45071d1" providerId="LiveId" clId="{45701026-7E25-5947-8361-3496F0A3C9AA}" dt="2024-11-17T18:34:19.820" v="22297" actId="790"/>
          <ac:spMkLst>
            <pc:docMk/>
            <pc:sldMk cId="1413984574" sldId="296"/>
            <ac:spMk id="5" creationId="{A7E3F33B-B937-3E3E-1793-E7B75259FA59}"/>
          </ac:spMkLst>
        </pc:spChg>
        <pc:spChg chg="mod">
          <ac:chgData name="Niklas Radomski" userId="e601bc51e45071d1" providerId="LiveId" clId="{45701026-7E25-5947-8361-3496F0A3C9AA}" dt="2024-11-17T18:34:19.820" v="22297" actId="790"/>
          <ac:spMkLst>
            <pc:docMk/>
            <pc:sldMk cId="1413984574" sldId="296"/>
            <ac:spMk id="172" creationId="{997BA78A-9D2F-940F-A874-955D6410C180}"/>
          </ac:spMkLst>
        </pc:spChg>
        <pc:spChg chg="mod">
          <ac:chgData name="Niklas Radomski" userId="e601bc51e45071d1" providerId="LiveId" clId="{45701026-7E25-5947-8361-3496F0A3C9AA}" dt="2024-11-17T18:34:19.820" v="22297" actId="790"/>
          <ac:spMkLst>
            <pc:docMk/>
            <pc:sldMk cId="1413984574" sldId="296"/>
            <ac:spMk id="173" creationId="{BC3E3875-83CF-9B59-5C4E-F62EE031FFA7}"/>
          </ac:spMkLst>
        </pc:spChg>
        <pc:spChg chg="mod">
          <ac:chgData name="Niklas Radomski" userId="e601bc51e45071d1" providerId="LiveId" clId="{45701026-7E25-5947-8361-3496F0A3C9AA}" dt="2024-11-17T18:34:19.820" v="22297" actId="790"/>
          <ac:spMkLst>
            <pc:docMk/>
            <pc:sldMk cId="1413984574" sldId="296"/>
            <ac:spMk id="176" creationId="{11DAA860-08F8-FC15-CDF1-81F2C2E90FDB}"/>
          </ac:spMkLst>
        </pc:spChg>
        <pc:spChg chg="mod">
          <ac:chgData name="Niklas Radomski" userId="e601bc51e45071d1" providerId="LiveId" clId="{45701026-7E25-5947-8361-3496F0A3C9AA}" dt="2024-11-17T18:34:19.820" v="22297" actId="790"/>
          <ac:spMkLst>
            <pc:docMk/>
            <pc:sldMk cId="1413984574" sldId="296"/>
            <ac:spMk id="177" creationId="{5A48AC17-AA67-8115-5D12-744332E01538}"/>
          </ac:spMkLst>
        </pc:spChg>
        <pc:cxnChg chg="mod">
          <ac:chgData name="Niklas Radomski" userId="e601bc51e45071d1" providerId="LiveId" clId="{45701026-7E25-5947-8361-3496F0A3C9AA}" dt="2024-11-10T08:49:43.557" v="2754" actId="14100"/>
          <ac:cxnSpMkLst>
            <pc:docMk/>
            <pc:sldMk cId="1413984574" sldId="296"/>
            <ac:cxnSpMk id="3" creationId="{91D0FE42-630E-ACB3-9178-843FC16B4028}"/>
          </ac:cxnSpMkLst>
        </pc:cxnChg>
      </pc:sldChg>
      <pc:sldChg chg="addSp delSp modSp add del mod ord modShow modNotesTx">
        <pc:chgData name="Niklas Radomski" userId="e601bc51e45071d1" providerId="LiveId" clId="{45701026-7E25-5947-8361-3496F0A3C9AA}" dt="2024-11-17T14:14:33.489" v="16987" actId="2696"/>
        <pc:sldMkLst>
          <pc:docMk/>
          <pc:sldMk cId="1597142675" sldId="297"/>
        </pc:sldMkLst>
        <pc:spChg chg="add mod">
          <ac:chgData name="Niklas Radomski" userId="e601bc51e45071d1" providerId="LiveId" clId="{45701026-7E25-5947-8361-3496F0A3C9AA}" dt="2024-11-10T08:57:43.779" v="2772"/>
          <ac:spMkLst>
            <pc:docMk/>
            <pc:sldMk cId="1597142675" sldId="297"/>
            <ac:spMk id="2" creationId="{88BB2158-2AFC-D8CA-E03D-20FD54C8FFCE}"/>
          </ac:spMkLst>
        </pc:spChg>
        <pc:spChg chg="add mod">
          <ac:chgData name="Niklas Radomski" userId="e601bc51e45071d1" providerId="LiveId" clId="{45701026-7E25-5947-8361-3496F0A3C9AA}" dt="2024-11-17T14:07:21.453" v="16585" actId="1076"/>
          <ac:spMkLst>
            <pc:docMk/>
            <pc:sldMk cId="1597142675" sldId="297"/>
            <ac:spMk id="3" creationId="{30BA9CE3-751C-7F93-15A2-1A5664FA1994}"/>
          </ac:spMkLst>
        </pc:spChg>
        <pc:spChg chg="add del mod">
          <ac:chgData name="Niklas Radomski" userId="e601bc51e45071d1" providerId="LiveId" clId="{45701026-7E25-5947-8361-3496F0A3C9AA}" dt="2024-11-10T14:29:15.167" v="6333" actId="478"/>
          <ac:spMkLst>
            <pc:docMk/>
            <pc:sldMk cId="1597142675" sldId="297"/>
            <ac:spMk id="3" creationId="{A87EF76F-1FE6-2121-4311-06512165897E}"/>
          </ac:spMkLst>
        </pc:spChg>
        <pc:spChg chg="mod">
          <ac:chgData name="Niklas Radomski" userId="e601bc51e45071d1" providerId="LiveId" clId="{45701026-7E25-5947-8361-3496F0A3C9AA}" dt="2024-11-10T08:57:18.290" v="2770"/>
          <ac:spMkLst>
            <pc:docMk/>
            <pc:sldMk cId="1597142675" sldId="297"/>
            <ac:spMk id="386" creationId="{3646A617-E53E-5999-782F-35CC893A3D4E}"/>
          </ac:spMkLst>
        </pc:spChg>
      </pc:sldChg>
      <pc:sldChg chg="delSp modSp add del mod modShow">
        <pc:chgData name="Niklas Radomski" userId="e601bc51e45071d1" providerId="LiveId" clId="{45701026-7E25-5947-8361-3496F0A3C9AA}" dt="2024-11-17T14:14:47.608" v="16990" actId="2696"/>
        <pc:sldMkLst>
          <pc:docMk/>
          <pc:sldMk cId="2365251465" sldId="298"/>
        </pc:sldMkLst>
        <pc:spChg chg="del">
          <ac:chgData name="Niklas Radomski" userId="e601bc51e45071d1" providerId="LiveId" clId="{45701026-7E25-5947-8361-3496F0A3C9AA}" dt="2024-11-10T08:58:40.514" v="2807" actId="478"/>
          <ac:spMkLst>
            <pc:docMk/>
            <pc:sldMk cId="2365251465" sldId="298"/>
            <ac:spMk id="3" creationId="{0448DB05-75F3-0E9A-C15D-26147BAE987E}"/>
          </ac:spMkLst>
        </pc:spChg>
        <pc:spChg chg="mod">
          <ac:chgData name="Niklas Radomski" userId="e601bc51e45071d1" providerId="LiveId" clId="{45701026-7E25-5947-8361-3496F0A3C9AA}" dt="2024-11-10T08:58:26.721" v="2803" actId="20577"/>
          <ac:spMkLst>
            <pc:docMk/>
            <pc:sldMk cId="2365251465" sldId="298"/>
            <ac:spMk id="384" creationId="{BF63D11E-3DD7-041F-4D66-2A5D01E43421}"/>
          </ac:spMkLst>
        </pc:spChg>
        <pc:spChg chg="del">
          <ac:chgData name="Niklas Radomski" userId="e601bc51e45071d1" providerId="LiveId" clId="{45701026-7E25-5947-8361-3496F0A3C9AA}" dt="2024-11-10T08:58:35.581" v="2806" actId="478"/>
          <ac:spMkLst>
            <pc:docMk/>
            <pc:sldMk cId="2365251465" sldId="298"/>
            <ac:spMk id="386" creationId="{48A53538-26A2-AADA-5438-4A3726B1085F}"/>
          </ac:spMkLst>
        </pc:spChg>
        <pc:spChg chg="del">
          <ac:chgData name="Niklas Radomski" userId="e601bc51e45071d1" providerId="LiveId" clId="{45701026-7E25-5947-8361-3496F0A3C9AA}" dt="2024-11-10T08:58:35.581" v="2806" actId="478"/>
          <ac:spMkLst>
            <pc:docMk/>
            <pc:sldMk cId="2365251465" sldId="298"/>
            <ac:spMk id="387" creationId="{141E519B-EF8F-195F-F335-1B5D86DC6618}"/>
          </ac:spMkLst>
        </pc:spChg>
        <pc:spChg chg="mod">
          <ac:chgData name="Niklas Radomski" userId="e601bc51e45071d1" providerId="LiveId" clId="{45701026-7E25-5947-8361-3496F0A3C9AA}" dt="2024-11-10T08:58:32.853" v="2805" actId="1076"/>
          <ac:spMkLst>
            <pc:docMk/>
            <pc:sldMk cId="2365251465" sldId="298"/>
            <ac:spMk id="390" creationId="{879951EA-F1F7-E2E2-145D-202F57AE993C}"/>
          </ac:spMkLst>
        </pc:spChg>
      </pc:sldChg>
      <pc:sldChg chg="addSp delSp modSp add mod modNotesTx">
        <pc:chgData name="Niklas Radomski" userId="e601bc51e45071d1" providerId="LiveId" clId="{45701026-7E25-5947-8361-3496F0A3C9AA}" dt="2024-11-19T21:00:52.175" v="59749"/>
        <pc:sldMkLst>
          <pc:docMk/>
          <pc:sldMk cId="870533509" sldId="299"/>
        </pc:sldMkLst>
        <pc:spChg chg="add mod">
          <ac:chgData name="Niklas Radomski" userId="e601bc51e45071d1" providerId="LiveId" clId="{45701026-7E25-5947-8361-3496F0A3C9AA}" dt="2024-11-19T21:00:52.175" v="59749"/>
          <ac:spMkLst>
            <pc:docMk/>
            <pc:sldMk cId="870533509" sldId="299"/>
            <ac:spMk id="2" creationId="{643E96B9-5B12-EA33-7558-4240246D18AD}"/>
          </ac:spMkLst>
        </pc:spChg>
        <pc:spChg chg="add del mod">
          <ac:chgData name="Niklas Radomski" userId="e601bc51e45071d1" providerId="LiveId" clId="{45701026-7E25-5947-8361-3496F0A3C9AA}" dt="2024-11-10T09:00:25.915" v="2896"/>
          <ac:spMkLst>
            <pc:docMk/>
            <pc:sldMk cId="870533509" sldId="299"/>
            <ac:spMk id="4" creationId="{BDF5170C-88C7-3950-8B5B-2D101F42C1E9}"/>
          </ac:spMkLst>
        </pc:spChg>
        <pc:spChg chg="add mod">
          <ac:chgData name="Niklas Radomski" userId="e601bc51e45071d1" providerId="LiveId" clId="{45701026-7E25-5947-8361-3496F0A3C9AA}" dt="2024-11-17T18:34:19.820" v="22297" actId="790"/>
          <ac:spMkLst>
            <pc:docMk/>
            <pc:sldMk cId="870533509" sldId="299"/>
            <ac:spMk id="5" creationId="{78EE1EA2-7103-93F3-5853-CA14806561D4}"/>
          </ac:spMkLst>
        </pc:spChg>
        <pc:spChg chg="add mod">
          <ac:chgData name="Niklas Radomski" userId="e601bc51e45071d1" providerId="LiveId" clId="{45701026-7E25-5947-8361-3496F0A3C9AA}" dt="2024-11-17T18:34:19.820" v="22297" actId="790"/>
          <ac:spMkLst>
            <pc:docMk/>
            <pc:sldMk cId="870533509" sldId="299"/>
            <ac:spMk id="7" creationId="{10A6F78D-FF7D-3789-5055-B1BD7B2186CA}"/>
          </ac:spMkLst>
        </pc:spChg>
        <pc:spChg chg="mod">
          <ac:chgData name="Niklas Radomski" userId="e601bc51e45071d1" providerId="LiveId" clId="{45701026-7E25-5947-8361-3496F0A3C9AA}" dt="2024-11-17T18:34:19.820" v="22297" actId="790"/>
          <ac:spMkLst>
            <pc:docMk/>
            <pc:sldMk cId="870533509" sldId="299"/>
            <ac:spMk id="172" creationId="{E5DBCE7E-5CA2-F037-2478-ECEF6DA7C0FB}"/>
          </ac:spMkLst>
        </pc:spChg>
        <pc:spChg chg="mod">
          <ac:chgData name="Niklas Radomski" userId="e601bc51e45071d1" providerId="LiveId" clId="{45701026-7E25-5947-8361-3496F0A3C9AA}" dt="2024-11-17T18:34:19.820" v="22297" actId="790"/>
          <ac:spMkLst>
            <pc:docMk/>
            <pc:sldMk cId="870533509" sldId="299"/>
            <ac:spMk id="173" creationId="{E2BE8552-9906-29EC-EA92-BA8045EDA5EF}"/>
          </ac:spMkLst>
        </pc:spChg>
        <pc:spChg chg="mod">
          <ac:chgData name="Niklas Radomski" userId="e601bc51e45071d1" providerId="LiveId" clId="{45701026-7E25-5947-8361-3496F0A3C9AA}" dt="2024-11-17T18:34:19.820" v="22297" actId="790"/>
          <ac:spMkLst>
            <pc:docMk/>
            <pc:sldMk cId="870533509" sldId="299"/>
            <ac:spMk id="176" creationId="{9BA52BAA-BDEA-FB50-98BC-2922A0D37428}"/>
          </ac:spMkLst>
        </pc:spChg>
        <pc:spChg chg="mod">
          <ac:chgData name="Niklas Radomski" userId="e601bc51e45071d1" providerId="LiveId" clId="{45701026-7E25-5947-8361-3496F0A3C9AA}" dt="2024-11-17T18:34:19.820" v="22297" actId="790"/>
          <ac:spMkLst>
            <pc:docMk/>
            <pc:sldMk cId="870533509" sldId="299"/>
            <ac:spMk id="177" creationId="{FB74D2EB-DF55-AC4A-7C56-5E7297728CBF}"/>
          </ac:spMkLst>
        </pc:spChg>
        <pc:cxnChg chg="mod">
          <ac:chgData name="Niklas Radomski" userId="e601bc51e45071d1" providerId="LiveId" clId="{45701026-7E25-5947-8361-3496F0A3C9AA}" dt="2024-11-10T09:00:32.702" v="2898" actId="14100"/>
          <ac:cxnSpMkLst>
            <pc:docMk/>
            <pc:sldMk cId="870533509" sldId="299"/>
            <ac:cxnSpMk id="3" creationId="{112F89C9-1B0B-1D40-76CB-D5D7AA6E5D3F}"/>
          </ac:cxnSpMkLst>
        </pc:cxnChg>
      </pc:sldChg>
      <pc:sldChg chg="add del">
        <pc:chgData name="Niklas Radomski" userId="e601bc51e45071d1" providerId="LiveId" clId="{45701026-7E25-5947-8361-3496F0A3C9AA}" dt="2024-11-10T13:48:54.860" v="5507" actId="2696"/>
        <pc:sldMkLst>
          <pc:docMk/>
          <pc:sldMk cId="626999324" sldId="300"/>
        </pc:sldMkLst>
      </pc:sldChg>
      <pc:sldChg chg="addSp delSp modSp add del mod modTransition delAnim modAnim">
        <pc:chgData name="Niklas Radomski" userId="e601bc51e45071d1" providerId="LiveId" clId="{45701026-7E25-5947-8361-3496F0A3C9AA}" dt="2024-11-10T14:25:19.519" v="6289" actId="2696"/>
        <pc:sldMkLst>
          <pc:docMk/>
          <pc:sldMk cId="868030558" sldId="300"/>
        </pc:sldMkLst>
        <pc:spChg chg="del mod">
          <ac:chgData name="Niklas Radomski" userId="e601bc51e45071d1" providerId="LiveId" clId="{45701026-7E25-5947-8361-3496F0A3C9AA}" dt="2024-11-10T14:05:03.529" v="5764" actId="478"/>
          <ac:spMkLst>
            <pc:docMk/>
            <pc:sldMk cId="868030558" sldId="300"/>
            <ac:spMk id="3" creationId="{3415F2E2-AA08-7861-FE9E-01D27DD3ED60}"/>
          </ac:spMkLst>
        </pc:spChg>
        <pc:spChg chg="del mod topLvl">
          <ac:chgData name="Niklas Radomski" userId="e601bc51e45071d1" providerId="LiveId" clId="{45701026-7E25-5947-8361-3496F0A3C9AA}" dt="2024-11-10T13:55:21.974" v="5673" actId="478"/>
          <ac:spMkLst>
            <pc:docMk/>
            <pc:sldMk cId="868030558" sldId="300"/>
            <ac:spMk id="5" creationId="{80F2AE20-AD52-030D-2C71-A329AC89A64E}"/>
          </ac:spMkLst>
        </pc:spChg>
        <pc:spChg chg="del mod">
          <ac:chgData name="Niklas Radomski" userId="e601bc51e45071d1" providerId="LiveId" clId="{45701026-7E25-5947-8361-3496F0A3C9AA}" dt="2024-11-10T14:05:03.529" v="5764" actId="478"/>
          <ac:spMkLst>
            <pc:docMk/>
            <pc:sldMk cId="868030558" sldId="300"/>
            <ac:spMk id="6" creationId="{F3463097-37EC-09CF-8ABC-3B28A0559E8A}"/>
          </ac:spMkLst>
        </pc:spChg>
        <pc:spChg chg="del">
          <ac:chgData name="Niklas Radomski" userId="e601bc51e45071d1" providerId="LiveId" clId="{45701026-7E25-5947-8361-3496F0A3C9AA}" dt="2024-11-10T14:05:03.529" v="5764" actId="478"/>
          <ac:spMkLst>
            <pc:docMk/>
            <pc:sldMk cId="868030558" sldId="300"/>
            <ac:spMk id="7" creationId="{DFDD6623-9393-99EE-FBBD-0DC6B8BEA392}"/>
          </ac:spMkLst>
        </pc:spChg>
        <pc:spChg chg="del mod topLvl">
          <ac:chgData name="Niklas Radomski" userId="e601bc51e45071d1" providerId="LiveId" clId="{45701026-7E25-5947-8361-3496F0A3C9AA}" dt="2024-11-10T14:05:03.529" v="5764" actId="478"/>
          <ac:spMkLst>
            <pc:docMk/>
            <pc:sldMk cId="868030558" sldId="300"/>
            <ac:spMk id="8" creationId="{9F68F9A4-6E3A-5CFF-FF05-6D5286D2358A}"/>
          </ac:spMkLst>
        </pc:spChg>
        <pc:spChg chg="del">
          <ac:chgData name="Niklas Radomski" userId="e601bc51e45071d1" providerId="LiveId" clId="{45701026-7E25-5947-8361-3496F0A3C9AA}" dt="2024-11-10T13:55:46.617" v="5680" actId="478"/>
          <ac:spMkLst>
            <pc:docMk/>
            <pc:sldMk cId="868030558" sldId="300"/>
            <ac:spMk id="9" creationId="{910A8273-9AD1-84F4-6A3B-FD5F9AEBF6DC}"/>
          </ac:spMkLst>
        </pc:spChg>
        <pc:spChg chg="del">
          <ac:chgData name="Niklas Radomski" userId="e601bc51e45071d1" providerId="LiveId" clId="{45701026-7E25-5947-8361-3496F0A3C9AA}" dt="2024-11-10T14:05:03.529" v="5764" actId="478"/>
          <ac:spMkLst>
            <pc:docMk/>
            <pc:sldMk cId="868030558" sldId="300"/>
            <ac:spMk id="10" creationId="{E400608C-F792-6769-6AC1-F5321CEDF4CC}"/>
          </ac:spMkLst>
        </pc:spChg>
        <pc:spChg chg="del mod">
          <ac:chgData name="Niklas Radomski" userId="e601bc51e45071d1" providerId="LiveId" clId="{45701026-7E25-5947-8361-3496F0A3C9AA}" dt="2024-11-10T14:05:03.529" v="5764" actId="478"/>
          <ac:spMkLst>
            <pc:docMk/>
            <pc:sldMk cId="868030558" sldId="300"/>
            <ac:spMk id="11" creationId="{61AC1CCC-6C7B-0C27-51C0-223C93AA2D89}"/>
          </ac:spMkLst>
        </pc:spChg>
        <pc:spChg chg="add mod">
          <ac:chgData name="Niklas Radomski" userId="e601bc51e45071d1" providerId="LiveId" clId="{45701026-7E25-5947-8361-3496F0A3C9AA}" dt="2024-11-10T13:55:12.187" v="5668" actId="571"/>
          <ac:spMkLst>
            <pc:docMk/>
            <pc:sldMk cId="868030558" sldId="300"/>
            <ac:spMk id="12" creationId="{C45A3969-86E9-CE9A-A83B-756407818254}"/>
          </ac:spMkLst>
        </pc:spChg>
        <pc:spChg chg="add del mod">
          <ac:chgData name="Niklas Radomski" userId="e601bc51e45071d1" providerId="LiveId" clId="{45701026-7E25-5947-8361-3496F0A3C9AA}" dt="2024-11-10T13:59:20.664" v="5719" actId="478"/>
          <ac:spMkLst>
            <pc:docMk/>
            <pc:sldMk cId="868030558" sldId="300"/>
            <ac:spMk id="14" creationId="{A7755FED-8CFB-A28D-14C5-C52A891637B7}"/>
          </ac:spMkLst>
        </pc:spChg>
        <pc:spChg chg="add del mod">
          <ac:chgData name="Niklas Radomski" userId="e601bc51e45071d1" providerId="LiveId" clId="{45701026-7E25-5947-8361-3496F0A3C9AA}" dt="2024-11-10T13:57:07.021" v="5692" actId="478"/>
          <ac:spMkLst>
            <pc:docMk/>
            <pc:sldMk cId="868030558" sldId="300"/>
            <ac:spMk id="16" creationId="{0A7395FB-404D-78F0-E435-CDF9F20CE558}"/>
          </ac:spMkLst>
        </pc:spChg>
        <pc:spChg chg="add del mod">
          <ac:chgData name="Niklas Radomski" userId="e601bc51e45071d1" providerId="LiveId" clId="{45701026-7E25-5947-8361-3496F0A3C9AA}" dt="2024-11-10T13:57:28.579" v="5697" actId="478"/>
          <ac:spMkLst>
            <pc:docMk/>
            <pc:sldMk cId="868030558" sldId="300"/>
            <ac:spMk id="17" creationId="{E8F57CB2-C233-D68E-F8BD-7AABE2449955}"/>
          </ac:spMkLst>
        </pc:spChg>
        <pc:spChg chg="add del mod">
          <ac:chgData name="Niklas Radomski" userId="e601bc51e45071d1" providerId="LiveId" clId="{45701026-7E25-5947-8361-3496F0A3C9AA}" dt="2024-11-10T14:05:03.529" v="5764" actId="478"/>
          <ac:spMkLst>
            <pc:docMk/>
            <pc:sldMk cId="868030558" sldId="300"/>
            <ac:spMk id="18" creationId="{4ED1820A-EDEE-1983-826C-75F923E15C02}"/>
          </ac:spMkLst>
        </pc:spChg>
        <pc:spChg chg="del">
          <ac:chgData name="Niklas Radomski" userId="e601bc51e45071d1" providerId="LiveId" clId="{45701026-7E25-5947-8361-3496F0A3C9AA}" dt="2024-11-10T13:55:15.614" v="5670" actId="478"/>
          <ac:spMkLst>
            <pc:docMk/>
            <pc:sldMk cId="868030558" sldId="300"/>
            <ac:spMk id="21" creationId="{77146337-A8D5-CB34-44D1-BF5F7422D6C7}"/>
          </ac:spMkLst>
        </pc:spChg>
        <pc:spChg chg="del">
          <ac:chgData name="Niklas Radomski" userId="e601bc51e45071d1" providerId="LiveId" clId="{45701026-7E25-5947-8361-3496F0A3C9AA}" dt="2024-11-10T14:05:03.529" v="5764" actId="478"/>
          <ac:spMkLst>
            <pc:docMk/>
            <pc:sldMk cId="868030558" sldId="300"/>
            <ac:spMk id="22" creationId="{CB2AD77A-4BEC-1530-C168-3ED8506B73D0}"/>
          </ac:spMkLst>
        </pc:spChg>
        <pc:spChg chg="del">
          <ac:chgData name="Niklas Radomski" userId="e601bc51e45071d1" providerId="LiveId" clId="{45701026-7E25-5947-8361-3496F0A3C9AA}" dt="2024-11-10T14:05:03.529" v="5764" actId="478"/>
          <ac:spMkLst>
            <pc:docMk/>
            <pc:sldMk cId="868030558" sldId="300"/>
            <ac:spMk id="24" creationId="{AFA027B4-B562-6FE3-963D-368B50E01858}"/>
          </ac:spMkLst>
        </pc:spChg>
        <pc:spChg chg="add del mod">
          <ac:chgData name="Niklas Radomski" userId="e601bc51e45071d1" providerId="LiveId" clId="{45701026-7E25-5947-8361-3496F0A3C9AA}" dt="2024-11-10T14:05:03.529" v="5764" actId="478"/>
          <ac:spMkLst>
            <pc:docMk/>
            <pc:sldMk cId="868030558" sldId="300"/>
            <ac:spMk id="27" creationId="{98193A6D-8CCB-F6FD-016D-1D9C1F121969}"/>
          </ac:spMkLst>
        </pc:spChg>
        <pc:spChg chg="add mod">
          <ac:chgData name="Niklas Radomski" userId="e601bc51e45071d1" providerId="LiveId" clId="{45701026-7E25-5947-8361-3496F0A3C9AA}" dt="2024-11-10T14:21:04.317" v="6176" actId="1076"/>
          <ac:spMkLst>
            <pc:docMk/>
            <pc:sldMk cId="868030558" sldId="300"/>
            <ac:spMk id="32" creationId="{0537F4DD-1D16-3DE9-9176-6A94635FFCAD}"/>
          </ac:spMkLst>
        </pc:spChg>
        <pc:spChg chg="del">
          <ac:chgData name="Niklas Radomski" userId="e601bc51e45071d1" providerId="LiveId" clId="{45701026-7E25-5947-8361-3496F0A3C9AA}" dt="2024-11-10T13:55:37.230" v="5676" actId="478"/>
          <ac:spMkLst>
            <pc:docMk/>
            <pc:sldMk cId="868030558" sldId="300"/>
            <ac:spMk id="44" creationId="{CA4567E6-153B-BA7F-86A1-76FFDBA245A2}"/>
          </ac:spMkLst>
        </pc:spChg>
        <pc:spChg chg="del">
          <ac:chgData name="Niklas Radomski" userId="e601bc51e45071d1" providerId="LiveId" clId="{45701026-7E25-5947-8361-3496F0A3C9AA}" dt="2024-11-10T13:59:49.490" v="5728" actId="478"/>
          <ac:spMkLst>
            <pc:docMk/>
            <pc:sldMk cId="868030558" sldId="300"/>
            <ac:spMk id="53" creationId="{2F105376-DD85-C0CC-644C-2D8E6D974663}"/>
          </ac:spMkLst>
        </pc:spChg>
        <pc:spChg chg="del">
          <ac:chgData name="Niklas Radomski" userId="e601bc51e45071d1" providerId="LiveId" clId="{45701026-7E25-5947-8361-3496F0A3C9AA}" dt="2024-11-10T13:55:17.458" v="5671" actId="478"/>
          <ac:spMkLst>
            <pc:docMk/>
            <pc:sldMk cId="868030558" sldId="300"/>
            <ac:spMk id="56" creationId="{57A4B60C-52A5-1176-484E-E10BE3C30E70}"/>
          </ac:spMkLst>
        </pc:spChg>
        <pc:spChg chg="del">
          <ac:chgData name="Niklas Radomski" userId="e601bc51e45071d1" providerId="LiveId" clId="{45701026-7E25-5947-8361-3496F0A3C9AA}" dt="2024-11-10T14:01:34.791" v="5744" actId="478"/>
          <ac:spMkLst>
            <pc:docMk/>
            <pc:sldMk cId="868030558" sldId="300"/>
            <ac:spMk id="57" creationId="{C738FA8F-5283-A379-7BCA-E7FE2C853601}"/>
          </ac:spMkLst>
        </pc:spChg>
        <pc:spChg chg="del">
          <ac:chgData name="Niklas Radomski" userId="e601bc51e45071d1" providerId="LiveId" clId="{45701026-7E25-5947-8361-3496F0A3C9AA}" dt="2024-11-10T14:05:03.529" v="5764" actId="478"/>
          <ac:spMkLst>
            <pc:docMk/>
            <pc:sldMk cId="868030558" sldId="300"/>
            <ac:spMk id="58" creationId="{9122CCDB-0BD0-D33B-9029-69A581153893}"/>
          </ac:spMkLst>
        </pc:spChg>
        <pc:spChg chg="del">
          <ac:chgData name="Niklas Radomski" userId="e601bc51e45071d1" providerId="LiveId" clId="{45701026-7E25-5947-8361-3496F0A3C9AA}" dt="2024-11-10T13:55:08.189" v="5666" actId="478"/>
          <ac:spMkLst>
            <pc:docMk/>
            <pc:sldMk cId="868030558" sldId="300"/>
            <ac:spMk id="59" creationId="{45C37901-23BE-E201-E667-A2145540D7A4}"/>
          </ac:spMkLst>
        </pc:spChg>
        <pc:spChg chg="del">
          <ac:chgData name="Niklas Radomski" userId="e601bc51e45071d1" providerId="LiveId" clId="{45701026-7E25-5947-8361-3496F0A3C9AA}" dt="2024-11-10T13:56:38.655" v="5686" actId="478"/>
          <ac:spMkLst>
            <pc:docMk/>
            <pc:sldMk cId="868030558" sldId="300"/>
            <ac:spMk id="60" creationId="{13840931-9D9E-E0F5-AC9B-9C517D9E8280}"/>
          </ac:spMkLst>
        </pc:spChg>
        <pc:spChg chg="del">
          <ac:chgData name="Niklas Radomski" userId="e601bc51e45071d1" providerId="LiveId" clId="{45701026-7E25-5947-8361-3496F0A3C9AA}" dt="2024-11-10T13:56:39.924" v="5687" actId="478"/>
          <ac:spMkLst>
            <pc:docMk/>
            <pc:sldMk cId="868030558" sldId="300"/>
            <ac:spMk id="61" creationId="{4C05F906-AA38-7D24-C11E-708E6A174D84}"/>
          </ac:spMkLst>
        </pc:spChg>
        <pc:spChg chg="del">
          <ac:chgData name="Niklas Radomski" userId="e601bc51e45071d1" providerId="LiveId" clId="{45701026-7E25-5947-8361-3496F0A3C9AA}" dt="2024-11-10T13:56:41.546" v="5688" actId="478"/>
          <ac:spMkLst>
            <pc:docMk/>
            <pc:sldMk cId="868030558" sldId="300"/>
            <ac:spMk id="62" creationId="{D3897E57-9424-48B1-5422-C76EB9BFEEB4}"/>
          </ac:spMkLst>
        </pc:spChg>
        <pc:spChg chg="del">
          <ac:chgData name="Niklas Radomski" userId="e601bc51e45071d1" providerId="LiveId" clId="{45701026-7E25-5947-8361-3496F0A3C9AA}" dt="2024-11-10T13:59:56.958" v="5730" actId="478"/>
          <ac:spMkLst>
            <pc:docMk/>
            <pc:sldMk cId="868030558" sldId="300"/>
            <ac:spMk id="198" creationId="{D7A79922-CCA4-173A-7F9C-5A99ABEEBDD1}"/>
          </ac:spMkLst>
        </pc:spChg>
        <pc:spChg chg="del topLvl">
          <ac:chgData name="Niklas Radomski" userId="e601bc51e45071d1" providerId="LiveId" clId="{45701026-7E25-5947-8361-3496F0A3C9AA}" dt="2024-11-10T13:55:02.630" v="5664" actId="478"/>
          <ac:spMkLst>
            <pc:docMk/>
            <pc:sldMk cId="868030558" sldId="300"/>
            <ac:spMk id="203" creationId="{2C23598E-1F86-62AA-45BF-658C1721CFE1}"/>
          </ac:spMkLst>
        </pc:spChg>
        <pc:spChg chg="del">
          <ac:chgData name="Niklas Radomski" userId="e601bc51e45071d1" providerId="LiveId" clId="{45701026-7E25-5947-8361-3496F0A3C9AA}" dt="2024-11-10T14:05:03.529" v="5764" actId="478"/>
          <ac:spMkLst>
            <pc:docMk/>
            <pc:sldMk cId="868030558" sldId="300"/>
            <ac:spMk id="204" creationId="{3FEFE8C9-DDB5-021F-40AF-8ED708D79D83}"/>
          </ac:spMkLst>
        </pc:spChg>
        <pc:spChg chg="del topLvl">
          <ac:chgData name="Niklas Radomski" userId="e601bc51e45071d1" providerId="LiveId" clId="{45701026-7E25-5947-8361-3496F0A3C9AA}" dt="2024-11-10T13:55:06.266" v="5665" actId="478"/>
          <ac:spMkLst>
            <pc:docMk/>
            <pc:sldMk cId="868030558" sldId="300"/>
            <ac:spMk id="205" creationId="{4D3A2189-2E7C-0574-6E0C-71867353A1C3}"/>
          </ac:spMkLst>
        </pc:spChg>
        <pc:spChg chg="del">
          <ac:chgData name="Niklas Radomski" userId="e601bc51e45071d1" providerId="LiveId" clId="{45701026-7E25-5947-8361-3496F0A3C9AA}" dt="2024-11-10T13:55:13.829" v="5669" actId="478"/>
          <ac:spMkLst>
            <pc:docMk/>
            <pc:sldMk cId="868030558" sldId="300"/>
            <ac:spMk id="211" creationId="{C24B4562-9849-6C2F-EAEE-7E186DABBEE8}"/>
          </ac:spMkLst>
        </pc:spChg>
        <pc:grpChg chg="add del mod">
          <ac:chgData name="Niklas Radomski" userId="e601bc51e45071d1" providerId="LiveId" clId="{45701026-7E25-5947-8361-3496F0A3C9AA}" dt="2024-11-10T14:01:54.671" v="5749" actId="165"/>
          <ac:grpSpMkLst>
            <pc:docMk/>
            <pc:sldMk cId="868030558" sldId="300"/>
            <ac:grpSpMk id="26" creationId="{B93DBCB4-C9EF-C0DE-B64E-B7876F0C45C4}"/>
          </ac:grpSpMkLst>
        </pc:grpChg>
        <pc:grpChg chg="del">
          <ac:chgData name="Niklas Radomski" userId="e601bc51e45071d1" providerId="LiveId" clId="{45701026-7E25-5947-8361-3496F0A3C9AA}" dt="2024-11-10T13:55:39.132" v="5677" actId="478"/>
          <ac:grpSpMkLst>
            <pc:docMk/>
            <pc:sldMk cId="868030558" sldId="300"/>
            <ac:grpSpMk id="43" creationId="{FD8EFAAE-2831-57B1-9F6D-D9305E26E7D6}"/>
          </ac:grpSpMkLst>
        </pc:grpChg>
        <pc:grpChg chg="del">
          <ac:chgData name="Niklas Radomski" userId="e601bc51e45071d1" providerId="LiveId" clId="{45701026-7E25-5947-8361-3496F0A3C9AA}" dt="2024-11-10T13:55:06.266" v="5665" actId="478"/>
          <ac:grpSpMkLst>
            <pc:docMk/>
            <pc:sldMk cId="868030558" sldId="300"/>
            <ac:grpSpMk id="206" creationId="{BD988C2E-A157-11EA-30D8-AB2BAFFB306E}"/>
          </ac:grpSpMkLst>
        </pc:grpChg>
        <pc:grpChg chg="del">
          <ac:chgData name="Niklas Radomski" userId="e601bc51e45071d1" providerId="LiveId" clId="{45701026-7E25-5947-8361-3496F0A3C9AA}" dt="2024-11-10T13:55:02.630" v="5664" actId="478"/>
          <ac:grpSpMkLst>
            <pc:docMk/>
            <pc:sldMk cId="868030558" sldId="300"/>
            <ac:grpSpMk id="210" creationId="{541B2978-2AE9-6CC8-97D0-DD612BFA0E26}"/>
          </ac:grpSpMkLst>
        </pc:grpChg>
        <pc:graphicFrameChg chg="add mod modGraphic">
          <ac:chgData name="Niklas Radomski" userId="e601bc51e45071d1" providerId="LiveId" clId="{45701026-7E25-5947-8361-3496F0A3C9AA}" dt="2024-11-10T14:25:06.512" v="6287" actId="403"/>
          <ac:graphicFrameMkLst>
            <pc:docMk/>
            <pc:sldMk cId="868030558" sldId="300"/>
            <ac:graphicFrameMk id="30" creationId="{8DAC51DA-6B45-4BD4-772C-096A09112CD6}"/>
          </ac:graphicFrameMkLst>
        </pc:graphicFrameChg>
        <pc:graphicFrameChg chg="add del mod">
          <ac:chgData name="Niklas Radomski" userId="e601bc51e45071d1" providerId="LiveId" clId="{45701026-7E25-5947-8361-3496F0A3C9AA}" dt="2024-11-10T14:18:26.149" v="6166" actId="478"/>
          <ac:graphicFrameMkLst>
            <pc:docMk/>
            <pc:sldMk cId="868030558" sldId="300"/>
            <ac:graphicFrameMk id="31" creationId="{6C250DA6-4E2F-7A22-88EC-3B2CD9F7ED9E}"/>
          </ac:graphicFrameMkLst>
        </pc:graphicFrameChg>
        <pc:picChg chg="add del mod topLvl">
          <ac:chgData name="Niklas Radomski" userId="e601bc51e45071d1" providerId="LiveId" clId="{45701026-7E25-5947-8361-3496F0A3C9AA}" dt="2024-11-10T14:01:57.206" v="5751" actId="478"/>
          <ac:picMkLst>
            <pc:docMk/>
            <pc:sldMk cId="868030558" sldId="300"/>
            <ac:picMk id="19" creationId="{258CCA8A-1A54-09BE-5C3A-36CB44F8FCE2}"/>
          </ac:picMkLst>
        </pc:picChg>
        <pc:picChg chg="add del mod topLvl">
          <ac:chgData name="Niklas Radomski" userId="e601bc51e45071d1" providerId="LiveId" clId="{45701026-7E25-5947-8361-3496F0A3C9AA}" dt="2024-11-10T14:05:03.529" v="5764" actId="478"/>
          <ac:picMkLst>
            <pc:docMk/>
            <pc:sldMk cId="868030558" sldId="300"/>
            <ac:picMk id="20" creationId="{5F4B2827-4ED1-0AD8-B5D3-EF62FAC9F82A}"/>
          </ac:picMkLst>
        </pc:picChg>
        <pc:picChg chg="add del mod topLvl">
          <ac:chgData name="Niklas Radomski" userId="e601bc51e45071d1" providerId="LiveId" clId="{45701026-7E25-5947-8361-3496F0A3C9AA}" dt="2024-11-10T14:01:56.543" v="5750" actId="478"/>
          <ac:picMkLst>
            <pc:docMk/>
            <pc:sldMk cId="868030558" sldId="300"/>
            <ac:picMk id="25" creationId="{3B876D85-C26B-1D7A-F904-9F45D3E67F94}"/>
          </ac:picMkLst>
        </pc:picChg>
        <pc:picChg chg="add del mod">
          <ac:chgData name="Niklas Radomski" userId="e601bc51e45071d1" providerId="LiveId" clId="{45701026-7E25-5947-8361-3496F0A3C9AA}" dt="2024-11-10T14:05:03.529" v="5764" actId="478"/>
          <ac:picMkLst>
            <pc:docMk/>
            <pc:sldMk cId="868030558" sldId="300"/>
            <ac:picMk id="29" creationId="{52630EFA-1BBB-6C44-AE18-7D31D3F2EB95}"/>
          </ac:picMkLst>
        </pc:picChg>
        <pc:picChg chg="del">
          <ac:chgData name="Niklas Radomski" userId="e601bc51e45071d1" providerId="LiveId" clId="{45701026-7E25-5947-8361-3496F0A3C9AA}" dt="2024-11-10T13:59:49.490" v="5728" actId="478"/>
          <ac:picMkLst>
            <pc:docMk/>
            <pc:sldMk cId="868030558" sldId="300"/>
            <ac:picMk id="52" creationId="{435F0675-263F-A8BC-905E-9F576AEEC1AC}"/>
          </ac:picMkLst>
        </pc:picChg>
        <pc:picChg chg="del">
          <ac:chgData name="Niklas Radomski" userId="e601bc51e45071d1" providerId="LiveId" clId="{45701026-7E25-5947-8361-3496F0A3C9AA}" dt="2024-11-10T13:59:51.654" v="5729" actId="478"/>
          <ac:picMkLst>
            <pc:docMk/>
            <pc:sldMk cId="868030558" sldId="300"/>
            <ac:picMk id="192" creationId="{DF7DACDD-46AA-35CE-7BAD-AAF9857B11AA}"/>
          </ac:picMkLst>
        </pc:picChg>
        <pc:picChg chg="del">
          <ac:chgData name="Niklas Radomski" userId="e601bc51e45071d1" providerId="LiveId" clId="{45701026-7E25-5947-8361-3496F0A3C9AA}" dt="2024-11-10T13:59:51.654" v="5729" actId="478"/>
          <ac:picMkLst>
            <pc:docMk/>
            <pc:sldMk cId="868030558" sldId="300"/>
            <ac:picMk id="193" creationId="{F35C0216-9CAE-1E06-BC4A-AB85B0596F7E}"/>
          </ac:picMkLst>
        </pc:picChg>
        <pc:picChg chg="del">
          <ac:chgData name="Niklas Radomski" userId="e601bc51e45071d1" providerId="LiveId" clId="{45701026-7E25-5947-8361-3496F0A3C9AA}" dt="2024-11-10T13:59:51.654" v="5729" actId="478"/>
          <ac:picMkLst>
            <pc:docMk/>
            <pc:sldMk cId="868030558" sldId="300"/>
            <ac:picMk id="194" creationId="{303D6861-1FD1-7700-F89F-EDB1F3B7D326}"/>
          </ac:picMkLst>
        </pc:picChg>
        <pc:picChg chg="del">
          <ac:chgData name="Niklas Radomski" userId="e601bc51e45071d1" providerId="LiveId" clId="{45701026-7E25-5947-8361-3496F0A3C9AA}" dt="2024-11-10T13:59:51.654" v="5729" actId="478"/>
          <ac:picMkLst>
            <pc:docMk/>
            <pc:sldMk cId="868030558" sldId="300"/>
            <ac:picMk id="195" creationId="{6638FDB3-B713-9E85-DEB5-7D820C8AD08E}"/>
          </ac:picMkLst>
        </pc:picChg>
        <pc:picChg chg="del">
          <ac:chgData name="Niklas Radomski" userId="e601bc51e45071d1" providerId="LiveId" clId="{45701026-7E25-5947-8361-3496F0A3C9AA}" dt="2024-11-10T13:59:51.654" v="5729" actId="478"/>
          <ac:picMkLst>
            <pc:docMk/>
            <pc:sldMk cId="868030558" sldId="300"/>
            <ac:picMk id="196" creationId="{F414B875-F287-35EC-D31F-2AA7808015B9}"/>
          </ac:picMkLst>
        </pc:picChg>
        <pc:picChg chg="del">
          <ac:chgData name="Niklas Radomski" userId="e601bc51e45071d1" providerId="LiveId" clId="{45701026-7E25-5947-8361-3496F0A3C9AA}" dt="2024-11-10T13:59:51.654" v="5729" actId="478"/>
          <ac:picMkLst>
            <pc:docMk/>
            <pc:sldMk cId="868030558" sldId="300"/>
            <ac:picMk id="197" creationId="{A76D9803-B062-4370-CEF9-DD711592312B}"/>
          </ac:picMkLst>
        </pc:picChg>
        <pc:cxnChg chg="mod">
          <ac:chgData name="Niklas Radomski" userId="e601bc51e45071d1" providerId="LiveId" clId="{45701026-7E25-5947-8361-3496F0A3C9AA}" dt="2024-11-10T13:55:39.132" v="5677" actId="478"/>
          <ac:cxnSpMkLst>
            <pc:docMk/>
            <pc:sldMk cId="868030558" sldId="300"/>
            <ac:cxnSpMk id="15" creationId="{61A7ABA9-284F-2828-0999-530BA9771DBE}"/>
          </ac:cxnSpMkLst>
        </pc:cxnChg>
        <pc:cxnChg chg="mod">
          <ac:chgData name="Niklas Radomski" userId="e601bc51e45071d1" providerId="LiveId" clId="{45701026-7E25-5947-8361-3496F0A3C9AA}" dt="2024-11-10T13:55:39.132" v="5677" actId="478"/>
          <ac:cxnSpMkLst>
            <pc:docMk/>
            <pc:sldMk cId="868030558" sldId="300"/>
            <ac:cxnSpMk id="23" creationId="{6538AD6C-EB40-91D4-6416-A4971307618C}"/>
          </ac:cxnSpMkLst>
        </pc:cxnChg>
        <pc:cxnChg chg="mod">
          <ac:chgData name="Niklas Radomski" userId="e601bc51e45071d1" providerId="LiveId" clId="{45701026-7E25-5947-8361-3496F0A3C9AA}" dt="2024-11-10T13:55:39.132" v="5677" actId="478"/>
          <ac:cxnSpMkLst>
            <pc:docMk/>
            <pc:sldMk cId="868030558" sldId="300"/>
            <ac:cxnSpMk id="39" creationId="{6703A916-0809-1C0E-F195-42EE22D537C1}"/>
          </ac:cxnSpMkLst>
        </pc:cxnChg>
        <pc:cxnChg chg="del">
          <ac:chgData name="Niklas Radomski" userId="e601bc51e45071d1" providerId="LiveId" clId="{45701026-7E25-5947-8361-3496F0A3C9AA}" dt="2024-11-10T13:55:39.909" v="5678" actId="478"/>
          <ac:cxnSpMkLst>
            <pc:docMk/>
            <pc:sldMk cId="868030558" sldId="300"/>
            <ac:cxnSpMk id="46" creationId="{0052E0E9-D159-CD09-9375-50F361E89862}"/>
          </ac:cxnSpMkLst>
        </pc:cxnChg>
        <pc:cxnChg chg="del">
          <ac:chgData name="Niklas Radomski" userId="e601bc51e45071d1" providerId="LiveId" clId="{45701026-7E25-5947-8361-3496F0A3C9AA}" dt="2024-11-10T13:55:40.700" v="5679" actId="478"/>
          <ac:cxnSpMkLst>
            <pc:docMk/>
            <pc:sldMk cId="868030558" sldId="300"/>
            <ac:cxnSpMk id="48" creationId="{A2154BA4-25D3-8D33-AB0C-00D10CA06D5D}"/>
          </ac:cxnSpMkLst>
        </pc:cxnChg>
        <pc:cxnChg chg="del">
          <ac:chgData name="Niklas Radomski" userId="e601bc51e45071d1" providerId="LiveId" clId="{45701026-7E25-5947-8361-3496F0A3C9AA}" dt="2024-11-10T13:59:49.490" v="5728" actId="478"/>
          <ac:cxnSpMkLst>
            <pc:docMk/>
            <pc:sldMk cId="868030558" sldId="300"/>
            <ac:cxnSpMk id="54" creationId="{B2A1CA92-C6ED-8EFC-BDA1-EF04E9A1041E}"/>
          </ac:cxnSpMkLst>
        </pc:cxnChg>
        <pc:cxnChg chg="del">
          <ac:chgData name="Niklas Radomski" userId="e601bc51e45071d1" providerId="LiveId" clId="{45701026-7E25-5947-8361-3496F0A3C9AA}" dt="2024-11-10T13:59:49.490" v="5728" actId="478"/>
          <ac:cxnSpMkLst>
            <pc:docMk/>
            <pc:sldMk cId="868030558" sldId="300"/>
            <ac:cxnSpMk id="55" creationId="{849237EF-62B6-A5D1-5CAB-242738EB76B3}"/>
          </ac:cxnSpMkLst>
        </pc:cxnChg>
      </pc:sldChg>
      <pc:sldChg chg="addSp delSp modSp add mod modTransition modNotesTx">
        <pc:chgData name="Niklas Radomski" userId="e601bc51e45071d1" providerId="LiveId" clId="{45701026-7E25-5947-8361-3496F0A3C9AA}" dt="2024-11-19T21:03:19.102" v="59755"/>
        <pc:sldMkLst>
          <pc:docMk/>
          <pc:sldMk cId="3452311517" sldId="301"/>
        </pc:sldMkLst>
        <pc:spChg chg="add mod">
          <ac:chgData name="Niklas Radomski" userId="e601bc51e45071d1" providerId="LiveId" clId="{45701026-7E25-5947-8361-3496F0A3C9AA}" dt="2024-11-19T21:00:52.175" v="59749"/>
          <ac:spMkLst>
            <pc:docMk/>
            <pc:sldMk cId="3452311517" sldId="301"/>
            <ac:spMk id="2" creationId="{FF31D210-1458-D817-D5A2-79F2404E315F}"/>
          </ac:spMkLst>
        </pc:spChg>
        <pc:spChg chg="mod">
          <ac:chgData name="Niklas Radomski" userId="e601bc51e45071d1" providerId="LiveId" clId="{45701026-7E25-5947-8361-3496F0A3C9AA}" dt="2024-11-17T18:34:19.820" v="22297" actId="790"/>
          <ac:spMkLst>
            <pc:docMk/>
            <pc:sldMk cId="3452311517" sldId="301"/>
            <ac:spMk id="3" creationId="{BEC71D1E-A2B0-8C90-D88A-DE3B155EB7C5}"/>
          </ac:spMkLst>
        </pc:spChg>
        <pc:spChg chg="mod topLvl">
          <ac:chgData name="Niklas Radomski" userId="e601bc51e45071d1" providerId="LiveId" clId="{45701026-7E25-5947-8361-3496F0A3C9AA}" dt="2024-11-17T18:34:19.820" v="22297" actId="790"/>
          <ac:spMkLst>
            <pc:docMk/>
            <pc:sldMk cId="3452311517" sldId="301"/>
            <ac:spMk id="5" creationId="{D6BE50BF-16C9-DB6A-0C35-D90101E8A0A8}"/>
          </ac:spMkLst>
        </pc:spChg>
        <pc:spChg chg="del">
          <ac:chgData name="Niklas Radomski" userId="e601bc51e45071d1" providerId="LiveId" clId="{45701026-7E25-5947-8361-3496F0A3C9AA}" dt="2024-11-10T14:01:22.959" v="5740" actId="478"/>
          <ac:spMkLst>
            <pc:docMk/>
            <pc:sldMk cId="3452311517" sldId="301"/>
            <ac:spMk id="6" creationId="{279F2E19-2D78-AA1F-2AAD-45311C6F01F4}"/>
          </ac:spMkLst>
        </pc:spChg>
        <pc:spChg chg="mod">
          <ac:chgData name="Niklas Radomski" userId="e601bc51e45071d1" providerId="LiveId" clId="{45701026-7E25-5947-8361-3496F0A3C9AA}" dt="2024-11-17T18:34:19.820" v="22297" actId="790"/>
          <ac:spMkLst>
            <pc:docMk/>
            <pc:sldMk cId="3452311517" sldId="301"/>
            <ac:spMk id="7" creationId="{92933F0B-2CB9-6624-7585-E8F7F81719D5}"/>
          </ac:spMkLst>
        </pc:spChg>
        <pc:spChg chg="mod topLvl">
          <ac:chgData name="Niklas Radomski" userId="e601bc51e45071d1" providerId="LiveId" clId="{45701026-7E25-5947-8361-3496F0A3C9AA}" dt="2024-11-17T18:34:19.820" v="22297" actId="790"/>
          <ac:spMkLst>
            <pc:docMk/>
            <pc:sldMk cId="3452311517" sldId="301"/>
            <ac:spMk id="8" creationId="{BA14FF1F-F6DA-E3E9-A88A-A8DF4E0DB079}"/>
          </ac:spMkLst>
        </pc:spChg>
        <pc:spChg chg="mod">
          <ac:chgData name="Niklas Radomski" userId="e601bc51e45071d1" providerId="LiveId" clId="{45701026-7E25-5947-8361-3496F0A3C9AA}" dt="2024-11-17T18:34:19.820" v="22297" actId="790"/>
          <ac:spMkLst>
            <pc:docMk/>
            <pc:sldMk cId="3452311517" sldId="301"/>
            <ac:spMk id="9" creationId="{34E52BB4-4417-F7C7-7372-FB464F22AA8B}"/>
          </ac:spMkLst>
        </pc:spChg>
        <pc:spChg chg="mod">
          <ac:chgData name="Niklas Radomski" userId="e601bc51e45071d1" providerId="LiveId" clId="{45701026-7E25-5947-8361-3496F0A3C9AA}" dt="2024-11-17T18:34:19.820" v="22297" actId="790"/>
          <ac:spMkLst>
            <pc:docMk/>
            <pc:sldMk cId="3452311517" sldId="301"/>
            <ac:spMk id="10" creationId="{A12F4F54-E5A7-9477-5AD4-5DC135EA7669}"/>
          </ac:spMkLst>
        </pc:spChg>
        <pc:spChg chg="mod">
          <ac:chgData name="Niklas Radomski" userId="e601bc51e45071d1" providerId="LiveId" clId="{45701026-7E25-5947-8361-3496F0A3C9AA}" dt="2024-11-17T18:34:19.820" v="22297" actId="790"/>
          <ac:spMkLst>
            <pc:docMk/>
            <pc:sldMk cId="3452311517" sldId="301"/>
            <ac:spMk id="11" creationId="{56854300-6835-F3DD-9B09-A8321BA21466}"/>
          </ac:spMkLst>
        </pc:spChg>
        <pc:spChg chg="add mod">
          <ac:chgData name="Niklas Radomski" userId="e601bc51e45071d1" providerId="LiveId" clId="{45701026-7E25-5947-8361-3496F0A3C9AA}" dt="2024-11-17T18:34:19.820" v="22297" actId="790"/>
          <ac:spMkLst>
            <pc:docMk/>
            <pc:sldMk cId="3452311517" sldId="301"/>
            <ac:spMk id="12" creationId="{300278FA-A827-6892-38B4-4CBE1E04BCD3}"/>
          </ac:spMkLst>
        </pc:spChg>
        <pc:spChg chg="del mod">
          <ac:chgData name="Niklas Radomski" userId="e601bc51e45071d1" providerId="LiveId" clId="{45701026-7E25-5947-8361-3496F0A3C9AA}" dt="2024-11-19T16:27:35.694" v="57412" actId="478"/>
          <ac:spMkLst>
            <pc:docMk/>
            <pc:sldMk cId="3452311517" sldId="301"/>
            <ac:spMk id="21" creationId="{29AF3462-8468-85D8-D914-598FEC4DEB63}"/>
          </ac:spMkLst>
        </pc:spChg>
        <pc:spChg chg="add del mod">
          <ac:chgData name="Niklas Radomski" userId="e601bc51e45071d1" providerId="LiveId" clId="{45701026-7E25-5947-8361-3496F0A3C9AA}" dt="2024-11-19T20:11:17.422" v="59733" actId="478"/>
          <ac:spMkLst>
            <pc:docMk/>
            <pc:sldMk cId="3452311517" sldId="301"/>
            <ac:spMk id="22" creationId="{500EB165-8DBE-0146-D6FD-DC0B17B88BCC}"/>
          </ac:spMkLst>
        </pc:spChg>
        <pc:spChg chg="add del mod">
          <ac:chgData name="Niklas Radomski" userId="e601bc51e45071d1" providerId="LiveId" clId="{45701026-7E25-5947-8361-3496F0A3C9AA}" dt="2024-11-19T20:11:16.917" v="59732" actId="478"/>
          <ac:spMkLst>
            <pc:docMk/>
            <pc:sldMk cId="3452311517" sldId="301"/>
            <ac:spMk id="24" creationId="{AF67785A-5975-60ED-7D05-A724876D0022}"/>
          </ac:spMkLst>
        </pc:spChg>
        <pc:spChg chg="del">
          <ac:chgData name="Niklas Radomski" userId="e601bc51e45071d1" providerId="LiveId" clId="{45701026-7E25-5947-8361-3496F0A3C9AA}" dt="2024-11-10T13:58:45.430" v="5714" actId="478"/>
          <ac:spMkLst>
            <pc:docMk/>
            <pc:sldMk cId="3452311517" sldId="301"/>
            <ac:spMk id="44" creationId="{2F87076E-2BA9-D5B7-C3A6-36E1987F753B}"/>
          </ac:spMkLst>
        </pc:spChg>
        <pc:spChg chg="del">
          <ac:chgData name="Niklas Radomski" userId="e601bc51e45071d1" providerId="LiveId" clId="{45701026-7E25-5947-8361-3496F0A3C9AA}" dt="2024-11-10T13:58:43.536" v="5713" actId="478"/>
          <ac:spMkLst>
            <pc:docMk/>
            <pc:sldMk cId="3452311517" sldId="301"/>
            <ac:spMk id="53" creationId="{CC51B818-D223-61D0-B64F-7C35FB3A744F}"/>
          </ac:spMkLst>
        </pc:spChg>
        <pc:spChg chg="mod">
          <ac:chgData name="Niklas Radomski" userId="e601bc51e45071d1" providerId="LiveId" clId="{45701026-7E25-5947-8361-3496F0A3C9AA}" dt="2024-11-19T16:28:20.198" v="57419" actId="14100"/>
          <ac:spMkLst>
            <pc:docMk/>
            <pc:sldMk cId="3452311517" sldId="301"/>
            <ac:spMk id="56" creationId="{E12767DA-891C-046D-FBFA-E75B06F9E317}"/>
          </ac:spMkLst>
        </pc:spChg>
        <pc:spChg chg="mod">
          <ac:chgData name="Niklas Radomski" userId="e601bc51e45071d1" providerId="LiveId" clId="{45701026-7E25-5947-8361-3496F0A3C9AA}" dt="2024-11-17T18:34:19.820" v="22297" actId="790"/>
          <ac:spMkLst>
            <pc:docMk/>
            <pc:sldMk cId="3452311517" sldId="301"/>
            <ac:spMk id="57" creationId="{EA5043EF-91B8-7EBE-C1A3-181E704E7B01}"/>
          </ac:spMkLst>
        </pc:spChg>
        <pc:spChg chg="mod">
          <ac:chgData name="Niklas Radomski" userId="e601bc51e45071d1" providerId="LiveId" clId="{45701026-7E25-5947-8361-3496F0A3C9AA}" dt="2024-11-17T18:34:19.820" v="22297" actId="790"/>
          <ac:spMkLst>
            <pc:docMk/>
            <pc:sldMk cId="3452311517" sldId="301"/>
            <ac:spMk id="58" creationId="{6A672BC3-D0F2-F9D9-EFB9-04CC18BAF998}"/>
          </ac:spMkLst>
        </pc:spChg>
        <pc:spChg chg="mod">
          <ac:chgData name="Niklas Radomski" userId="e601bc51e45071d1" providerId="LiveId" clId="{45701026-7E25-5947-8361-3496F0A3C9AA}" dt="2024-11-19T16:28:32.163" v="57422" actId="1076"/>
          <ac:spMkLst>
            <pc:docMk/>
            <pc:sldMk cId="3452311517" sldId="301"/>
            <ac:spMk id="59" creationId="{80D16987-A36B-48E4-DBC5-DE2CD23819CA}"/>
          </ac:spMkLst>
        </pc:spChg>
        <pc:spChg chg="del">
          <ac:chgData name="Niklas Radomski" userId="e601bc51e45071d1" providerId="LiveId" clId="{45701026-7E25-5947-8361-3496F0A3C9AA}" dt="2024-11-10T13:59:03.245" v="5716" actId="478"/>
          <ac:spMkLst>
            <pc:docMk/>
            <pc:sldMk cId="3452311517" sldId="301"/>
            <ac:spMk id="60" creationId="{053B1D1E-5449-8097-1839-952E816D44F1}"/>
          </ac:spMkLst>
        </pc:spChg>
        <pc:spChg chg="del">
          <ac:chgData name="Niklas Radomski" userId="e601bc51e45071d1" providerId="LiveId" clId="{45701026-7E25-5947-8361-3496F0A3C9AA}" dt="2024-11-10T13:59:04.569" v="5717" actId="478"/>
          <ac:spMkLst>
            <pc:docMk/>
            <pc:sldMk cId="3452311517" sldId="301"/>
            <ac:spMk id="61" creationId="{DBB72546-1942-4452-072C-895538DFF9D3}"/>
          </ac:spMkLst>
        </pc:spChg>
        <pc:spChg chg="del">
          <ac:chgData name="Niklas Radomski" userId="e601bc51e45071d1" providerId="LiveId" clId="{45701026-7E25-5947-8361-3496F0A3C9AA}" dt="2024-11-10T13:59:05.552" v="5718" actId="478"/>
          <ac:spMkLst>
            <pc:docMk/>
            <pc:sldMk cId="3452311517" sldId="301"/>
            <ac:spMk id="62" creationId="{55D5A226-EDAD-B7C4-3D3D-519ADC6603E3}"/>
          </ac:spMkLst>
        </pc:spChg>
        <pc:spChg chg="mod">
          <ac:chgData name="Niklas Radomski" userId="e601bc51e45071d1" providerId="LiveId" clId="{45701026-7E25-5947-8361-3496F0A3C9AA}" dt="2024-11-17T18:34:19.820" v="22297" actId="790"/>
          <ac:spMkLst>
            <pc:docMk/>
            <pc:sldMk cId="3452311517" sldId="301"/>
            <ac:spMk id="202" creationId="{D88A60CB-30A6-D4E7-0753-2EEB4F955F29}"/>
          </ac:spMkLst>
        </pc:spChg>
        <pc:spChg chg="del mod topLvl">
          <ac:chgData name="Niklas Radomski" userId="e601bc51e45071d1" providerId="LiveId" clId="{45701026-7E25-5947-8361-3496F0A3C9AA}" dt="2024-11-19T16:27:33.601" v="57411" actId="478"/>
          <ac:spMkLst>
            <pc:docMk/>
            <pc:sldMk cId="3452311517" sldId="301"/>
            <ac:spMk id="203" creationId="{3E4597E5-E3EF-4071-421B-E7AB43FDFFD8}"/>
          </ac:spMkLst>
        </pc:spChg>
        <pc:spChg chg="add del mod">
          <ac:chgData name="Niklas Radomski" userId="e601bc51e45071d1" providerId="LiveId" clId="{45701026-7E25-5947-8361-3496F0A3C9AA}" dt="2024-11-19T20:11:16.917" v="59732" actId="478"/>
          <ac:spMkLst>
            <pc:docMk/>
            <pc:sldMk cId="3452311517" sldId="301"/>
            <ac:spMk id="204" creationId="{3D2506EA-60E4-DC0F-D24F-EDA71F72B760}"/>
          </ac:spMkLst>
        </pc:spChg>
        <pc:spChg chg="mod topLvl">
          <ac:chgData name="Niklas Radomski" userId="e601bc51e45071d1" providerId="LiveId" clId="{45701026-7E25-5947-8361-3496F0A3C9AA}" dt="2024-11-19T16:28:16.756" v="57418" actId="1076"/>
          <ac:spMkLst>
            <pc:docMk/>
            <pc:sldMk cId="3452311517" sldId="301"/>
            <ac:spMk id="205" creationId="{6928EBCD-5545-33BD-C648-AF6A6003F321}"/>
          </ac:spMkLst>
        </pc:spChg>
        <pc:spChg chg="mod">
          <ac:chgData name="Niklas Radomski" userId="e601bc51e45071d1" providerId="LiveId" clId="{45701026-7E25-5947-8361-3496F0A3C9AA}" dt="2024-11-19T16:28:22.885" v="57420" actId="14100"/>
          <ac:spMkLst>
            <pc:docMk/>
            <pc:sldMk cId="3452311517" sldId="301"/>
            <ac:spMk id="211" creationId="{A3E4FD10-799A-AA92-A9BD-5FAAFA684CE2}"/>
          </ac:spMkLst>
        </pc:spChg>
        <pc:grpChg chg="add del mod">
          <ac:chgData name="Niklas Radomski" userId="e601bc51e45071d1" providerId="LiveId" clId="{45701026-7E25-5947-8361-3496F0A3C9AA}" dt="2024-11-10T14:01:49.172" v="5748" actId="165"/>
          <ac:grpSpMkLst>
            <pc:docMk/>
            <pc:sldMk cId="3452311517" sldId="301"/>
            <ac:grpSpMk id="14" creationId="{C54155C2-678B-220C-0CB9-2CC0118CFB62}"/>
          </ac:grpSpMkLst>
        </pc:grpChg>
        <pc:grpChg chg="del">
          <ac:chgData name="Niklas Radomski" userId="e601bc51e45071d1" providerId="LiveId" clId="{45701026-7E25-5947-8361-3496F0A3C9AA}" dt="2024-11-10T13:58:45.430" v="5714" actId="478"/>
          <ac:grpSpMkLst>
            <pc:docMk/>
            <pc:sldMk cId="3452311517" sldId="301"/>
            <ac:grpSpMk id="43" creationId="{EB8523AA-FF48-06BB-0790-1CDD47EA41FF}"/>
          </ac:grpSpMkLst>
        </pc:grpChg>
        <pc:grpChg chg="del">
          <ac:chgData name="Niklas Radomski" userId="e601bc51e45071d1" providerId="LiveId" clId="{45701026-7E25-5947-8361-3496F0A3C9AA}" dt="2024-11-10T15:45:00.172" v="8314" actId="165"/>
          <ac:grpSpMkLst>
            <pc:docMk/>
            <pc:sldMk cId="3452311517" sldId="301"/>
            <ac:grpSpMk id="206" creationId="{10325B05-8CB1-2D12-3121-F91983FAE94F}"/>
          </ac:grpSpMkLst>
        </pc:grpChg>
        <pc:grpChg chg="del">
          <ac:chgData name="Niklas Radomski" userId="e601bc51e45071d1" providerId="LiveId" clId="{45701026-7E25-5947-8361-3496F0A3C9AA}" dt="2024-11-10T14:00:16.310" v="5733" actId="165"/>
          <ac:grpSpMkLst>
            <pc:docMk/>
            <pc:sldMk cId="3452311517" sldId="301"/>
            <ac:grpSpMk id="210" creationId="{F1C09FD5-BB5F-8512-0DD2-5565E65D5D1C}"/>
          </ac:grpSpMkLst>
        </pc:grpChg>
        <pc:picChg chg="mod topLvl">
          <ac:chgData name="Niklas Radomski" userId="e601bc51e45071d1" providerId="LiveId" clId="{45701026-7E25-5947-8361-3496F0A3C9AA}" dt="2024-11-10T14:01:49.172" v="5748" actId="165"/>
          <ac:picMkLst>
            <pc:docMk/>
            <pc:sldMk cId="3452311517" sldId="301"/>
            <ac:picMk id="16" creationId="{F39D226E-00C8-806D-14C5-51287A5C9EE3}"/>
          </ac:picMkLst>
        </pc:picChg>
        <pc:picChg chg="mod topLvl">
          <ac:chgData name="Niklas Radomski" userId="e601bc51e45071d1" providerId="LiveId" clId="{45701026-7E25-5947-8361-3496F0A3C9AA}" dt="2024-11-10T14:01:49.172" v="5748" actId="165"/>
          <ac:picMkLst>
            <pc:docMk/>
            <pc:sldMk cId="3452311517" sldId="301"/>
            <ac:picMk id="17" creationId="{7A2A98A8-EBEF-B1F0-B6BB-16E562BC0863}"/>
          </ac:picMkLst>
        </pc:picChg>
        <pc:picChg chg="mod topLvl">
          <ac:chgData name="Niklas Radomski" userId="e601bc51e45071d1" providerId="LiveId" clId="{45701026-7E25-5947-8361-3496F0A3C9AA}" dt="2024-11-10T14:01:49.172" v="5748" actId="165"/>
          <ac:picMkLst>
            <pc:docMk/>
            <pc:sldMk cId="3452311517" sldId="301"/>
            <ac:picMk id="18" creationId="{6A3F3A83-B758-9D1C-608F-6610636B66DC}"/>
          </ac:picMkLst>
        </pc:picChg>
        <pc:picChg chg="del">
          <ac:chgData name="Niklas Radomski" userId="e601bc51e45071d1" providerId="LiveId" clId="{45701026-7E25-5947-8361-3496F0A3C9AA}" dt="2024-11-10T13:58:43.536" v="5713" actId="478"/>
          <ac:picMkLst>
            <pc:docMk/>
            <pc:sldMk cId="3452311517" sldId="301"/>
            <ac:picMk id="52" creationId="{FA628563-5685-6EE2-4978-131606765F08}"/>
          </ac:picMkLst>
        </pc:picChg>
        <pc:picChg chg="del">
          <ac:chgData name="Niklas Radomski" userId="e601bc51e45071d1" providerId="LiveId" clId="{45701026-7E25-5947-8361-3496F0A3C9AA}" dt="2024-11-10T13:58:47.206" v="5715" actId="478"/>
          <ac:picMkLst>
            <pc:docMk/>
            <pc:sldMk cId="3452311517" sldId="301"/>
            <ac:picMk id="192" creationId="{9BCEA78A-CAE5-F8A1-8676-9F7A9D24876E}"/>
          </ac:picMkLst>
        </pc:picChg>
        <pc:picChg chg="del">
          <ac:chgData name="Niklas Radomski" userId="e601bc51e45071d1" providerId="LiveId" clId="{45701026-7E25-5947-8361-3496F0A3C9AA}" dt="2024-11-10T13:58:47.206" v="5715" actId="478"/>
          <ac:picMkLst>
            <pc:docMk/>
            <pc:sldMk cId="3452311517" sldId="301"/>
            <ac:picMk id="193" creationId="{419F5EF6-4428-C086-EC85-B396C8056E32}"/>
          </ac:picMkLst>
        </pc:picChg>
        <pc:picChg chg="del">
          <ac:chgData name="Niklas Radomski" userId="e601bc51e45071d1" providerId="LiveId" clId="{45701026-7E25-5947-8361-3496F0A3C9AA}" dt="2024-11-10T13:58:47.206" v="5715" actId="478"/>
          <ac:picMkLst>
            <pc:docMk/>
            <pc:sldMk cId="3452311517" sldId="301"/>
            <ac:picMk id="194" creationId="{7E1742F8-B0E6-5C41-157C-7E94B87A6B87}"/>
          </ac:picMkLst>
        </pc:picChg>
        <pc:picChg chg="del">
          <ac:chgData name="Niklas Radomski" userId="e601bc51e45071d1" providerId="LiveId" clId="{45701026-7E25-5947-8361-3496F0A3C9AA}" dt="2024-11-10T13:58:47.206" v="5715" actId="478"/>
          <ac:picMkLst>
            <pc:docMk/>
            <pc:sldMk cId="3452311517" sldId="301"/>
            <ac:picMk id="195" creationId="{3694238B-A5F0-1F6F-EC46-1971EEDD5F94}"/>
          </ac:picMkLst>
        </pc:picChg>
        <pc:picChg chg="del">
          <ac:chgData name="Niklas Radomski" userId="e601bc51e45071d1" providerId="LiveId" clId="{45701026-7E25-5947-8361-3496F0A3C9AA}" dt="2024-11-10T13:58:47.206" v="5715" actId="478"/>
          <ac:picMkLst>
            <pc:docMk/>
            <pc:sldMk cId="3452311517" sldId="301"/>
            <ac:picMk id="196" creationId="{789B0651-6258-07CC-0E9F-4446176B75EE}"/>
          </ac:picMkLst>
        </pc:picChg>
        <pc:picChg chg="del">
          <ac:chgData name="Niklas Radomski" userId="e601bc51e45071d1" providerId="LiveId" clId="{45701026-7E25-5947-8361-3496F0A3C9AA}" dt="2024-11-10T13:58:47.206" v="5715" actId="478"/>
          <ac:picMkLst>
            <pc:docMk/>
            <pc:sldMk cId="3452311517" sldId="301"/>
            <ac:picMk id="197" creationId="{73563BD9-9271-7A7E-895B-436A50117B1E}"/>
          </ac:picMkLst>
        </pc:picChg>
        <pc:cxnChg chg="mod">
          <ac:chgData name="Niklas Radomski" userId="e601bc51e45071d1" providerId="LiveId" clId="{45701026-7E25-5947-8361-3496F0A3C9AA}" dt="2024-11-10T13:58:45.430" v="5714" actId="478"/>
          <ac:cxnSpMkLst>
            <pc:docMk/>
            <pc:sldMk cId="3452311517" sldId="301"/>
            <ac:cxnSpMk id="15" creationId="{349BD396-4713-6486-4D0C-F86C5CE1F391}"/>
          </ac:cxnSpMkLst>
        </pc:cxnChg>
        <pc:cxnChg chg="mod">
          <ac:chgData name="Niklas Radomski" userId="e601bc51e45071d1" providerId="LiveId" clId="{45701026-7E25-5947-8361-3496F0A3C9AA}" dt="2024-11-10T13:58:45.430" v="5714" actId="478"/>
          <ac:cxnSpMkLst>
            <pc:docMk/>
            <pc:sldMk cId="3452311517" sldId="301"/>
            <ac:cxnSpMk id="23" creationId="{84E7BB9F-1C7C-CE00-3104-98F05F281AB3}"/>
          </ac:cxnSpMkLst>
        </pc:cxnChg>
        <pc:cxnChg chg="mod">
          <ac:chgData name="Niklas Radomski" userId="e601bc51e45071d1" providerId="LiveId" clId="{45701026-7E25-5947-8361-3496F0A3C9AA}" dt="2024-11-10T13:58:45.430" v="5714" actId="478"/>
          <ac:cxnSpMkLst>
            <pc:docMk/>
            <pc:sldMk cId="3452311517" sldId="301"/>
            <ac:cxnSpMk id="39" creationId="{2D2EDB6F-9C02-A159-EE8B-C86833F3E355}"/>
          </ac:cxnSpMkLst>
        </pc:cxnChg>
        <pc:cxnChg chg="del">
          <ac:chgData name="Niklas Radomski" userId="e601bc51e45071d1" providerId="LiveId" clId="{45701026-7E25-5947-8361-3496F0A3C9AA}" dt="2024-11-10T13:58:45.430" v="5714" actId="478"/>
          <ac:cxnSpMkLst>
            <pc:docMk/>
            <pc:sldMk cId="3452311517" sldId="301"/>
            <ac:cxnSpMk id="46" creationId="{62675B35-5D3C-092A-63B7-6499981C143F}"/>
          </ac:cxnSpMkLst>
        </pc:cxnChg>
        <pc:cxnChg chg="del">
          <ac:chgData name="Niklas Radomski" userId="e601bc51e45071d1" providerId="LiveId" clId="{45701026-7E25-5947-8361-3496F0A3C9AA}" dt="2024-11-10T13:58:45.430" v="5714" actId="478"/>
          <ac:cxnSpMkLst>
            <pc:docMk/>
            <pc:sldMk cId="3452311517" sldId="301"/>
            <ac:cxnSpMk id="48" creationId="{8EF3A85C-179F-30B3-F48A-BA44E5FC16F3}"/>
          </ac:cxnSpMkLst>
        </pc:cxnChg>
        <pc:cxnChg chg="del">
          <ac:chgData name="Niklas Radomski" userId="e601bc51e45071d1" providerId="LiveId" clId="{45701026-7E25-5947-8361-3496F0A3C9AA}" dt="2024-11-10T13:58:43.536" v="5713" actId="478"/>
          <ac:cxnSpMkLst>
            <pc:docMk/>
            <pc:sldMk cId="3452311517" sldId="301"/>
            <ac:cxnSpMk id="54" creationId="{3F3B5662-EF03-3813-D069-22146F3A729F}"/>
          </ac:cxnSpMkLst>
        </pc:cxnChg>
        <pc:cxnChg chg="del">
          <ac:chgData name="Niklas Radomski" userId="e601bc51e45071d1" providerId="LiveId" clId="{45701026-7E25-5947-8361-3496F0A3C9AA}" dt="2024-11-10T13:58:43.536" v="5713" actId="478"/>
          <ac:cxnSpMkLst>
            <pc:docMk/>
            <pc:sldMk cId="3452311517" sldId="301"/>
            <ac:cxnSpMk id="55" creationId="{ED129F97-4205-A2C2-D04A-F189F51A0797}"/>
          </ac:cxnSpMkLst>
        </pc:cxnChg>
      </pc:sldChg>
      <pc:sldChg chg="add del ord modTransition">
        <pc:chgData name="Niklas Radomski" userId="e601bc51e45071d1" providerId="LiveId" clId="{45701026-7E25-5947-8361-3496F0A3C9AA}" dt="2024-11-17T13:47:12.985" v="15909" actId="2696"/>
        <pc:sldMkLst>
          <pc:docMk/>
          <pc:sldMk cId="2264560996" sldId="302"/>
        </pc:sldMkLst>
      </pc:sldChg>
      <pc:sldChg chg="addSp delSp modSp add mod modTransition">
        <pc:chgData name="Niklas Radomski" userId="e601bc51e45071d1" providerId="LiveId" clId="{45701026-7E25-5947-8361-3496F0A3C9AA}" dt="2024-11-19T21:10:34.405" v="59812"/>
        <pc:sldMkLst>
          <pc:docMk/>
          <pc:sldMk cId="4148610143" sldId="302"/>
        </pc:sldMkLst>
        <pc:spChg chg="add mod">
          <ac:chgData name="Niklas Radomski" userId="e601bc51e45071d1" providerId="LiveId" clId="{45701026-7E25-5947-8361-3496F0A3C9AA}" dt="2024-11-19T21:00:52.175" v="59749"/>
          <ac:spMkLst>
            <pc:docMk/>
            <pc:sldMk cId="4148610143" sldId="302"/>
            <ac:spMk id="2" creationId="{0913DFC6-E4D2-AFDF-B202-7303BFE6FB76}"/>
          </ac:spMkLst>
        </pc:spChg>
        <pc:spChg chg="add mod">
          <ac:chgData name="Niklas Radomski" userId="e601bc51e45071d1" providerId="LiveId" clId="{45701026-7E25-5947-8361-3496F0A3C9AA}" dt="2024-11-17T14:12:35.481" v="16940"/>
          <ac:spMkLst>
            <pc:docMk/>
            <pc:sldMk cId="4148610143" sldId="302"/>
            <ac:spMk id="2" creationId="{FDC235DA-5CE4-838D-2FD3-6A79F60C850D}"/>
          </ac:spMkLst>
        </pc:spChg>
        <pc:spChg chg="mod">
          <ac:chgData name="Niklas Radomski" userId="e601bc51e45071d1" providerId="LiveId" clId="{45701026-7E25-5947-8361-3496F0A3C9AA}" dt="2024-11-17T18:34:19.820" v="22297" actId="790"/>
          <ac:spMkLst>
            <pc:docMk/>
            <pc:sldMk cId="4148610143" sldId="302"/>
            <ac:spMk id="3" creationId="{CFBB4AF8-181F-CC72-21A8-A44FDAFD93B7}"/>
          </ac:spMkLst>
        </pc:spChg>
        <pc:spChg chg="mod">
          <ac:chgData name="Niklas Radomski" userId="e601bc51e45071d1" providerId="LiveId" clId="{45701026-7E25-5947-8361-3496F0A3C9AA}" dt="2024-11-17T18:34:19.820" v="22297" actId="790"/>
          <ac:spMkLst>
            <pc:docMk/>
            <pc:sldMk cId="4148610143" sldId="302"/>
            <ac:spMk id="9" creationId="{6A5C3781-4B49-16DE-0E7C-5BBEF1DBAEFB}"/>
          </ac:spMkLst>
        </pc:spChg>
        <pc:spChg chg="mod">
          <ac:chgData name="Niklas Radomski" userId="e601bc51e45071d1" providerId="LiveId" clId="{45701026-7E25-5947-8361-3496F0A3C9AA}" dt="2024-11-17T18:34:19.820" v="22297" actId="790"/>
          <ac:spMkLst>
            <pc:docMk/>
            <pc:sldMk cId="4148610143" sldId="302"/>
            <ac:spMk id="10" creationId="{4B4CF861-F205-16AE-FF8E-BC68999FE392}"/>
          </ac:spMkLst>
        </pc:spChg>
        <pc:spChg chg="mod">
          <ac:chgData name="Niklas Radomski" userId="e601bc51e45071d1" providerId="LiveId" clId="{45701026-7E25-5947-8361-3496F0A3C9AA}" dt="2024-11-17T18:34:19.820" v="22297" actId="790"/>
          <ac:spMkLst>
            <pc:docMk/>
            <pc:sldMk cId="4148610143" sldId="302"/>
            <ac:spMk id="12" creationId="{14815A46-943D-6A89-82E8-8165AB68939F}"/>
          </ac:spMkLst>
        </pc:spChg>
        <pc:spChg chg="mod">
          <ac:chgData name="Niklas Radomski" userId="e601bc51e45071d1" providerId="LiveId" clId="{45701026-7E25-5947-8361-3496F0A3C9AA}" dt="2024-11-17T18:34:19.820" v="22297" actId="790"/>
          <ac:spMkLst>
            <pc:docMk/>
            <pc:sldMk cId="4148610143" sldId="302"/>
            <ac:spMk id="14" creationId="{8F714E01-1C8D-B695-2A59-15DD910CB218}"/>
          </ac:spMkLst>
        </pc:spChg>
        <pc:spChg chg="mod">
          <ac:chgData name="Niklas Radomski" userId="e601bc51e45071d1" providerId="LiveId" clId="{45701026-7E25-5947-8361-3496F0A3C9AA}" dt="2024-11-17T18:34:19.820" v="22297" actId="790"/>
          <ac:spMkLst>
            <pc:docMk/>
            <pc:sldMk cId="4148610143" sldId="302"/>
            <ac:spMk id="15" creationId="{12AD5CD7-AFD4-50B6-A38E-8DA0BA26DF66}"/>
          </ac:spMkLst>
        </pc:spChg>
        <pc:spChg chg="mod">
          <ac:chgData name="Niklas Radomski" userId="e601bc51e45071d1" providerId="LiveId" clId="{45701026-7E25-5947-8361-3496F0A3C9AA}" dt="2024-11-17T18:34:19.820" v="22297" actId="790"/>
          <ac:spMkLst>
            <pc:docMk/>
            <pc:sldMk cId="4148610143" sldId="302"/>
            <ac:spMk id="18" creationId="{22419B84-D615-AC63-9D10-7D53D729D71D}"/>
          </ac:spMkLst>
        </pc:spChg>
        <pc:spChg chg="mod">
          <ac:chgData name="Niklas Radomski" userId="e601bc51e45071d1" providerId="LiveId" clId="{45701026-7E25-5947-8361-3496F0A3C9AA}" dt="2024-11-17T18:34:19.820" v="22297" actId="790"/>
          <ac:spMkLst>
            <pc:docMk/>
            <pc:sldMk cId="4148610143" sldId="302"/>
            <ac:spMk id="19" creationId="{1C32BE62-EFB7-ECF5-68A5-7D8D6A286632}"/>
          </ac:spMkLst>
        </pc:spChg>
        <pc:spChg chg="mod">
          <ac:chgData name="Niklas Radomski" userId="e601bc51e45071d1" providerId="LiveId" clId="{45701026-7E25-5947-8361-3496F0A3C9AA}" dt="2024-11-17T18:34:19.820" v="22297" actId="790"/>
          <ac:spMkLst>
            <pc:docMk/>
            <pc:sldMk cId="4148610143" sldId="302"/>
            <ac:spMk id="22" creationId="{D0467D48-1ECC-A6F4-0206-FAB5185ED49F}"/>
          </ac:spMkLst>
        </pc:spChg>
        <pc:spChg chg="mod">
          <ac:chgData name="Niklas Radomski" userId="e601bc51e45071d1" providerId="LiveId" clId="{45701026-7E25-5947-8361-3496F0A3C9AA}" dt="2024-11-17T18:34:19.820" v="22297" actId="790"/>
          <ac:spMkLst>
            <pc:docMk/>
            <pc:sldMk cId="4148610143" sldId="302"/>
            <ac:spMk id="241" creationId="{10A10BB9-06B6-AAA8-E2C9-6D657726ABB7}"/>
          </ac:spMkLst>
        </pc:spChg>
        <pc:spChg chg="mod">
          <ac:chgData name="Niklas Radomski" userId="e601bc51e45071d1" providerId="LiveId" clId="{45701026-7E25-5947-8361-3496F0A3C9AA}" dt="2024-11-17T18:34:19.820" v="22297" actId="790"/>
          <ac:spMkLst>
            <pc:docMk/>
            <pc:sldMk cId="4148610143" sldId="302"/>
            <ac:spMk id="242" creationId="{E8348021-A0DF-C176-9C13-EDBD1AB6BF98}"/>
          </ac:spMkLst>
        </pc:spChg>
        <pc:cxnChg chg="add mod">
          <ac:chgData name="Niklas Radomski" userId="e601bc51e45071d1" providerId="LiveId" clId="{45701026-7E25-5947-8361-3496F0A3C9AA}" dt="2024-11-17T16:33:29.171" v="21155"/>
          <ac:cxnSpMkLst>
            <pc:docMk/>
            <pc:sldMk cId="4148610143" sldId="302"/>
            <ac:cxnSpMk id="4" creationId="{A3040B92-CDDD-A844-622C-043663EE6873}"/>
          </ac:cxnSpMkLst>
        </pc:cxnChg>
        <pc:cxnChg chg="del">
          <ac:chgData name="Niklas Radomski" userId="e601bc51e45071d1" providerId="LiveId" clId="{45701026-7E25-5947-8361-3496F0A3C9AA}" dt="2024-11-17T16:33:29.006" v="21154" actId="478"/>
          <ac:cxnSpMkLst>
            <pc:docMk/>
            <pc:sldMk cId="4148610143" sldId="302"/>
            <ac:cxnSpMk id="243" creationId="{734ED1FB-3448-1867-C418-853B556A2C76}"/>
          </ac:cxnSpMkLst>
        </pc:cxnChg>
      </pc:sldChg>
      <pc:sldChg chg="addSp modSp add mod modTransition modNotesTx">
        <pc:chgData name="Niklas Radomski" userId="e601bc51e45071d1" providerId="LiveId" clId="{45701026-7E25-5947-8361-3496F0A3C9AA}" dt="2024-11-19T21:00:52.175" v="59749"/>
        <pc:sldMkLst>
          <pc:docMk/>
          <pc:sldMk cId="2257138684" sldId="303"/>
        </pc:sldMkLst>
        <pc:spChg chg="add mod">
          <ac:chgData name="Niklas Radomski" userId="e601bc51e45071d1" providerId="LiveId" clId="{45701026-7E25-5947-8361-3496F0A3C9AA}" dt="2024-11-17T18:34:19.820" v="22297" actId="790"/>
          <ac:spMkLst>
            <pc:docMk/>
            <pc:sldMk cId="2257138684" sldId="303"/>
            <ac:spMk id="2" creationId="{F251EBFA-223C-960E-5298-4684A4CBEFA6}"/>
          </ac:spMkLst>
        </pc:spChg>
        <pc:spChg chg="add mod">
          <ac:chgData name="Niklas Radomski" userId="e601bc51e45071d1" providerId="LiveId" clId="{45701026-7E25-5947-8361-3496F0A3C9AA}" dt="2024-11-19T21:00:52.175" v="59749"/>
          <ac:spMkLst>
            <pc:docMk/>
            <pc:sldMk cId="2257138684" sldId="303"/>
            <ac:spMk id="3" creationId="{3ABC7DDC-B758-11D2-4B56-9F36ADD78061}"/>
          </ac:spMkLst>
        </pc:spChg>
        <pc:spChg chg="mod">
          <ac:chgData name="Niklas Radomski" userId="e601bc51e45071d1" providerId="LiveId" clId="{45701026-7E25-5947-8361-3496F0A3C9AA}" dt="2024-11-17T18:34:19.820" v="22297" actId="790"/>
          <ac:spMkLst>
            <pc:docMk/>
            <pc:sldMk cId="2257138684" sldId="303"/>
            <ac:spMk id="32" creationId="{857D7104-4FFD-852E-9034-41D265C3ED62}"/>
          </ac:spMkLst>
        </pc:spChg>
        <pc:spChg chg="mod">
          <ac:chgData name="Niklas Radomski" userId="e601bc51e45071d1" providerId="LiveId" clId="{45701026-7E25-5947-8361-3496F0A3C9AA}" dt="2024-11-17T18:34:19.820" v="22297" actId="790"/>
          <ac:spMkLst>
            <pc:docMk/>
            <pc:sldMk cId="2257138684" sldId="303"/>
            <ac:spMk id="202" creationId="{C7CE9702-9686-3EEB-C381-A0CDA24D2EB1}"/>
          </ac:spMkLst>
        </pc:spChg>
        <pc:graphicFrameChg chg="modGraphic">
          <ac:chgData name="Niklas Radomski" userId="e601bc51e45071d1" providerId="LiveId" clId="{45701026-7E25-5947-8361-3496F0A3C9AA}" dt="2024-11-17T18:34:19.820" v="22297" actId="790"/>
          <ac:graphicFrameMkLst>
            <pc:docMk/>
            <pc:sldMk cId="2257138684" sldId="303"/>
            <ac:graphicFrameMk id="30" creationId="{6C985B16-576B-1AE2-F231-658E4B221667}"/>
          </ac:graphicFrameMkLst>
        </pc:graphicFrameChg>
      </pc:sldChg>
      <pc:sldChg chg="addSp delSp modSp add del mod modTransition modAnim">
        <pc:chgData name="Niklas Radomski" userId="e601bc51e45071d1" providerId="LiveId" clId="{45701026-7E25-5947-8361-3496F0A3C9AA}" dt="2024-11-19T16:31:50.427" v="57468" actId="2696"/>
        <pc:sldMkLst>
          <pc:docMk/>
          <pc:sldMk cId="1410649209" sldId="304"/>
        </pc:sldMkLst>
        <pc:spChg chg="add mod">
          <ac:chgData name="Niklas Radomski" userId="e601bc51e45071d1" providerId="LiveId" clId="{45701026-7E25-5947-8361-3496F0A3C9AA}" dt="2024-11-19T16:30:51.327" v="57461" actId="1036"/>
          <ac:spMkLst>
            <pc:docMk/>
            <pc:sldMk cId="1410649209" sldId="304"/>
            <ac:spMk id="2" creationId="{09DB4B82-21EC-00DF-E8D1-F7C142BE8F0B}"/>
          </ac:spMkLst>
        </pc:spChg>
        <pc:spChg chg="mod">
          <ac:chgData name="Niklas Radomski" userId="e601bc51e45071d1" providerId="LiveId" clId="{45701026-7E25-5947-8361-3496F0A3C9AA}" dt="2024-11-17T18:34:19.820" v="22297" actId="790"/>
          <ac:spMkLst>
            <pc:docMk/>
            <pc:sldMk cId="1410649209" sldId="304"/>
            <ac:spMk id="3" creationId="{55FF3806-F96B-4ADB-0575-9799237390E7}"/>
          </ac:spMkLst>
        </pc:spChg>
        <pc:spChg chg="del mod topLvl">
          <ac:chgData name="Niklas Radomski" userId="e601bc51e45071d1" providerId="LiveId" clId="{45701026-7E25-5947-8361-3496F0A3C9AA}" dt="2024-11-10T14:26:07.120" v="6297" actId="478"/>
          <ac:spMkLst>
            <pc:docMk/>
            <pc:sldMk cId="1410649209" sldId="304"/>
            <ac:spMk id="5" creationId="{5D35A530-B5AE-50D5-D7C4-7ECC7370E69A}"/>
          </ac:spMkLst>
        </pc:spChg>
        <pc:spChg chg="mod">
          <ac:chgData name="Niklas Radomski" userId="e601bc51e45071d1" providerId="LiveId" clId="{45701026-7E25-5947-8361-3496F0A3C9AA}" dt="2024-11-17T18:34:19.820" v="22297" actId="790"/>
          <ac:spMkLst>
            <pc:docMk/>
            <pc:sldMk cId="1410649209" sldId="304"/>
            <ac:spMk id="7" creationId="{24238042-9D27-B5FA-AFC3-A3F914964831}"/>
          </ac:spMkLst>
        </pc:spChg>
        <pc:spChg chg="mod">
          <ac:chgData name="Niklas Radomski" userId="e601bc51e45071d1" providerId="LiveId" clId="{45701026-7E25-5947-8361-3496F0A3C9AA}" dt="2024-11-17T18:34:19.820" v="22297" actId="790"/>
          <ac:spMkLst>
            <pc:docMk/>
            <pc:sldMk cId="1410649209" sldId="304"/>
            <ac:spMk id="8" creationId="{50E0F3DA-1AFB-C818-BC5D-6489D44F6341}"/>
          </ac:spMkLst>
        </pc:spChg>
        <pc:spChg chg="mod">
          <ac:chgData name="Niklas Radomski" userId="e601bc51e45071d1" providerId="LiveId" clId="{45701026-7E25-5947-8361-3496F0A3C9AA}" dt="2024-11-17T18:34:19.820" v="22297" actId="790"/>
          <ac:spMkLst>
            <pc:docMk/>
            <pc:sldMk cId="1410649209" sldId="304"/>
            <ac:spMk id="9" creationId="{93A445B3-CE09-306A-62B8-FDF1A956763A}"/>
          </ac:spMkLst>
        </pc:spChg>
        <pc:spChg chg="mod">
          <ac:chgData name="Niklas Radomski" userId="e601bc51e45071d1" providerId="LiveId" clId="{45701026-7E25-5947-8361-3496F0A3C9AA}" dt="2024-11-17T18:34:19.820" v="22297" actId="790"/>
          <ac:spMkLst>
            <pc:docMk/>
            <pc:sldMk cId="1410649209" sldId="304"/>
            <ac:spMk id="10" creationId="{2C900A7F-4B69-33E8-8DBC-CECFB71F6F62}"/>
          </ac:spMkLst>
        </pc:spChg>
        <pc:spChg chg="del">
          <ac:chgData name="Niklas Radomski" userId="e601bc51e45071d1" providerId="LiveId" clId="{45701026-7E25-5947-8361-3496F0A3C9AA}" dt="2024-11-10T14:26:12.149" v="6299" actId="478"/>
          <ac:spMkLst>
            <pc:docMk/>
            <pc:sldMk cId="1410649209" sldId="304"/>
            <ac:spMk id="11" creationId="{DEE66E9F-11B3-77EF-B7B3-15042391AA3D}"/>
          </ac:spMkLst>
        </pc:spChg>
        <pc:spChg chg="mod">
          <ac:chgData name="Niklas Radomski" userId="e601bc51e45071d1" providerId="LiveId" clId="{45701026-7E25-5947-8361-3496F0A3C9AA}" dt="2024-11-17T18:34:19.820" v="22297" actId="790"/>
          <ac:spMkLst>
            <pc:docMk/>
            <pc:sldMk cId="1410649209" sldId="304"/>
            <ac:spMk id="12" creationId="{E06D881B-2EBE-50BB-52F7-04908DF49FC9}"/>
          </ac:spMkLst>
        </pc:spChg>
        <pc:spChg chg="del">
          <ac:chgData name="Niklas Radomski" userId="e601bc51e45071d1" providerId="LiveId" clId="{45701026-7E25-5947-8361-3496F0A3C9AA}" dt="2024-11-10T14:26:16.616" v="6300" actId="478"/>
          <ac:spMkLst>
            <pc:docMk/>
            <pc:sldMk cId="1410649209" sldId="304"/>
            <ac:spMk id="21" creationId="{D280FEC8-1CB2-68BB-9D66-E9904C254067}"/>
          </ac:spMkLst>
        </pc:spChg>
        <pc:spChg chg="mod">
          <ac:chgData name="Niklas Radomski" userId="e601bc51e45071d1" providerId="LiveId" clId="{45701026-7E25-5947-8361-3496F0A3C9AA}" dt="2024-11-17T18:34:19.820" v="22297" actId="790"/>
          <ac:spMkLst>
            <pc:docMk/>
            <pc:sldMk cId="1410649209" sldId="304"/>
            <ac:spMk id="22" creationId="{30BC226A-2D25-6D30-0BC8-6034CBFADB0A}"/>
          </ac:spMkLst>
        </pc:spChg>
        <pc:spChg chg="mod">
          <ac:chgData name="Niklas Radomski" userId="e601bc51e45071d1" providerId="LiveId" clId="{45701026-7E25-5947-8361-3496F0A3C9AA}" dt="2024-11-17T18:34:19.820" v="22297" actId="790"/>
          <ac:spMkLst>
            <pc:docMk/>
            <pc:sldMk cId="1410649209" sldId="304"/>
            <ac:spMk id="24" creationId="{48E60577-53A6-56A0-8C34-6D2CDA94D714}"/>
          </ac:spMkLst>
        </pc:spChg>
        <pc:spChg chg="del">
          <ac:chgData name="Niklas Radomski" userId="e601bc51e45071d1" providerId="LiveId" clId="{45701026-7E25-5947-8361-3496F0A3C9AA}" dt="2024-11-10T14:26:22.272" v="6304" actId="478"/>
          <ac:spMkLst>
            <pc:docMk/>
            <pc:sldMk cId="1410649209" sldId="304"/>
            <ac:spMk id="56" creationId="{C73F2E1B-D096-FC4F-2DDD-DB7B8CDB3BA4}"/>
          </ac:spMkLst>
        </pc:spChg>
        <pc:spChg chg="mod">
          <ac:chgData name="Niklas Radomski" userId="e601bc51e45071d1" providerId="LiveId" clId="{45701026-7E25-5947-8361-3496F0A3C9AA}" dt="2024-11-17T18:34:19.820" v="22297" actId="790"/>
          <ac:spMkLst>
            <pc:docMk/>
            <pc:sldMk cId="1410649209" sldId="304"/>
            <ac:spMk id="57" creationId="{E5AB5785-E12E-EBD8-EBF4-45CC325F825E}"/>
          </ac:spMkLst>
        </pc:spChg>
        <pc:spChg chg="mod">
          <ac:chgData name="Niklas Radomski" userId="e601bc51e45071d1" providerId="LiveId" clId="{45701026-7E25-5947-8361-3496F0A3C9AA}" dt="2024-11-17T18:34:19.820" v="22297" actId="790"/>
          <ac:spMkLst>
            <pc:docMk/>
            <pc:sldMk cId="1410649209" sldId="304"/>
            <ac:spMk id="58" creationId="{BBE454AB-FC93-C513-7651-B7997137E261}"/>
          </ac:spMkLst>
        </pc:spChg>
        <pc:spChg chg="del">
          <ac:chgData name="Niklas Radomski" userId="e601bc51e45071d1" providerId="LiveId" clId="{45701026-7E25-5947-8361-3496F0A3C9AA}" dt="2024-11-10T14:26:17.370" v="6301" actId="478"/>
          <ac:spMkLst>
            <pc:docMk/>
            <pc:sldMk cId="1410649209" sldId="304"/>
            <ac:spMk id="59" creationId="{B357A04E-E6BB-3947-BBE0-BCFAFCECB17E}"/>
          </ac:spMkLst>
        </pc:spChg>
        <pc:spChg chg="mod">
          <ac:chgData name="Niklas Radomski" userId="e601bc51e45071d1" providerId="LiveId" clId="{45701026-7E25-5947-8361-3496F0A3C9AA}" dt="2024-11-17T18:34:19.820" v="22297" actId="790"/>
          <ac:spMkLst>
            <pc:docMk/>
            <pc:sldMk cId="1410649209" sldId="304"/>
            <ac:spMk id="202" creationId="{5922E135-6E12-D634-7FF2-C0E819A55D80}"/>
          </ac:spMkLst>
        </pc:spChg>
        <pc:spChg chg="del">
          <ac:chgData name="Niklas Radomski" userId="e601bc51e45071d1" providerId="LiveId" clId="{45701026-7E25-5947-8361-3496F0A3C9AA}" dt="2024-11-10T14:26:21.398" v="6303" actId="478"/>
          <ac:spMkLst>
            <pc:docMk/>
            <pc:sldMk cId="1410649209" sldId="304"/>
            <ac:spMk id="203" creationId="{0761B56D-8EC2-7639-1828-02B3D0269064}"/>
          </ac:spMkLst>
        </pc:spChg>
        <pc:spChg chg="mod">
          <ac:chgData name="Niklas Radomski" userId="e601bc51e45071d1" providerId="LiveId" clId="{45701026-7E25-5947-8361-3496F0A3C9AA}" dt="2024-11-17T18:34:19.820" v="22297" actId="790"/>
          <ac:spMkLst>
            <pc:docMk/>
            <pc:sldMk cId="1410649209" sldId="304"/>
            <ac:spMk id="204" creationId="{E0E204D0-A6A8-9677-D6FE-DC6DA18270F8}"/>
          </ac:spMkLst>
        </pc:spChg>
        <pc:spChg chg="del mod topLvl">
          <ac:chgData name="Niklas Radomski" userId="e601bc51e45071d1" providerId="LiveId" clId="{45701026-7E25-5947-8361-3496F0A3C9AA}" dt="2024-11-10T14:26:20.248" v="6302" actId="478"/>
          <ac:spMkLst>
            <pc:docMk/>
            <pc:sldMk cId="1410649209" sldId="304"/>
            <ac:spMk id="205" creationId="{193BA363-AA0E-5AD9-C28A-629108D64832}"/>
          </ac:spMkLst>
        </pc:spChg>
        <pc:spChg chg="mod">
          <ac:chgData name="Niklas Radomski" userId="e601bc51e45071d1" providerId="LiveId" clId="{45701026-7E25-5947-8361-3496F0A3C9AA}" dt="2024-11-17T18:34:19.820" v="22297" actId="790"/>
          <ac:spMkLst>
            <pc:docMk/>
            <pc:sldMk cId="1410649209" sldId="304"/>
            <ac:spMk id="211" creationId="{C65C7B0E-0EBA-C6B7-25B7-2A0E67BA97AE}"/>
          </ac:spMkLst>
        </pc:spChg>
        <pc:grpChg chg="del">
          <ac:chgData name="Niklas Radomski" userId="e601bc51e45071d1" providerId="LiveId" clId="{45701026-7E25-5947-8361-3496F0A3C9AA}" dt="2024-11-10T14:25:52.042" v="6295" actId="165"/>
          <ac:grpSpMkLst>
            <pc:docMk/>
            <pc:sldMk cId="1410649209" sldId="304"/>
            <ac:grpSpMk id="206" creationId="{B1EED33F-37D6-47DE-A4BA-FF76A18A2AB4}"/>
          </ac:grpSpMkLst>
        </pc:grpChg>
        <pc:picChg chg="add del mod">
          <ac:chgData name="Niklas Radomski" userId="e601bc51e45071d1" providerId="LiveId" clId="{45701026-7E25-5947-8361-3496F0A3C9AA}" dt="2024-11-15T16:02:01.595" v="12998" actId="478"/>
          <ac:picMkLst>
            <pc:docMk/>
            <pc:sldMk cId="1410649209" sldId="304"/>
            <ac:picMk id="4" creationId="{550A521F-8592-6CCD-E700-DC2CA1F4C117}"/>
          </ac:picMkLst>
        </pc:picChg>
        <pc:picChg chg="del">
          <ac:chgData name="Niklas Radomski" userId="e601bc51e45071d1" providerId="LiveId" clId="{45701026-7E25-5947-8361-3496F0A3C9AA}" dt="2024-11-10T14:25:37.711" v="6293" actId="478"/>
          <ac:picMkLst>
            <pc:docMk/>
            <pc:sldMk cId="1410649209" sldId="304"/>
            <ac:picMk id="16" creationId="{B9880FD1-148D-6590-41CE-D47382DCC3BE}"/>
          </ac:picMkLst>
        </pc:picChg>
        <pc:picChg chg="del">
          <ac:chgData name="Niklas Radomski" userId="e601bc51e45071d1" providerId="LiveId" clId="{45701026-7E25-5947-8361-3496F0A3C9AA}" dt="2024-11-10T14:25:39.330" v="6294" actId="478"/>
          <ac:picMkLst>
            <pc:docMk/>
            <pc:sldMk cId="1410649209" sldId="304"/>
            <ac:picMk id="18" creationId="{EF530A66-A602-5CDD-8DB1-3EE79F97AC4A}"/>
          </ac:picMkLst>
        </pc:picChg>
      </pc:sldChg>
      <pc:sldChg chg="addSp delSp modSp add mod ord modShow modNotesTx">
        <pc:chgData name="Niklas Radomski" userId="e601bc51e45071d1" providerId="LiveId" clId="{45701026-7E25-5947-8361-3496F0A3C9AA}" dt="2024-11-19T21:00:52.175" v="59749"/>
        <pc:sldMkLst>
          <pc:docMk/>
          <pc:sldMk cId="2148687489" sldId="305"/>
        </pc:sldMkLst>
        <pc:spChg chg="del">
          <ac:chgData name="Niklas Radomski" userId="e601bc51e45071d1" providerId="LiveId" clId="{45701026-7E25-5947-8361-3496F0A3C9AA}" dt="2024-11-10T15:16:35.024" v="7222" actId="478"/>
          <ac:spMkLst>
            <pc:docMk/>
            <pc:sldMk cId="2148687489" sldId="305"/>
            <ac:spMk id="2" creationId="{8B5E4451-EA5C-1703-0A79-B8690786B2A7}"/>
          </ac:spMkLst>
        </pc:spChg>
        <pc:spChg chg="add mod">
          <ac:chgData name="Niklas Radomski" userId="e601bc51e45071d1" providerId="LiveId" clId="{45701026-7E25-5947-8361-3496F0A3C9AA}" dt="2024-11-19T21:00:52.175" v="59749"/>
          <ac:spMkLst>
            <pc:docMk/>
            <pc:sldMk cId="2148687489" sldId="305"/>
            <ac:spMk id="2" creationId="{D80F602F-C24B-138E-63C9-DF0C81AFDC39}"/>
          </ac:spMkLst>
        </pc:spChg>
        <pc:spChg chg="del">
          <ac:chgData name="Niklas Radomski" userId="e601bc51e45071d1" providerId="LiveId" clId="{45701026-7E25-5947-8361-3496F0A3C9AA}" dt="2024-11-10T15:16:37.574" v="7223" actId="478"/>
          <ac:spMkLst>
            <pc:docMk/>
            <pc:sldMk cId="2148687489" sldId="305"/>
            <ac:spMk id="3" creationId="{2A12E69D-E66F-368E-F827-694902F9C795}"/>
          </ac:spMkLst>
        </pc:spChg>
        <pc:spChg chg="add mod">
          <ac:chgData name="Niklas Radomski" userId="e601bc51e45071d1" providerId="LiveId" clId="{45701026-7E25-5947-8361-3496F0A3C9AA}" dt="2024-11-17T18:34:19.820" v="22297" actId="790"/>
          <ac:spMkLst>
            <pc:docMk/>
            <pc:sldMk cId="2148687489" sldId="305"/>
            <ac:spMk id="4" creationId="{3C6E101B-AE24-A9F6-22C8-D2E7735828A5}"/>
          </ac:spMkLst>
        </pc:spChg>
        <pc:spChg chg="del">
          <ac:chgData name="Niklas Radomski" userId="e601bc51e45071d1" providerId="LiveId" clId="{45701026-7E25-5947-8361-3496F0A3C9AA}" dt="2024-11-10T15:11:24.664" v="6940" actId="478"/>
          <ac:spMkLst>
            <pc:docMk/>
            <pc:sldMk cId="2148687489" sldId="305"/>
            <ac:spMk id="6" creationId="{DB7CA74B-E3D8-6518-9931-AFCD6C38B99C}"/>
          </ac:spMkLst>
        </pc:spChg>
        <pc:spChg chg="add mod">
          <ac:chgData name="Niklas Radomski" userId="e601bc51e45071d1" providerId="LiveId" clId="{45701026-7E25-5947-8361-3496F0A3C9AA}" dt="2024-11-17T18:34:19.820" v="22297" actId="790"/>
          <ac:spMkLst>
            <pc:docMk/>
            <pc:sldMk cId="2148687489" sldId="305"/>
            <ac:spMk id="7" creationId="{BFAD1007-2894-B4BC-9F98-79AD794F6AC7}"/>
          </ac:spMkLst>
        </pc:spChg>
        <pc:spChg chg="del">
          <ac:chgData name="Niklas Radomski" userId="e601bc51e45071d1" providerId="LiveId" clId="{45701026-7E25-5947-8361-3496F0A3C9AA}" dt="2024-11-10T15:16:35.024" v="7222" actId="478"/>
          <ac:spMkLst>
            <pc:docMk/>
            <pc:sldMk cId="2148687489" sldId="305"/>
            <ac:spMk id="8" creationId="{7F433792-AFD5-373D-411A-D4E8095889A1}"/>
          </ac:spMkLst>
        </pc:spChg>
        <pc:spChg chg="del">
          <ac:chgData name="Niklas Radomski" userId="e601bc51e45071d1" providerId="LiveId" clId="{45701026-7E25-5947-8361-3496F0A3C9AA}" dt="2024-11-10T15:16:35.024" v="7222" actId="478"/>
          <ac:spMkLst>
            <pc:docMk/>
            <pc:sldMk cId="2148687489" sldId="305"/>
            <ac:spMk id="9" creationId="{C3AB6076-BB1E-A344-1969-3367BB4CD640}"/>
          </ac:spMkLst>
        </pc:spChg>
        <pc:spChg chg="add del mod">
          <ac:chgData name="Niklas Radomski" userId="e601bc51e45071d1" providerId="LiveId" clId="{45701026-7E25-5947-8361-3496F0A3C9AA}" dt="2024-11-17T18:34:19.820" v="22297" actId="790"/>
          <ac:spMkLst>
            <pc:docMk/>
            <pc:sldMk cId="2148687489" sldId="305"/>
            <ac:spMk id="10" creationId="{0D866754-3191-C07A-BF7D-BB65DB0E3988}"/>
          </ac:spMkLst>
        </pc:spChg>
        <pc:spChg chg="add mod">
          <ac:chgData name="Niklas Radomski" userId="e601bc51e45071d1" providerId="LiveId" clId="{45701026-7E25-5947-8361-3496F0A3C9AA}" dt="2024-11-17T18:34:19.820" v="22297" actId="790"/>
          <ac:spMkLst>
            <pc:docMk/>
            <pc:sldMk cId="2148687489" sldId="305"/>
            <ac:spMk id="11" creationId="{917FC267-A8F2-E5BD-9569-AEE334F97E4F}"/>
          </ac:spMkLst>
        </pc:spChg>
        <pc:spChg chg="add mod">
          <ac:chgData name="Niklas Radomski" userId="e601bc51e45071d1" providerId="LiveId" clId="{45701026-7E25-5947-8361-3496F0A3C9AA}" dt="2024-11-17T18:34:19.820" v="22297" actId="790"/>
          <ac:spMkLst>
            <pc:docMk/>
            <pc:sldMk cId="2148687489" sldId="305"/>
            <ac:spMk id="12" creationId="{59EE443E-4D43-FCE4-AAFD-AFAE80C43AC3}"/>
          </ac:spMkLst>
        </pc:spChg>
        <pc:spChg chg="add mod">
          <ac:chgData name="Niklas Radomski" userId="e601bc51e45071d1" providerId="LiveId" clId="{45701026-7E25-5947-8361-3496F0A3C9AA}" dt="2024-11-17T18:34:19.820" v="22297" actId="790"/>
          <ac:spMkLst>
            <pc:docMk/>
            <pc:sldMk cId="2148687489" sldId="305"/>
            <ac:spMk id="13" creationId="{2A28AB21-21E2-EE5A-2FC9-1DC8477F9A55}"/>
          </ac:spMkLst>
        </pc:spChg>
        <pc:spChg chg="add mod">
          <ac:chgData name="Niklas Radomski" userId="e601bc51e45071d1" providerId="LiveId" clId="{45701026-7E25-5947-8361-3496F0A3C9AA}" dt="2024-11-17T18:34:19.820" v="22297" actId="790"/>
          <ac:spMkLst>
            <pc:docMk/>
            <pc:sldMk cId="2148687489" sldId="305"/>
            <ac:spMk id="14" creationId="{04CDFE38-B10D-0966-BBBB-F72991C7414F}"/>
          </ac:spMkLst>
        </pc:spChg>
        <pc:spChg chg="add mod">
          <ac:chgData name="Niklas Radomski" userId="e601bc51e45071d1" providerId="LiveId" clId="{45701026-7E25-5947-8361-3496F0A3C9AA}" dt="2024-11-17T18:34:19.820" v="22297" actId="790"/>
          <ac:spMkLst>
            <pc:docMk/>
            <pc:sldMk cId="2148687489" sldId="305"/>
            <ac:spMk id="15" creationId="{CFF4CBAE-35AF-C6BD-17F0-A9EB1B5AF1E9}"/>
          </ac:spMkLst>
        </pc:spChg>
        <pc:spChg chg="add mod">
          <ac:chgData name="Niklas Radomski" userId="e601bc51e45071d1" providerId="LiveId" clId="{45701026-7E25-5947-8361-3496F0A3C9AA}" dt="2024-11-10T15:18:45.484" v="7280"/>
          <ac:spMkLst>
            <pc:docMk/>
            <pc:sldMk cId="2148687489" sldId="305"/>
            <ac:spMk id="16" creationId="{08A47A68-71E3-78D7-0B06-36189B02926F}"/>
          </ac:spMkLst>
        </pc:spChg>
        <pc:spChg chg="add del mod">
          <ac:chgData name="Niklas Radomski" userId="e601bc51e45071d1" providerId="LiveId" clId="{45701026-7E25-5947-8361-3496F0A3C9AA}" dt="2024-11-10T15:18:52.398" v="7283" actId="478"/>
          <ac:spMkLst>
            <pc:docMk/>
            <pc:sldMk cId="2148687489" sldId="305"/>
            <ac:spMk id="17" creationId="{4689D8E8-2AE7-E5F6-BEF4-A1F38F55C1D6}"/>
          </ac:spMkLst>
        </pc:spChg>
        <pc:spChg chg="add del mod">
          <ac:chgData name="Niklas Radomski" userId="e601bc51e45071d1" providerId="LiveId" clId="{45701026-7E25-5947-8361-3496F0A3C9AA}" dt="2024-11-10T15:18:52.398" v="7283" actId="478"/>
          <ac:spMkLst>
            <pc:docMk/>
            <pc:sldMk cId="2148687489" sldId="305"/>
            <ac:spMk id="18" creationId="{C60757DD-644F-D92C-BB81-EDFF85A9A0EB}"/>
          </ac:spMkLst>
        </pc:spChg>
        <pc:spChg chg="add mod">
          <ac:chgData name="Niklas Radomski" userId="e601bc51e45071d1" providerId="LiveId" clId="{45701026-7E25-5947-8361-3496F0A3C9AA}" dt="2024-11-17T18:34:19.820" v="22297" actId="790"/>
          <ac:spMkLst>
            <pc:docMk/>
            <pc:sldMk cId="2148687489" sldId="305"/>
            <ac:spMk id="19" creationId="{9A5E048D-55BA-A5C4-FDF8-1ECA49B0A3A6}"/>
          </ac:spMkLst>
        </pc:spChg>
        <pc:spChg chg="add mod">
          <ac:chgData name="Niklas Radomski" userId="e601bc51e45071d1" providerId="LiveId" clId="{45701026-7E25-5947-8361-3496F0A3C9AA}" dt="2024-11-17T18:34:19.820" v="22297" actId="790"/>
          <ac:spMkLst>
            <pc:docMk/>
            <pc:sldMk cId="2148687489" sldId="305"/>
            <ac:spMk id="20" creationId="{7DB1C255-EF77-4E04-313F-0F974CD05A37}"/>
          </ac:spMkLst>
        </pc:spChg>
        <pc:spChg chg="mod">
          <ac:chgData name="Niklas Radomski" userId="e601bc51e45071d1" providerId="LiveId" clId="{45701026-7E25-5947-8361-3496F0A3C9AA}" dt="2024-11-17T18:34:19.820" v="22297" actId="790"/>
          <ac:spMkLst>
            <pc:docMk/>
            <pc:sldMk cId="2148687489" sldId="305"/>
            <ac:spMk id="225" creationId="{984EF500-7B96-9BD0-F140-83D4013A74A1}"/>
          </ac:spMkLst>
        </pc:spChg>
        <pc:picChg chg="del">
          <ac:chgData name="Niklas Radomski" userId="e601bc51e45071d1" providerId="LiveId" clId="{45701026-7E25-5947-8361-3496F0A3C9AA}" dt="2024-11-10T15:11:24.664" v="6940" actId="478"/>
          <ac:picMkLst>
            <pc:docMk/>
            <pc:sldMk cId="2148687489" sldId="305"/>
            <ac:picMk id="5" creationId="{56F6655E-EE03-ABB1-3719-77AFB21786F8}"/>
          </ac:picMkLst>
        </pc:picChg>
        <pc:picChg chg="del">
          <ac:chgData name="Niklas Radomski" userId="e601bc51e45071d1" providerId="LiveId" clId="{45701026-7E25-5947-8361-3496F0A3C9AA}" dt="2024-11-10T15:16:30.944" v="7221" actId="478"/>
          <ac:picMkLst>
            <pc:docMk/>
            <pc:sldMk cId="2148687489" sldId="305"/>
            <ac:picMk id="229" creationId="{5094EDDB-8FBF-A8E8-0FB2-BCF6D0388282}"/>
          </ac:picMkLst>
        </pc:picChg>
        <pc:picChg chg="del mod">
          <ac:chgData name="Niklas Radomski" userId="e601bc51e45071d1" providerId="LiveId" clId="{45701026-7E25-5947-8361-3496F0A3C9AA}" dt="2024-11-10T15:19:49.190" v="7317" actId="478"/>
          <ac:picMkLst>
            <pc:docMk/>
            <pc:sldMk cId="2148687489" sldId="305"/>
            <ac:picMk id="230" creationId="{321B5FD2-9994-457A-0B28-496121538C9C}"/>
          </ac:picMkLst>
        </pc:picChg>
      </pc:sldChg>
      <pc:sldChg chg="addSp delSp modSp add mod ord modTransition modNotesTx">
        <pc:chgData name="Niklas Radomski" userId="e601bc51e45071d1" providerId="LiveId" clId="{45701026-7E25-5947-8361-3496F0A3C9AA}" dt="2024-11-19T21:00:52.175" v="59749"/>
        <pc:sldMkLst>
          <pc:docMk/>
          <pc:sldMk cId="63548260" sldId="306"/>
        </pc:sldMkLst>
        <pc:spChg chg="del">
          <ac:chgData name="Niklas Radomski" userId="e601bc51e45071d1" providerId="LiveId" clId="{45701026-7E25-5947-8361-3496F0A3C9AA}" dt="2024-11-10T15:20:44.440" v="7320" actId="478"/>
          <ac:spMkLst>
            <pc:docMk/>
            <pc:sldMk cId="63548260" sldId="306"/>
            <ac:spMk id="4" creationId="{8A2F88D8-9DB7-1B4E-698C-3FCF3BEDB43C}"/>
          </ac:spMkLst>
        </pc:spChg>
        <pc:spChg chg="add mod">
          <ac:chgData name="Niklas Radomski" userId="e601bc51e45071d1" providerId="LiveId" clId="{45701026-7E25-5947-8361-3496F0A3C9AA}" dt="2024-11-19T21:00:52.175" v="59749"/>
          <ac:spMkLst>
            <pc:docMk/>
            <pc:sldMk cId="63548260" sldId="306"/>
            <ac:spMk id="4" creationId="{BDD36378-B4B9-3CF4-318C-EA8656648C87}"/>
          </ac:spMkLst>
        </pc:spChg>
        <pc:spChg chg="add del mod">
          <ac:chgData name="Niklas Radomski" userId="e601bc51e45071d1" providerId="LiveId" clId="{45701026-7E25-5947-8361-3496F0A3C9AA}" dt="2024-11-10T15:21:54.678" v="7388" actId="478"/>
          <ac:spMkLst>
            <pc:docMk/>
            <pc:sldMk cId="63548260" sldId="306"/>
            <ac:spMk id="5" creationId="{30F5C5F6-C675-753E-D8FA-E97AA198E415}"/>
          </ac:spMkLst>
        </pc:spChg>
        <pc:spChg chg="add del mod">
          <ac:chgData name="Niklas Radomski" userId="e601bc51e45071d1" providerId="LiveId" clId="{45701026-7E25-5947-8361-3496F0A3C9AA}" dt="2024-11-17T16:13:28.686" v="19750" actId="478"/>
          <ac:spMkLst>
            <pc:docMk/>
            <pc:sldMk cId="63548260" sldId="306"/>
            <ac:spMk id="5" creationId="{EFBD3212-FD38-0B2B-2146-364ADA46F3F3}"/>
          </ac:spMkLst>
        </pc:spChg>
        <pc:spChg chg="add mod">
          <ac:chgData name="Niklas Radomski" userId="e601bc51e45071d1" providerId="LiveId" clId="{45701026-7E25-5947-8361-3496F0A3C9AA}" dt="2024-11-17T18:34:19.820" v="22297" actId="790"/>
          <ac:spMkLst>
            <pc:docMk/>
            <pc:sldMk cId="63548260" sldId="306"/>
            <ac:spMk id="6" creationId="{90874D20-8092-32FB-4354-F9C4A3A8F56F}"/>
          </ac:spMkLst>
        </pc:spChg>
        <pc:spChg chg="add del mod">
          <ac:chgData name="Niklas Radomski" userId="e601bc51e45071d1" providerId="LiveId" clId="{45701026-7E25-5947-8361-3496F0A3C9AA}" dt="2024-11-17T16:11:36.833" v="19668" actId="478"/>
          <ac:spMkLst>
            <pc:docMk/>
            <pc:sldMk cId="63548260" sldId="306"/>
            <ac:spMk id="7" creationId="{2E8B6216-F531-5A58-98ED-8165B2A7A73C}"/>
          </ac:spMkLst>
        </pc:spChg>
        <pc:spChg chg="del">
          <ac:chgData name="Niklas Radomski" userId="e601bc51e45071d1" providerId="LiveId" clId="{45701026-7E25-5947-8361-3496F0A3C9AA}" dt="2024-11-10T15:20:44.440" v="7320" actId="478"/>
          <ac:spMkLst>
            <pc:docMk/>
            <pc:sldMk cId="63548260" sldId="306"/>
            <ac:spMk id="7" creationId="{99BDACA2-2D31-07C8-BBB6-15083A8A6FE4}"/>
          </ac:spMkLst>
        </pc:spChg>
        <pc:spChg chg="add del mod">
          <ac:chgData name="Niklas Radomski" userId="e601bc51e45071d1" providerId="LiveId" clId="{45701026-7E25-5947-8361-3496F0A3C9AA}" dt="2024-11-17T16:13:28.686" v="19750" actId="478"/>
          <ac:spMkLst>
            <pc:docMk/>
            <pc:sldMk cId="63548260" sldId="306"/>
            <ac:spMk id="8" creationId="{566766D3-2E3E-E9BF-8E58-766DE8C54012}"/>
          </ac:spMkLst>
        </pc:spChg>
        <pc:spChg chg="add del mod">
          <ac:chgData name="Niklas Radomski" userId="e601bc51e45071d1" providerId="LiveId" clId="{45701026-7E25-5947-8361-3496F0A3C9AA}" dt="2024-11-17T16:13:28.686" v="19750" actId="478"/>
          <ac:spMkLst>
            <pc:docMk/>
            <pc:sldMk cId="63548260" sldId="306"/>
            <ac:spMk id="10" creationId="{5C9812A3-CCFB-3D3D-CF3D-D5EC55900C2A}"/>
          </ac:spMkLst>
        </pc:spChg>
        <pc:spChg chg="del">
          <ac:chgData name="Niklas Radomski" userId="e601bc51e45071d1" providerId="LiveId" clId="{45701026-7E25-5947-8361-3496F0A3C9AA}" dt="2024-11-10T15:20:44.440" v="7320" actId="478"/>
          <ac:spMkLst>
            <pc:docMk/>
            <pc:sldMk cId="63548260" sldId="306"/>
            <ac:spMk id="10" creationId="{86AFA55F-E245-8CB7-A6CC-9BE9710AB970}"/>
          </ac:spMkLst>
        </pc:spChg>
        <pc:spChg chg="add del mod">
          <ac:chgData name="Niklas Radomski" userId="e601bc51e45071d1" providerId="LiveId" clId="{45701026-7E25-5947-8361-3496F0A3C9AA}" dt="2024-11-17T16:13:28.686" v="19750" actId="478"/>
          <ac:spMkLst>
            <pc:docMk/>
            <pc:sldMk cId="63548260" sldId="306"/>
            <ac:spMk id="11" creationId="{A4143B64-CE43-6351-0A76-A7FB5113F489}"/>
          </ac:spMkLst>
        </pc:spChg>
        <pc:spChg chg="del">
          <ac:chgData name="Niklas Radomski" userId="e601bc51e45071d1" providerId="LiveId" clId="{45701026-7E25-5947-8361-3496F0A3C9AA}" dt="2024-11-10T15:20:44.440" v="7320" actId="478"/>
          <ac:spMkLst>
            <pc:docMk/>
            <pc:sldMk cId="63548260" sldId="306"/>
            <ac:spMk id="11" creationId="{C2C3C4CA-D6C0-8A0F-C843-D3ECFE68C5D1}"/>
          </ac:spMkLst>
        </pc:spChg>
        <pc:spChg chg="del">
          <ac:chgData name="Niklas Radomski" userId="e601bc51e45071d1" providerId="LiveId" clId="{45701026-7E25-5947-8361-3496F0A3C9AA}" dt="2024-11-10T15:20:44.440" v="7320" actId="478"/>
          <ac:spMkLst>
            <pc:docMk/>
            <pc:sldMk cId="63548260" sldId="306"/>
            <ac:spMk id="12" creationId="{C49707AB-466D-A2BA-211D-73BCA5A2A7DE}"/>
          </ac:spMkLst>
        </pc:spChg>
        <pc:spChg chg="add mod">
          <ac:chgData name="Niklas Radomski" userId="e601bc51e45071d1" providerId="LiveId" clId="{45701026-7E25-5947-8361-3496F0A3C9AA}" dt="2024-11-17T19:23:37.986" v="28015" actId="1036"/>
          <ac:spMkLst>
            <pc:docMk/>
            <pc:sldMk cId="63548260" sldId="306"/>
            <ac:spMk id="12" creationId="{D35158A9-5DF9-6C94-98CD-B3DFCFA86786}"/>
          </ac:spMkLst>
        </pc:spChg>
        <pc:spChg chg="del">
          <ac:chgData name="Niklas Radomski" userId="e601bc51e45071d1" providerId="LiveId" clId="{45701026-7E25-5947-8361-3496F0A3C9AA}" dt="2024-11-10T15:20:44.440" v="7320" actId="478"/>
          <ac:spMkLst>
            <pc:docMk/>
            <pc:sldMk cId="63548260" sldId="306"/>
            <ac:spMk id="13" creationId="{2BD7BD64-F24D-424D-7F20-C5C9E4FB17E6}"/>
          </ac:spMkLst>
        </pc:spChg>
        <pc:spChg chg="del">
          <ac:chgData name="Niklas Radomski" userId="e601bc51e45071d1" providerId="LiveId" clId="{45701026-7E25-5947-8361-3496F0A3C9AA}" dt="2024-11-10T15:20:44.440" v="7320" actId="478"/>
          <ac:spMkLst>
            <pc:docMk/>
            <pc:sldMk cId="63548260" sldId="306"/>
            <ac:spMk id="14" creationId="{8E026045-F3D6-238F-5504-BDF58E787155}"/>
          </ac:spMkLst>
        </pc:spChg>
        <pc:spChg chg="del">
          <ac:chgData name="Niklas Radomski" userId="e601bc51e45071d1" providerId="LiveId" clId="{45701026-7E25-5947-8361-3496F0A3C9AA}" dt="2024-11-10T15:20:44.440" v="7320" actId="478"/>
          <ac:spMkLst>
            <pc:docMk/>
            <pc:sldMk cId="63548260" sldId="306"/>
            <ac:spMk id="15" creationId="{2191DF74-E8BA-EF45-53ED-34BE8229E8AA}"/>
          </ac:spMkLst>
        </pc:spChg>
        <pc:spChg chg="del">
          <ac:chgData name="Niklas Radomski" userId="e601bc51e45071d1" providerId="LiveId" clId="{45701026-7E25-5947-8361-3496F0A3C9AA}" dt="2024-11-10T15:20:44.440" v="7320" actId="478"/>
          <ac:spMkLst>
            <pc:docMk/>
            <pc:sldMk cId="63548260" sldId="306"/>
            <ac:spMk id="19" creationId="{4091700A-69E1-CD9B-6345-9AA33B24AA46}"/>
          </ac:spMkLst>
        </pc:spChg>
        <pc:spChg chg="del">
          <ac:chgData name="Niklas Radomski" userId="e601bc51e45071d1" providerId="LiveId" clId="{45701026-7E25-5947-8361-3496F0A3C9AA}" dt="2024-11-10T15:20:44.440" v="7320" actId="478"/>
          <ac:spMkLst>
            <pc:docMk/>
            <pc:sldMk cId="63548260" sldId="306"/>
            <ac:spMk id="20" creationId="{C98F81E3-3C56-17AC-D5B4-611D6B3ED621}"/>
          </ac:spMkLst>
        </pc:spChg>
        <pc:spChg chg="mod">
          <ac:chgData name="Niklas Radomski" userId="e601bc51e45071d1" providerId="LiveId" clId="{45701026-7E25-5947-8361-3496F0A3C9AA}" dt="2024-11-17T18:34:19.820" v="22297" actId="790"/>
          <ac:spMkLst>
            <pc:docMk/>
            <pc:sldMk cId="63548260" sldId="306"/>
            <ac:spMk id="225" creationId="{99FA8235-A28D-D91C-7DE3-9400102ACF15}"/>
          </ac:spMkLst>
        </pc:spChg>
        <pc:picChg chg="add mod">
          <ac:chgData name="Niklas Radomski" userId="e601bc51e45071d1" providerId="LiveId" clId="{45701026-7E25-5947-8361-3496F0A3C9AA}" dt="2024-11-10T15:21:45.077" v="7380" actId="1076"/>
          <ac:picMkLst>
            <pc:docMk/>
            <pc:sldMk cId="63548260" sldId="306"/>
            <ac:picMk id="2" creationId="{31FA3E98-B0C5-347C-6BCA-12E7832F6921}"/>
          </ac:picMkLst>
        </pc:picChg>
        <pc:picChg chg="add mod">
          <ac:chgData name="Niklas Radomski" userId="e601bc51e45071d1" providerId="LiveId" clId="{45701026-7E25-5947-8361-3496F0A3C9AA}" dt="2024-11-10T15:21:48.460" v="7381" actId="1076"/>
          <ac:picMkLst>
            <pc:docMk/>
            <pc:sldMk cId="63548260" sldId="306"/>
            <ac:picMk id="3" creationId="{1CC6D274-4C59-B80B-2B42-8E693BF9777A}"/>
          </ac:picMkLst>
        </pc:picChg>
        <pc:picChg chg="add del mod">
          <ac:chgData name="Niklas Radomski" userId="e601bc51e45071d1" providerId="LiveId" clId="{45701026-7E25-5947-8361-3496F0A3C9AA}" dt="2024-11-17T16:08:29.304" v="19471" actId="478"/>
          <ac:picMkLst>
            <pc:docMk/>
            <pc:sldMk cId="63548260" sldId="306"/>
            <ac:picMk id="9" creationId="{60F6055F-46EE-4C68-FFD0-03863104A649}"/>
          </ac:picMkLst>
        </pc:picChg>
        <pc:cxnChg chg="add del mod">
          <ac:chgData name="Niklas Radomski" userId="e601bc51e45071d1" providerId="LiveId" clId="{45701026-7E25-5947-8361-3496F0A3C9AA}" dt="2024-11-17T16:08:48.015" v="19473" actId="478"/>
          <ac:cxnSpMkLst>
            <pc:docMk/>
            <pc:sldMk cId="63548260" sldId="306"/>
            <ac:cxnSpMk id="4" creationId="{918928AF-01AB-A1E7-F0DE-D69B5B69C414}"/>
          </ac:cxnSpMkLst>
        </pc:cxnChg>
      </pc:sldChg>
      <pc:sldChg chg="addSp delSp modSp add mod modTransition modNotesTx">
        <pc:chgData name="Niklas Radomski" userId="e601bc51e45071d1" providerId="LiveId" clId="{45701026-7E25-5947-8361-3496F0A3C9AA}" dt="2024-11-19T21:00:52.175" v="59749"/>
        <pc:sldMkLst>
          <pc:docMk/>
          <pc:sldMk cId="4116185883" sldId="307"/>
        </pc:sldMkLst>
        <pc:spChg chg="add mod">
          <ac:chgData name="Niklas Radomski" userId="e601bc51e45071d1" providerId="LiveId" clId="{45701026-7E25-5947-8361-3496F0A3C9AA}" dt="2024-11-19T21:00:52.175" v="59749"/>
          <ac:spMkLst>
            <pc:docMk/>
            <pc:sldMk cId="4116185883" sldId="307"/>
            <ac:spMk id="4" creationId="{7221EB7F-8663-2BAB-93E5-A3CE1DAC6968}"/>
          </ac:spMkLst>
        </pc:spChg>
        <pc:spChg chg="add del mod">
          <ac:chgData name="Niklas Radomski" userId="e601bc51e45071d1" providerId="LiveId" clId="{45701026-7E25-5947-8361-3496F0A3C9AA}" dt="2024-11-18T21:16:43.403" v="50593" actId="21"/>
          <ac:spMkLst>
            <pc:docMk/>
            <pc:sldMk cId="4116185883" sldId="307"/>
            <ac:spMk id="4" creationId="{CBE64FCD-6A3C-FA51-04FB-E569BF2B1D7E}"/>
          </ac:spMkLst>
        </pc:spChg>
        <pc:spChg chg="add del mod">
          <ac:chgData name="Niklas Radomski" userId="e601bc51e45071d1" providerId="LiveId" clId="{45701026-7E25-5947-8361-3496F0A3C9AA}" dt="2024-11-10T15:22:53.857" v="7407" actId="21"/>
          <ac:spMkLst>
            <pc:docMk/>
            <pc:sldMk cId="4116185883" sldId="307"/>
            <ac:spMk id="5" creationId="{E6EF8DD3-1EA6-F3AE-0856-9836316E57F2}"/>
          </ac:spMkLst>
        </pc:spChg>
        <pc:spChg chg="add mod">
          <ac:chgData name="Niklas Radomski" userId="e601bc51e45071d1" providerId="LiveId" clId="{45701026-7E25-5947-8361-3496F0A3C9AA}" dt="2024-11-17T18:34:19.820" v="22297" actId="790"/>
          <ac:spMkLst>
            <pc:docMk/>
            <pc:sldMk cId="4116185883" sldId="307"/>
            <ac:spMk id="6" creationId="{C89DE1BB-51B9-9DC8-7E6B-9D10E71DC585}"/>
          </ac:spMkLst>
        </pc:spChg>
        <pc:spChg chg="add mod">
          <ac:chgData name="Niklas Radomski" userId="e601bc51e45071d1" providerId="LiveId" clId="{45701026-7E25-5947-8361-3496F0A3C9AA}" dt="2024-11-17T18:34:19.820" v="22297" actId="790"/>
          <ac:spMkLst>
            <pc:docMk/>
            <pc:sldMk cId="4116185883" sldId="307"/>
            <ac:spMk id="7" creationId="{C8A3C1B7-0892-0059-5B3B-59E4AA4BF53C}"/>
          </ac:spMkLst>
        </pc:spChg>
        <pc:spChg chg="add mod">
          <ac:chgData name="Niklas Radomski" userId="e601bc51e45071d1" providerId="LiveId" clId="{45701026-7E25-5947-8361-3496F0A3C9AA}" dt="2024-11-17T18:34:19.820" v="22297" actId="790"/>
          <ac:spMkLst>
            <pc:docMk/>
            <pc:sldMk cId="4116185883" sldId="307"/>
            <ac:spMk id="8" creationId="{6AB730AC-7163-CA7D-085A-CD837D23F6D5}"/>
          </ac:spMkLst>
        </pc:spChg>
        <pc:spChg chg="add mod">
          <ac:chgData name="Niklas Radomski" userId="e601bc51e45071d1" providerId="LiveId" clId="{45701026-7E25-5947-8361-3496F0A3C9AA}" dt="2024-11-17T18:34:19.820" v="22297" actId="790"/>
          <ac:spMkLst>
            <pc:docMk/>
            <pc:sldMk cId="4116185883" sldId="307"/>
            <ac:spMk id="9" creationId="{6DA73507-894F-6786-EA8F-08337E28367F}"/>
          </ac:spMkLst>
        </pc:spChg>
        <pc:spChg chg="mod">
          <ac:chgData name="Niklas Radomski" userId="e601bc51e45071d1" providerId="LiveId" clId="{45701026-7E25-5947-8361-3496F0A3C9AA}" dt="2024-11-17T18:34:19.820" v="22297" actId="790"/>
          <ac:spMkLst>
            <pc:docMk/>
            <pc:sldMk cId="4116185883" sldId="307"/>
            <ac:spMk id="225" creationId="{77EF7FED-712A-8411-EE8B-615B2C020B50}"/>
          </ac:spMkLst>
        </pc:spChg>
        <pc:picChg chg="mod">
          <ac:chgData name="Niklas Radomski" userId="e601bc51e45071d1" providerId="LiveId" clId="{45701026-7E25-5947-8361-3496F0A3C9AA}" dt="2024-11-10T15:26:08.363" v="7507" actId="1076"/>
          <ac:picMkLst>
            <pc:docMk/>
            <pc:sldMk cId="4116185883" sldId="307"/>
            <ac:picMk id="2" creationId="{B94774F3-BE43-BB04-5B72-9E16BAB6FCA5}"/>
          </ac:picMkLst>
        </pc:picChg>
        <pc:picChg chg="mod">
          <ac:chgData name="Niklas Radomski" userId="e601bc51e45071d1" providerId="LiveId" clId="{45701026-7E25-5947-8361-3496F0A3C9AA}" dt="2024-11-10T15:26:08.363" v="7507" actId="1076"/>
          <ac:picMkLst>
            <pc:docMk/>
            <pc:sldMk cId="4116185883" sldId="307"/>
            <ac:picMk id="3" creationId="{A3C9C390-4426-9933-1947-A71C72DE30DA}"/>
          </ac:picMkLst>
        </pc:picChg>
        <pc:picChg chg="add del mod">
          <ac:chgData name="Niklas Radomski" userId="e601bc51e45071d1" providerId="LiveId" clId="{45701026-7E25-5947-8361-3496F0A3C9AA}" dt="2024-11-10T15:26:28.759" v="7508" actId="21"/>
          <ac:picMkLst>
            <pc:docMk/>
            <pc:sldMk cId="4116185883" sldId="307"/>
            <ac:picMk id="4" creationId="{7CD9799B-C643-DD2F-A4F9-4232978CF1E7}"/>
          </ac:picMkLst>
        </pc:picChg>
      </pc:sldChg>
      <pc:sldChg chg="delSp modSp add del mod ord modNotesTx">
        <pc:chgData name="Niklas Radomski" userId="e601bc51e45071d1" providerId="LiveId" clId="{45701026-7E25-5947-8361-3496F0A3C9AA}" dt="2024-11-19T19:39:44.619" v="59725" actId="2696"/>
        <pc:sldMkLst>
          <pc:docMk/>
          <pc:sldMk cId="2387991296" sldId="308"/>
        </pc:sldMkLst>
        <pc:spChg chg="mod">
          <ac:chgData name="Niklas Radomski" userId="e601bc51e45071d1" providerId="LiveId" clId="{45701026-7E25-5947-8361-3496F0A3C9AA}" dt="2024-11-17T18:34:19.820" v="22297" actId="790"/>
          <ac:spMkLst>
            <pc:docMk/>
            <pc:sldMk cId="2387991296" sldId="308"/>
            <ac:spMk id="6" creationId="{0DC4D93D-C202-7E91-DCAC-A32972E32DD4}"/>
          </ac:spMkLst>
        </pc:spChg>
        <pc:spChg chg="mod">
          <ac:chgData name="Niklas Radomski" userId="e601bc51e45071d1" providerId="LiveId" clId="{45701026-7E25-5947-8361-3496F0A3C9AA}" dt="2024-11-17T18:34:19.820" v="22297" actId="790"/>
          <ac:spMkLst>
            <pc:docMk/>
            <pc:sldMk cId="2387991296" sldId="308"/>
            <ac:spMk id="8" creationId="{6435A07F-9942-D0C7-6035-090E6FF14707}"/>
          </ac:spMkLst>
        </pc:spChg>
        <pc:spChg chg="mod">
          <ac:chgData name="Niklas Radomski" userId="e601bc51e45071d1" providerId="LiveId" clId="{45701026-7E25-5947-8361-3496F0A3C9AA}" dt="2024-11-17T18:34:19.820" v="22297" actId="790"/>
          <ac:spMkLst>
            <pc:docMk/>
            <pc:sldMk cId="2387991296" sldId="308"/>
            <ac:spMk id="225" creationId="{717969C4-F7D4-6B59-92B7-6CB463A5B6B0}"/>
          </ac:spMkLst>
        </pc:spChg>
        <pc:picChg chg="del">
          <ac:chgData name="Niklas Radomski" userId="e601bc51e45071d1" providerId="LiveId" clId="{45701026-7E25-5947-8361-3496F0A3C9AA}" dt="2024-11-10T15:26:52.336" v="7513" actId="478"/>
          <ac:picMkLst>
            <pc:docMk/>
            <pc:sldMk cId="2387991296" sldId="308"/>
            <ac:picMk id="2" creationId="{A553D8AC-3082-9422-76FC-851919E0A1CB}"/>
          </ac:picMkLst>
        </pc:picChg>
        <pc:picChg chg="del">
          <ac:chgData name="Niklas Radomski" userId="e601bc51e45071d1" providerId="LiveId" clId="{45701026-7E25-5947-8361-3496F0A3C9AA}" dt="2024-11-10T15:26:52.336" v="7513" actId="478"/>
          <ac:picMkLst>
            <pc:docMk/>
            <pc:sldMk cId="2387991296" sldId="308"/>
            <ac:picMk id="3" creationId="{25C6EE1F-F510-9424-B9E0-03F43DA39ECF}"/>
          </ac:picMkLst>
        </pc:picChg>
        <pc:picChg chg="mod">
          <ac:chgData name="Niklas Radomski" userId="e601bc51e45071d1" providerId="LiveId" clId="{45701026-7E25-5947-8361-3496F0A3C9AA}" dt="2024-11-10T15:26:59.509" v="7514" actId="1076"/>
          <ac:picMkLst>
            <pc:docMk/>
            <pc:sldMk cId="2387991296" sldId="308"/>
            <ac:picMk id="9" creationId="{F6B582F5-DB10-790D-9F0B-FCAF71D45001}"/>
          </ac:picMkLst>
        </pc:picChg>
      </pc:sldChg>
      <pc:sldChg chg="new del">
        <pc:chgData name="Niklas Radomski" userId="e601bc51e45071d1" providerId="LiveId" clId="{45701026-7E25-5947-8361-3496F0A3C9AA}" dt="2024-11-10T15:23:38.813" v="7420" actId="680"/>
        <pc:sldMkLst>
          <pc:docMk/>
          <pc:sldMk cId="3078234063" sldId="308"/>
        </pc:sldMkLst>
      </pc:sldChg>
      <pc:sldChg chg="addSp delSp modSp add mod modTransition modNotesTx">
        <pc:chgData name="Niklas Radomski" userId="e601bc51e45071d1" providerId="LiveId" clId="{45701026-7E25-5947-8361-3496F0A3C9AA}" dt="2024-11-19T21:00:52.175" v="59749"/>
        <pc:sldMkLst>
          <pc:docMk/>
          <pc:sldMk cId="2959481276" sldId="309"/>
        </pc:sldMkLst>
        <pc:spChg chg="add del mod">
          <ac:chgData name="Niklas Radomski" userId="e601bc51e45071d1" providerId="LiveId" clId="{45701026-7E25-5947-8361-3496F0A3C9AA}" dt="2024-11-10T15:28:00.858" v="7593" actId="478"/>
          <ac:spMkLst>
            <pc:docMk/>
            <pc:sldMk cId="2959481276" sldId="309"/>
            <ac:spMk id="2" creationId="{040D83D1-413D-A8EB-9889-1956F21C098F}"/>
          </ac:spMkLst>
        </pc:spChg>
        <pc:spChg chg="add mod">
          <ac:chgData name="Niklas Radomski" userId="e601bc51e45071d1" providerId="LiveId" clId="{45701026-7E25-5947-8361-3496F0A3C9AA}" dt="2024-11-19T21:00:52.175" v="59749"/>
          <ac:spMkLst>
            <pc:docMk/>
            <pc:sldMk cId="2959481276" sldId="309"/>
            <ac:spMk id="2" creationId="{937406A8-84DA-275A-EABD-06C8C302B74D}"/>
          </ac:spMkLst>
        </pc:spChg>
        <pc:spChg chg="add mod">
          <ac:chgData name="Niklas Radomski" userId="e601bc51e45071d1" providerId="LiveId" clId="{45701026-7E25-5947-8361-3496F0A3C9AA}" dt="2024-11-17T18:34:19.820" v="22297" actId="790"/>
          <ac:spMkLst>
            <pc:docMk/>
            <pc:sldMk cId="2959481276" sldId="309"/>
            <ac:spMk id="3" creationId="{8D231CE9-DC39-1C04-E23D-07223587985E}"/>
          </ac:spMkLst>
        </pc:spChg>
        <pc:spChg chg="del mod">
          <ac:chgData name="Niklas Radomski" userId="e601bc51e45071d1" providerId="LiveId" clId="{45701026-7E25-5947-8361-3496F0A3C9AA}" dt="2024-11-10T15:33:55.237" v="7780" actId="478"/>
          <ac:spMkLst>
            <pc:docMk/>
            <pc:sldMk cId="2959481276" sldId="309"/>
            <ac:spMk id="6" creationId="{5361140C-E1B9-8347-513D-B5D460F65119}"/>
          </ac:spMkLst>
        </pc:spChg>
        <pc:spChg chg="del mod">
          <ac:chgData name="Niklas Radomski" userId="e601bc51e45071d1" providerId="LiveId" clId="{45701026-7E25-5947-8361-3496F0A3C9AA}" dt="2024-11-10T15:33:55.237" v="7780" actId="478"/>
          <ac:spMkLst>
            <pc:docMk/>
            <pc:sldMk cId="2959481276" sldId="309"/>
            <ac:spMk id="8" creationId="{A918BA6F-4CAA-55EE-D027-E9A84E7FCBAE}"/>
          </ac:spMkLst>
        </pc:spChg>
        <pc:spChg chg="add del mod">
          <ac:chgData name="Niklas Radomski" userId="e601bc51e45071d1" providerId="LiveId" clId="{45701026-7E25-5947-8361-3496F0A3C9AA}" dt="2024-11-10T15:33:53.015" v="7779" actId="478"/>
          <ac:spMkLst>
            <pc:docMk/>
            <pc:sldMk cId="2959481276" sldId="309"/>
            <ac:spMk id="31" creationId="{68694026-B54C-6789-C67D-E35B409436F2}"/>
          </ac:spMkLst>
        </pc:spChg>
        <pc:spChg chg="add mod">
          <ac:chgData name="Niklas Radomski" userId="e601bc51e45071d1" providerId="LiveId" clId="{45701026-7E25-5947-8361-3496F0A3C9AA}" dt="2024-11-17T18:34:19.820" v="22297" actId="790"/>
          <ac:spMkLst>
            <pc:docMk/>
            <pc:sldMk cId="2959481276" sldId="309"/>
            <ac:spMk id="38" creationId="{215EA3EA-0003-BEAD-1F11-DA08C3A05B35}"/>
          </ac:spMkLst>
        </pc:spChg>
        <pc:spChg chg="add del mod">
          <ac:chgData name="Niklas Radomski" userId="e601bc51e45071d1" providerId="LiveId" clId="{45701026-7E25-5947-8361-3496F0A3C9AA}" dt="2024-11-10T15:33:17.477" v="7759" actId="478"/>
          <ac:spMkLst>
            <pc:docMk/>
            <pc:sldMk cId="2959481276" sldId="309"/>
            <ac:spMk id="39" creationId="{B5284B0D-259A-DB26-EB3C-75CBF281BF94}"/>
          </ac:spMkLst>
        </pc:spChg>
        <pc:spChg chg="add mod">
          <ac:chgData name="Niklas Radomski" userId="e601bc51e45071d1" providerId="LiveId" clId="{45701026-7E25-5947-8361-3496F0A3C9AA}" dt="2024-11-17T18:34:19.820" v="22297" actId="790"/>
          <ac:spMkLst>
            <pc:docMk/>
            <pc:sldMk cId="2959481276" sldId="309"/>
            <ac:spMk id="41" creationId="{C6D6B617-93DB-557C-5538-9BCD3B974B59}"/>
          </ac:spMkLst>
        </pc:spChg>
        <pc:spChg chg="add mod">
          <ac:chgData name="Niklas Radomski" userId="e601bc51e45071d1" providerId="LiveId" clId="{45701026-7E25-5947-8361-3496F0A3C9AA}" dt="2024-11-17T18:34:19.820" v="22297" actId="790"/>
          <ac:spMkLst>
            <pc:docMk/>
            <pc:sldMk cId="2959481276" sldId="309"/>
            <ac:spMk id="43" creationId="{CAECA39D-3249-6D11-036C-76AE4F9CC3CD}"/>
          </ac:spMkLst>
        </pc:spChg>
        <pc:spChg chg="add mod">
          <ac:chgData name="Niklas Radomski" userId="e601bc51e45071d1" providerId="LiveId" clId="{45701026-7E25-5947-8361-3496F0A3C9AA}" dt="2024-11-17T18:34:19.820" v="22297" actId="790"/>
          <ac:spMkLst>
            <pc:docMk/>
            <pc:sldMk cId="2959481276" sldId="309"/>
            <ac:spMk id="45" creationId="{642A8C46-A717-0F57-21FC-714AAAEBD561}"/>
          </ac:spMkLst>
        </pc:spChg>
        <pc:spChg chg="mod">
          <ac:chgData name="Niklas Radomski" userId="e601bc51e45071d1" providerId="LiveId" clId="{45701026-7E25-5947-8361-3496F0A3C9AA}" dt="2024-11-17T18:34:19.820" v="22297" actId="790"/>
          <ac:spMkLst>
            <pc:docMk/>
            <pc:sldMk cId="2959481276" sldId="309"/>
            <ac:spMk id="225" creationId="{C1792525-52C2-F505-4B7D-219A19DF05FB}"/>
          </ac:spMkLst>
        </pc:spChg>
        <pc:picChg chg="add mod">
          <ac:chgData name="Niklas Radomski" userId="e601bc51e45071d1" providerId="LiveId" clId="{45701026-7E25-5947-8361-3496F0A3C9AA}" dt="2024-11-10T15:34:34.444" v="7790" actId="1076"/>
          <ac:picMkLst>
            <pc:docMk/>
            <pc:sldMk cId="2959481276" sldId="309"/>
            <ac:picMk id="4" creationId="{043BA171-D553-AA28-154A-3D287E659BC6}"/>
          </ac:picMkLst>
        </pc:picChg>
        <pc:picChg chg="add mod">
          <ac:chgData name="Niklas Radomski" userId="e601bc51e45071d1" providerId="LiveId" clId="{45701026-7E25-5947-8361-3496F0A3C9AA}" dt="2024-11-10T15:34:34.444" v="7790" actId="1076"/>
          <ac:picMkLst>
            <pc:docMk/>
            <pc:sldMk cId="2959481276" sldId="309"/>
            <ac:picMk id="5" creationId="{008CB3EC-7E72-FC34-A9BF-3AD446129579}"/>
          </ac:picMkLst>
        </pc:picChg>
        <pc:picChg chg="add mod">
          <ac:chgData name="Niklas Radomski" userId="e601bc51e45071d1" providerId="LiveId" clId="{45701026-7E25-5947-8361-3496F0A3C9AA}" dt="2024-11-10T15:34:34.444" v="7790" actId="1076"/>
          <ac:picMkLst>
            <pc:docMk/>
            <pc:sldMk cId="2959481276" sldId="309"/>
            <ac:picMk id="7" creationId="{429D5497-4755-8A7F-7A24-CDF76A5CB66C}"/>
          </ac:picMkLst>
        </pc:picChg>
        <pc:picChg chg="mod">
          <ac:chgData name="Niklas Radomski" userId="e601bc51e45071d1" providerId="LiveId" clId="{45701026-7E25-5947-8361-3496F0A3C9AA}" dt="2024-11-10T15:34:34.444" v="7790" actId="1076"/>
          <ac:picMkLst>
            <pc:docMk/>
            <pc:sldMk cId="2959481276" sldId="309"/>
            <ac:picMk id="9" creationId="{45E229A9-8076-ED12-72A4-F8C8E5744C03}"/>
          </ac:picMkLst>
        </pc:picChg>
        <pc:picChg chg="add mod">
          <ac:chgData name="Niklas Radomski" userId="e601bc51e45071d1" providerId="LiveId" clId="{45701026-7E25-5947-8361-3496F0A3C9AA}" dt="2024-11-10T15:33:24.860" v="7762" actId="1076"/>
          <ac:picMkLst>
            <pc:docMk/>
            <pc:sldMk cId="2959481276" sldId="309"/>
            <ac:picMk id="36" creationId="{A45A3060-9D57-8402-3305-3CA11E0FD88A}"/>
          </ac:picMkLst>
        </pc:picChg>
        <pc:picChg chg="add del mod">
          <ac:chgData name="Niklas Radomski" userId="e601bc51e45071d1" providerId="LiveId" clId="{45701026-7E25-5947-8361-3496F0A3C9AA}" dt="2024-11-10T15:33:17.477" v="7759" actId="478"/>
          <ac:picMkLst>
            <pc:docMk/>
            <pc:sldMk cId="2959481276" sldId="309"/>
            <ac:picMk id="37" creationId="{58BB1887-DDD5-7DCD-DEC9-F2CB2A7AF12C}"/>
          </ac:picMkLst>
        </pc:picChg>
        <pc:picChg chg="add mod">
          <ac:chgData name="Niklas Radomski" userId="e601bc51e45071d1" providerId="LiveId" clId="{45701026-7E25-5947-8361-3496F0A3C9AA}" dt="2024-11-10T15:33:21.151" v="7761" actId="1076"/>
          <ac:picMkLst>
            <pc:docMk/>
            <pc:sldMk cId="2959481276" sldId="309"/>
            <ac:picMk id="40" creationId="{0A58B418-B481-2625-2D5C-CE42BB500002}"/>
          </ac:picMkLst>
        </pc:picChg>
        <pc:picChg chg="add mod">
          <ac:chgData name="Niklas Radomski" userId="e601bc51e45071d1" providerId="LiveId" clId="{45701026-7E25-5947-8361-3496F0A3C9AA}" dt="2024-11-10T15:33:29.046" v="7764" actId="1076"/>
          <ac:picMkLst>
            <pc:docMk/>
            <pc:sldMk cId="2959481276" sldId="309"/>
            <ac:picMk id="42" creationId="{31D6E511-12DC-CBFC-7C66-4C4832A1C25E}"/>
          </ac:picMkLst>
        </pc:picChg>
        <pc:picChg chg="add mod">
          <ac:chgData name="Niklas Radomski" userId="e601bc51e45071d1" providerId="LiveId" clId="{45701026-7E25-5947-8361-3496F0A3C9AA}" dt="2024-11-10T15:33:33.024" v="7766" actId="1076"/>
          <ac:picMkLst>
            <pc:docMk/>
            <pc:sldMk cId="2959481276" sldId="309"/>
            <ac:picMk id="44" creationId="{09A0FA2A-4715-50E7-A934-4B7C587053AD}"/>
          </ac:picMkLst>
        </pc:picChg>
        <pc:cxnChg chg="add mod">
          <ac:chgData name="Niklas Radomski" userId="e601bc51e45071d1" providerId="LiveId" clId="{45701026-7E25-5947-8361-3496F0A3C9AA}" dt="2024-11-10T15:34:34.444" v="7790" actId="1076"/>
          <ac:cxnSpMkLst>
            <pc:docMk/>
            <pc:sldMk cId="2959481276" sldId="309"/>
            <ac:cxnSpMk id="11" creationId="{DB500B23-18B1-C862-AD09-0AE709EEE58E}"/>
          </ac:cxnSpMkLst>
        </pc:cxnChg>
        <pc:cxnChg chg="add mod">
          <ac:chgData name="Niklas Radomski" userId="e601bc51e45071d1" providerId="LiveId" clId="{45701026-7E25-5947-8361-3496F0A3C9AA}" dt="2024-11-10T15:34:34.444" v="7790" actId="1076"/>
          <ac:cxnSpMkLst>
            <pc:docMk/>
            <pc:sldMk cId="2959481276" sldId="309"/>
            <ac:cxnSpMk id="13" creationId="{9891F833-CE3C-1A54-411B-D8A3E32834F9}"/>
          </ac:cxnSpMkLst>
        </pc:cxnChg>
        <pc:cxnChg chg="add mod">
          <ac:chgData name="Niklas Radomski" userId="e601bc51e45071d1" providerId="LiveId" clId="{45701026-7E25-5947-8361-3496F0A3C9AA}" dt="2024-11-10T15:34:34.444" v="7790" actId="1076"/>
          <ac:cxnSpMkLst>
            <pc:docMk/>
            <pc:sldMk cId="2959481276" sldId="309"/>
            <ac:cxnSpMk id="18" creationId="{DC3F1BBD-8C9C-9B33-33CD-DDBD1E2E37C6}"/>
          </ac:cxnSpMkLst>
        </pc:cxnChg>
        <pc:cxnChg chg="add mod">
          <ac:chgData name="Niklas Radomski" userId="e601bc51e45071d1" providerId="LiveId" clId="{45701026-7E25-5947-8361-3496F0A3C9AA}" dt="2024-11-10T15:34:34.444" v="7790" actId="1076"/>
          <ac:cxnSpMkLst>
            <pc:docMk/>
            <pc:sldMk cId="2959481276" sldId="309"/>
            <ac:cxnSpMk id="21" creationId="{4C65FAC6-AB8B-3EBF-57FB-DDF67ED0B1D7}"/>
          </ac:cxnSpMkLst>
        </pc:cxnChg>
        <pc:cxnChg chg="add mod">
          <ac:chgData name="Niklas Radomski" userId="e601bc51e45071d1" providerId="LiveId" clId="{45701026-7E25-5947-8361-3496F0A3C9AA}" dt="2024-11-10T15:34:34.444" v="7790" actId="1076"/>
          <ac:cxnSpMkLst>
            <pc:docMk/>
            <pc:sldMk cId="2959481276" sldId="309"/>
            <ac:cxnSpMk id="24" creationId="{F81EBEEE-896B-D373-0967-6BEEA277332D}"/>
          </ac:cxnSpMkLst>
        </pc:cxnChg>
        <pc:cxnChg chg="add mod">
          <ac:chgData name="Niklas Radomski" userId="e601bc51e45071d1" providerId="LiveId" clId="{45701026-7E25-5947-8361-3496F0A3C9AA}" dt="2024-11-10T15:34:34.444" v="7790" actId="1076"/>
          <ac:cxnSpMkLst>
            <pc:docMk/>
            <pc:sldMk cId="2959481276" sldId="309"/>
            <ac:cxnSpMk id="28" creationId="{214ADD97-A881-9CB7-61B7-FCFFF7B06094}"/>
          </ac:cxnSpMkLst>
        </pc:cxnChg>
      </pc:sldChg>
      <pc:sldChg chg="addSp delSp modSp add mod ord modTransition modNotesTx">
        <pc:chgData name="Niklas Radomski" userId="e601bc51e45071d1" providerId="LiveId" clId="{45701026-7E25-5947-8361-3496F0A3C9AA}" dt="2024-11-19T21:00:52.175" v="59749"/>
        <pc:sldMkLst>
          <pc:docMk/>
          <pc:sldMk cId="997816327" sldId="310"/>
        </pc:sldMkLst>
        <pc:spChg chg="add mod">
          <ac:chgData name="Niklas Radomski" userId="e601bc51e45071d1" providerId="LiveId" clId="{45701026-7E25-5947-8361-3496F0A3C9AA}" dt="2024-11-19T21:00:52.175" v="59749"/>
          <ac:spMkLst>
            <pc:docMk/>
            <pc:sldMk cId="997816327" sldId="310"/>
            <ac:spMk id="2" creationId="{8601A62B-B300-211B-8179-9637B0AA42FB}"/>
          </ac:spMkLst>
        </pc:spChg>
        <pc:spChg chg="add del mod">
          <ac:chgData name="Niklas Radomski" userId="e601bc51e45071d1" providerId="LiveId" clId="{45701026-7E25-5947-8361-3496F0A3C9AA}" dt="2024-11-17T18:34:19.820" v="22297" actId="790"/>
          <ac:spMkLst>
            <pc:docMk/>
            <pc:sldMk cId="997816327" sldId="310"/>
            <ac:spMk id="3" creationId="{3312060E-975F-B558-D80F-D65FD03AA0E5}"/>
          </ac:spMkLst>
        </pc:spChg>
        <pc:spChg chg="mod">
          <ac:chgData name="Niklas Radomski" userId="e601bc51e45071d1" providerId="LiveId" clId="{45701026-7E25-5947-8361-3496F0A3C9AA}" dt="2024-11-17T18:34:19.820" v="22297" actId="790"/>
          <ac:spMkLst>
            <pc:docMk/>
            <pc:sldMk cId="997816327" sldId="310"/>
            <ac:spMk id="6" creationId="{152DE036-7D4C-E395-DE3A-B26921D8B9DC}"/>
          </ac:spMkLst>
        </pc:spChg>
        <pc:spChg chg="mod">
          <ac:chgData name="Niklas Radomski" userId="e601bc51e45071d1" providerId="LiveId" clId="{45701026-7E25-5947-8361-3496F0A3C9AA}" dt="2024-11-17T18:34:19.820" v="22297" actId="790"/>
          <ac:spMkLst>
            <pc:docMk/>
            <pc:sldMk cId="997816327" sldId="310"/>
            <ac:spMk id="8" creationId="{795350FA-0021-DCAC-E317-737FC0EC9BE5}"/>
          </ac:spMkLst>
        </pc:spChg>
        <pc:spChg chg="add mod">
          <ac:chgData name="Niklas Radomski" userId="e601bc51e45071d1" providerId="LiveId" clId="{45701026-7E25-5947-8361-3496F0A3C9AA}" dt="2024-11-10T15:32:01.905" v="7741"/>
          <ac:spMkLst>
            <pc:docMk/>
            <pc:sldMk cId="997816327" sldId="310"/>
            <ac:spMk id="10" creationId="{983A94A3-A6FF-611A-BB6D-C2A75277CC29}"/>
          </ac:spMkLst>
        </pc:spChg>
        <pc:spChg chg="mod">
          <ac:chgData name="Niklas Radomski" userId="e601bc51e45071d1" providerId="LiveId" clId="{45701026-7E25-5947-8361-3496F0A3C9AA}" dt="2024-11-17T18:34:19.820" v="22297" actId="790"/>
          <ac:spMkLst>
            <pc:docMk/>
            <pc:sldMk cId="997816327" sldId="310"/>
            <ac:spMk id="31" creationId="{5542CF39-D2F7-0DDF-7DEC-AA9D6B93C20F}"/>
          </ac:spMkLst>
        </pc:spChg>
        <pc:spChg chg="mod">
          <ac:chgData name="Niklas Radomski" userId="e601bc51e45071d1" providerId="LiveId" clId="{45701026-7E25-5947-8361-3496F0A3C9AA}" dt="2024-11-17T18:34:19.820" v="22297" actId="790"/>
          <ac:spMkLst>
            <pc:docMk/>
            <pc:sldMk cId="997816327" sldId="310"/>
            <ac:spMk id="225" creationId="{7B057C1A-DB6F-EBAF-05C5-A72DAF2368CC}"/>
          </ac:spMkLst>
        </pc:spChg>
        <pc:picChg chg="add mod">
          <ac:chgData name="Niklas Radomski" userId="e601bc51e45071d1" providerId="LiveId" clId="{45701026-7E25-5947-8361-3496F0A3C9AA}" dt="2024-11-10T15:32:01.905" v="7741"/>
          <ac:picMkLst>
            <pc:docMk/>
            <pc:sldMk cId="997816327" sldId="310"/>
            <ac:picMk id="2" creationId="{56876D01-325F-E904-DDFC-850E09A5DAA5}"/>
          </ac:picMkLst>
        </pc:picChg>
        <pc:picChg chg="add del">
          <ac:chgData name="Niklas Radomski" userId="e601bc51e45071d1" providerId="LiveId" clId="{45701026-7E25-5947-8361-3496F0A3C9AA}" dt="2024-11-10T15:32:07.443" v="7742" actId="478"/>
          <ac:picMkLst>
            <pc:docMk/>
            <pc:sldMk cId="997816327" sldId="310"/>
            <ac:picMk id="4" creationId="{3725EE75-EE62-4606-3CB4-7F87DA9EE48A}"/>
          </ac:picMkLst>
        </pc:picChg>
        <pc:picChg chg="add del">
          <ac:chgData name="Niklas Radomski" userId="e601bc51e45071d1" providerId="LiveId" clId="{45701026-7E25-5947-8361-3496F0A3C9AA}" dt="2024-11-10T15:32:07.443" v="7742" actId="478"/>
          <ac:picMkLst>
            <pc:docMk/>
            <pc:sldMk cId="997816327" sldId="310"/>
            <ac:picMk id="5" creationId="{742BD0B6-5CD7-8BA4-1073-73465FD4B295}"/>
          </ac:picMkLst>
        </pc:picChg>
        <pc:picChg chg="add del">
          <ac:chgData name="Niklas Radomski" userId="e601bc51e45071d1" providerId="LiveId" clId="{45701026-7E25-5947-8361-3496F0A3C9AA}" dt="2024-11-10T15:32:07.443" v="7742" actId="478"/>
          <ac:picMkLst>
            <pc:docMk/>
            <pc:sldMk cId="997816327" sldId="310"/>
            <ac:picMk id="7" creationId="{D0780CAA-DF8F-3AAD-CC99-4118BB4208BF}"/>
          </ac:picMkLst>
        </pc:picChg>
        <pc:picChg chg="add del">
          <ac:chgData name="Niklas Radomski" userId="e601bc51e45071d1" providerId="LiveId" clId="{45701026-7E25-5947-8361-3496F0A3C9AA}" dt="2024-11-10T15:32:07.443" v="7742" actId="478"/>
          <ac:picMkLst>
            <pc:docMk/>
            <pc:sldMk cId="997816327" sldId="310"/>
            <ac:picMk id="9" creationId="{2886C8D8-0116-21E9-CAFC-9A13E603201F}"/>
          </ac:picMkLst>
        </pc:picChg>
        <pc:picChg chg="add mod">
          <ac:chgData name="Niklas Radomski" userId="e601bc51e45071d1" providerId="LiveId" clId="{45701026-7E25-5947-8361-3496F0A3C9AA}" dt="2024-11-10T15:32:01.905" v="7741"/>
          <ac:picMkLst>
            <pc:docMk/>
            <pc:sldMk cId="997816327" sldId="310"/>
            <ac:picMk id="12" creationId="{7BEAF266-803A-BDB2-D1CD-0B44B97614AC}"/>
          </ac:picMkLst>
        </pc:picChg>
        <pc:picChg chg="add mod">
          <ac:chgData name="Niklas Radomski" userId="e601bc51e45071d1" providerId="LiveId" clId="{45701026-7E25-5947-8361-3496F0A3C9AA}" dt="2024-11-10T15:32:01.905" v="7741"/>
          <ac:picMkLst>
            <pc:docMk/>
            <pc:sldMk cId="997816327" sldId="310"/>
            <ac:picMk id="14" creationId="{70C432FF-28F2-0933-7435-8FC2518C141C}"/>
          </ac:picMkLst>
        </pc:picChg>
        <pc:picChg chg="add mod">
          <ac:chgData name="Niklas Radomski" userId="e601bc51e45071d1" providerId="LiveId" clId="{45701026-7E25-5947-8361-3496F0A3C9AA}" dt="2024-11-10T15:32:01.905" v="7741"/>
          <ac:picMkLst>
            <pc:docMk/>
            <pc:sldMk cId="997816327" sldId="310"/>
            <ac:picMk id="15" creationId="{007630FB-661B-39DF-A776-87CA93C9A53D}"/>
          </ac:picMkLst>
        </pc:picChg>
        <pc:cxnChg chg="add del mod">
          <ac:chgData name="Niklas Radomski" userId="e601bc51e45071d1" providerId="LiveId" clId="{45701026-7E25-5947-8361-3496F0A3C9AA}" dt="2024-11-10T15:32:07.443" v="7742" actId="478"/>
          <ac:cxnSpMkLst>
            <pc:docMk/>
            <pc:sldMk cId="997816327" sldId="310"/>
            <ac:cxnSpMk id="11" creationId="{597612CC-CC18-1934-6956-B138AD2115C3}"/>
          </ac:cxnSpMkLst>
        </pc:cxnChg>
        <pc:cxnChg chg="add del">
          <ac:chgData name="Niklas Radomski" userId="e601bc51e45071d1" providerId="LiveId" clId="{45701026-7E25-5947-8361-3496F0A3C9AA}" dt="2024-11-10T15:32:07.443" v="7742" actId="478"/>
          <ac:cxnSpMkLst>
            <pc:docMk/>
            <pc:sldMk cId="997816327" sldId="310"/>
            <ac:cxnSpMk id="13" creationId="{2C78902B-C3CA-7315-1DB7-DCB70BC3A301}"/>
          </ac:cxnSpMkLst>
        </pc:cxnChg>
        <pc:cxnChg chg="add mod">
          <ac:chgData name="Niklas Radomski" userId="e601bc51e45071d1" providerId="LiveId" clId="{45701026-7E25-5947-8361-3496F0A3C9AA}" dt="2024-11-10T15:32:01.905" v="7741"/>
          <ac:cxnSpMkLst>
            <pc:docMk/>
            <pc:sldMk cId="997816327" sldId="310"/>
            <ac:cxnSpMk id="16" creationId="{8A0784A5-9B44-3BCB-A2C3-13B84963CAE8}"/>
          </ac:cxnSpMkLst>
        </pc:cxnChg>
        <pc:cxnChg chg="add mod">
          <ac:chgData name="Niklas Radomski" userId="e601bc51e45071d1" providerId="LiveId" clId="{45701026-7E25-5947-8361-3496F0A3C9AA}" dt="2024-11-10T15:32:01.905" v="7741"/>
          <ac:cxnSpMkLst>
            <pc:docMk/>
            <pc:sldMk cId="997816327" sldId="310"/>
            <ac:cxnSpMk id="17" creationId="{E83FAB7E-A160-CAD0-C68A-1CF70D75503E}"/>
          </ac:cxnSpMkLst>
        </pc:cxnChg>
        <pc:cxnChg chg="add del">
          <ac:chgData name="Niklas Radomski" userId="e601bc51e45071d1" providerId="LiveId" clId="{45701026-7E25-5947-8361-3496F0A3C9AA}" dt="2024-11-10T15:32:07.443" v="7742" actId="478"/>
          <ac:cxnSpMkLst>
            <pc:docMk/>
            <pc:sldMk cId="997816327" sldId="310"/>
            <ac:cxnSpMk id="18" creationId="{D2A2DA2F-CD38-4F7B-EBC2-ECC7C7B2FDC5}"/>
          </ac:cxnSpMkLst>
        </pc:cxnChg>
        <pc:cxnChg chg="add mod">
          <ac:chgData name="Niklas Radomski" userId="e601bc51e45071d1" providerId="LiveId" clId="{45701026-7E25-5947-8361-3496F0A3C9AA}" dt="2024-11-10T15:32:01.905" v="7741"/>
          <ac:cxnSpMkLst>
            <pc:docMk/>
            <pc:sldMk cId="997816327" sldId="310"/>
            <ac:cxnSpMk id="19" creationId="{C856D9C8-654A-FBD9-A51F-FB9ED99782A4}"/>
          </ac:cxnSpMkLst>
        </pc:cxnChg>
        <pc:cxnChg chg="add mod">
          <ac:chgData name="Niklas Radomski" userId="e601bc51e45071d1" providerId="LiveId" clId="{45701026-7E25-5947-8361-3496F0A3C9AA}" dt="2024-11-10T15:32:01.905" v="7741"/>
          <ac:cxnSpMkLst>
            <pc:docMk/>
            <pc:sldMk cId="997816327" sldId="310"/>
            <ac:cxnSpMk id="20" creationId="{E3A065EF-EA17-A693-E822-CEE2DB07D93C}"/>
          </ac:cxnSpMkLst>
        </pc:cxnChg>
        <pc:cxnChg chg="add del mod">
          <ac:chgData name="Niklas Radomski" userId="e601bc51e45071d1" providerId="LiveId" clId="{45701026-7E25-5947-8361-3496F0A3C9AA}" dt="2024-11-10T15:32:07.443" v="7742" actId="478"/>
          <ac:cxnSpMkLst>
            <pc:docMk/>
            <pc:sldMk cId="997816327" sldId="310"/>
            <ac:cxnSpMk id="21" creationId="{6DD68D2C-2647-A824-3706-27D59E9DC386}"/>
          </ac:cxnSpMkLst>
        </pc:cxnChg>
        <pc:cxnChg chg="add mod">
          <ac:chgData name="Niklas Radomski" userId="e601bc51e45071d1" providerId="LiveId" clId="{45701026-7E25-5947-8361-3496F0A3C9AA}" dt="2024-11-10T15:32:01.905" v="7741"/>
          <ac:cxnSpMkLst>
            <pc:docMk/>
            <pc:sldMk cId="997816327" sldId="310"/>
            <ac:cxnSpMk id="22" creationId="{0CD8F226-4FD9-0667-087D-796BCF9B2156}"/>
          </ac:cxnSpMkLst>
        </pc:cxnChg>
        <pc:cxnChg chg="add mod">
          <ac:chgData name="Niklas Radomski" userId="e601bc51e45071d1" providerId="LiveId" clId="{45701026-7E25-5947-8361-3496F0A3C9AA}" dt="2024-11-10T15:32:01.905" v="7741"/>
          <ac:cxnSpMkLst>
            <pc:docMk/>
            <pc:sldMk cId="997816327" sldId="310"/>
            <ac:cxnSpMk id="23" creationId="{114514AC-2366-E83D-554B-8A5D697C6834}"/>
          </ac:cxnSpMkLst>
        </pc:cxnChg>
        <pc:cxnChg chg="add del mod">
          <ac:chgData name="Niklas Radomski" userId="e601bc51e45071d1" providerId="LiveId" clId="{45701026-7E25-5947-8361-3496F0A3C9AA}" dt="2024-11-10T15:32:07.443" v="7742" actId="478"/>
          <ac:cxnSpMkLst>
            <pc:docMk/>
            <pc:sldMk cId="997816327" sldId="310"/>
            <ac:cxnSpMk id="24" creationId="{D538500E-23BF-733B-667C-3E30FA267285}"/>
          </ac:cxnSpMkLst>
        </pc:cxnChg>
        <pc:cxnChg chg="add del mod">
          <ac:chgData name="Niklas Radomski" userId="e601bc51e45071d1" providerId="LiveId" clId="{45701026-7E25-5947-8361-3496F0A3C9AA}" dt="2024-11-10T15:32:07.443" v="7742" actId="478"/>
          <ac:cxnSpMkLst>
            <pc:docMk/>
            <pc:sldMk cId="997816327" sldId="310"/>
            <ac:cxnSpMk id="28" creationId="{2CBB87B1-555A-C69F-D6F8-76CE3783E76E}"/>
          </ac:cxnSpMkLst>
        </pc:cxnChg>
      </pc:sldChg>
      <pc:sldChg chg="addSp delSp modSp add mod ord modAnim modNotesTx">
        <pc:chgData name="Niklas Radomski" userId="e601bc51e45071d1" providerId="LiveId" clId="{45701026-7E25-5947-8361-3496F0A3C9AA}" dt="2024-11-19T21:00:52.175" v="59749"/>
        <pc:sldMkLst>
          <pc:docMk/>
          <pc:sldMk cId="1840528605" sldId="311"/>
        </pc:sldMkLst>
        <pc:spChg chg="add mod">
          <ac:chgData name="Niklas Radomski" userId="e601bc51e45071d1" providerId="LiveId" clId="{45701026-7E25-5947-8361-3496F0A3C9AA}" dt="2024-11-19T21:00:52.175" v="59749"/>
          <ac:spMkLst>
            <pc:docMk/>
            <pc:sldMk cId="1840528605" sldId="311"/>
            <ac:spMk id="4" creationId="{EFC2E87C-8D65-CE4B-04E8-147E1A8D5233}"/>
          </ac:spMkLst>
        </pc:spChg>
        <pc:spChg chg="del">
          <ac:chgData name="Niklas Radomski" userId="e601bc51e45071d1" providerId="LiveId" clId="{45701026-7E25-5947-8361-3496F0A3C9AA}" dt="2024-11-10T15:35:14.407" v="7794" actId="478"/>
          <ac:spMkLst>
            <pc:docMk/>
            <pc:sldMk cId="1840528605" sldId="311"/>
            <ac:spMk id="6" creationId="{5F5CA81E-8AFC-C965-A1BD-999BE4B405C2}"/>
          </ac:spMkLst>
        </pc:spChg>
        <pc:spChg chg="add mod">
          <ac:chgData name="Niklas Radomski" userId="e601bc51e45071d1" providerId="LiveId" clId="{45701026-7E25-5947-8361-3496F0A3C9AA}" dt="2024-11-18T20:55:38.484" v="47899" actId="164"/>
          <ac:spMkLst>
            <pc:docMk/>
            <pc:sldMk cId="1840528605" sldId="311"/>
            <ac:spMk id="7" creationId="{5D53B309-C1D0-3092-01BE-79BAA20A2A15}"/>
          </ac:spMkLst>
        </pc:spChg>
        <pc:spChg chg="del">
          <ac:chgData name="Niklas Radomski" userId="e601bc51e45071d1" providerId="LiveId" clId="{45701026-7E25-5947-8361-3496F0A3C9AA}" dt="2024-11-10T15:35:20.661" v="7796" actId="478"/>
          <ac:spMkLst>
            <pc:docMk/>
            <pc:sldMk cId="1840528605" sldId="311"/>
            <ac:spMk id="7" creationId="{C68ADE5E-E791-51D4-E516-26675EB28F46}"/>
          </ac:spMkLst>
        </pc:spChg>
        <pc:spChg chg="del">
          <ac:chgData name="Niklas Radomski" userId="e601bc51e45071d1" providerId="LiveId" clId="{45701026-7E25-5947-8361-3496F0A3C9AA}" dt="2024-11-10T15:35:18.081" v="7795" actId="478"/>
          <ac:spMkLst>
            <pc:docMk/>
            <pc:sldMk cId="1840528605" sldId="311"/>
            <ac:spMk id="8" creationId="{5748278C-77A3-CE4B-3D71-5A402BC59EF8}"/>
          </ac:spMkLst>
        </pc:spChg>
        <pc:spChg chg="del">
          <ac:chgData name="Niklas Radomski" userId="e601bc51e45071d1" providerId="LiveId" clId="{45701026-7E25-5947-8361-3496F0A3C9AA}" dt="2024-11-10T15:35:13.342" v="7793" actId="478"/>
          <ac:spMkLst>
            <pc:docMk/>
            <pc:sldMk cId="1840528605" sldId="311"/>
            <ac:spMk id="9" creationId="{1F605F9B-C93D-1634-3078-EF64706832F5}"/>
          </ac:spMkLst>
        </pc:spChg>
        <pc:spChg chg="mod">
          <ac:chgData name="Niklas Radomski" userId="e601bc51e45071d1" providerId="LiveId" clId="{45701026-7E25-5947-8361-3496F0A3C9AA}" dt="2024-11-18T20:55:50.525" v="47902"/>
          <ac:spMkLst>
            <pc:docMk/>
            <pc:sldMk cId="1840528605" sldId="311"/>
            <ac:spMk id="12" creationId="{7CB8FE1C-B44C-BFA3-B440-30231E5603FA}"/>
          </ac:spMkLst>
        </pc:spChg>
        <pc:spChg chg="add del mod">
          <ac:chgData name="Niklas Radomski" userId="e601bc51e45071d1" providerId="LiveId" clId="{45701026-7E25-5947-8361-3496F0A3C9AA}" dt="2024-11-18T20:59:27.853" v="48154"/>
          <ac:spMkLst>
            <pc:docMk/>
            <pc:sldMk cId="1840528605" sldId="311"/>
            <ac:spMk id="14" creationId="{0C82F8C6-AF46-AE94-7012-2E8C170B830C}"/>
          </ac:spMkLst>
        </pc:spChg>
        <pc:spChg chg="add del mod">
          <ac:chgData name="Niklas Radomski" userId="e601bc51e45071d1" providerId="LiveId" clId="{45701026-7E25-5947-8361-3496F0A3C9AA}" dt="2024-11-18T20:58:25.677" v="48132" actId="478"/>
          <ac:spMkLst>
            <pc:docMk/>
            <pc:sldMk cId="1840528605" sldId="311"/>
            <ac:spMk id="15" creationId="{680A3EC3-EF15-B2E0-C3CF-4C1923212519}"/>
          </ac:spMkLst>
        </pc:spChg>
        <pc:spChg chg="add mod">
          <ac:chgData name="Niklas Radomski" userId="e601bc51e45071d1" providerId="LiveId" clId="{45701026-7E25-5947-8361-3496F0A3C9AA}" dt="2024-11-17T18:34:19.820" v="22297" actId="790"/>
          <ac:spMkLst>
            <pc:docMk/>
            <pc:sldMk cId="1840528605" sldId="311"/>
            <ac:spMk id="16" creationId="{323CE4F8-08A2-DE71-0F62-7C32AF0F6FCF}"/>
          </ac:spMkLst>
        </pc:spChg>
        <pc:spChg chg="add del mod">
          <ac:chgData name="Niklas Radomski" userId="e601bc51e45071d1" providerId="LiveId" clId="{45701026-7E25-5947-8361-3496F0A3C9AA}" dt="2024-11-18T20:56:01.315" v="47955" actId="478"/>
          <ac:spMkLst>
            <pc:docMk/>
            <pc:sldMk cId="1840528605" sldId="311"/>
            <ac:spMk id="17" creationId="{EB9E2444-7AE0-B06B-8F01-7B5E9F4DC71F}"/>
          </ac:spMkLst>
        </pc:spChg>
        <pc:spChg chg="add mod">
          <ac:chgData name="Niklas Radomski" userId="e601bc51e45071d1" providerId="LiveId" clId="{45701026-7E25-5947-8361-3496F0A3C9AA}" dt="2024-11-18T20:59:41.718" v="48155" actId="1076"/>
          <ac:spMkLst>
            <pc:docMk/>
            <pc:sldMk cId="1840528605" sldId="311"/>
            <ac:spMk id="18" creationId="{E12AC44D-F0D2-5E2C-C7BC-458CEF8FE912}"/>
          </ac:spMkLst>
        </pc:spChg>
        <pc:spChg chg="mod">
          <ac:chgData name="Niklas Radomski" userId="e601bc51e45071d1" providerId="LiveId" clId="{45701026-7E25-5947-8361-3496F0A3C9AA}" dt="2024-11-17T18:34:19.820" v="22297" actId="790"/>
          <ac:spMkLst>
            <pc:docMk/>
            <pc:sldMk cId="1840528605" sldId="311"/>
            <ac:spMk id="225" creationId="{E5ECCC69-3DAF-EB3F-48BE-DFEC85C52168}"/>
          </ac:spMkLst>
        </pc:spChg>
        <pc:grpChg chg="add del mod">
          <ac:chgData name="Niklas Radomski" userId="e601bc51e45071d1" providerId="LiveId" clId="{45701026-7E25-5947-8361-3496F0A3C9AA}" dt="2024-11-18T20:55:50.386" v="47901" actId="478"/>
          <ac:grpSpMkLst>
            <pc:docMk/>
            <pc:sldMk cId="1840528605" sldId="311"/>
            <ac:grpSpMk id="8" creationId="{10FB3039-A0B8-7CB0-65D5-2EFEE5111D5B}"/>
          </ac:grpSpMkLst>
        </pc:grpChg>
        <pc:grpChg chg="add mod">
          <ac:chgData name="Niklas Radomski" userId="e601bc51e45071d1" providerId="LiveId" clId="{45701026-7E25-5947-8361-3496F0A3C9AA}" dt="2024-11-18T20:55:57.174" v="47954" actId="1038"/>
          <ac:grpSpMkLst>
            <pc:docMk/>
            <pc:sldMk cId="1840528605" sldId="311"/>
            <ac:grpSpMk id="9" creationId="{9693AA96-F73E-02CB-2E83-EF6F0088003F}"/>
          </ac:grpSpMkLst>
        </pc:grpChg>
        <pc:picChg chg="add del mod">
          <ac:chgData name="Niklas Radomski" userId="e601bc51e45071d1" providerId="LiveId" clId="{45701026-7E25-5947-8361-3496F0A3C9AA}" dt="2024-11-18T20:55:04.014" v="47896" actId="478"/>
          <ac:picMkLst>
            <pc:docMk/>
            <pc:sldMk cId="1840528605" sldId="311"/>
            <ac:picMk id="6" creationId="{12E790D3-01B2-D9E1-388E-40807CB1FF82}"/>
          </ac:picMkLst>
        </pc:picChg>
        <pc:picChg chg="mod">
          <ac:chgData name="Niklas Radomski" userId="e601bc51e45071d1" providerId="LiveId" clId="{45701026-7E25-5947-8361-3496F0A3C9AA}" dt="2024-11-18T20:55:50.525" v="47902"/>
          <ac:picMkLst>
            <pc:docMk/>
            <pc:sldMk cId="1840528605" sldId="311"/>
            <ac:picMk id="10" creationId="{90FFDC8C-5FBE-7EFA-3F9F-C689AB8516DF}"/>
          </ac:picMkLst>
        </pc:picChg>
        <pc:picChg chg="add mod">
          <ac:chgData name="Niklas Radomski" userId="e601bc51e45071d1" providerId="LiveId" clId="{45701026-7E25-5947-8361-3496F0A3C9AA}" dt="2024-11-18T20:55:38.484" v="47899" actId="164"/>
          <ac:picMkLst>
            <pc:docMk/>
            <pc:sldMk cId="1840528605" sldId="311"/>
            <ac:picMk id="13" creationId="{B1B1703B-07B8-7A07-B8FE-11C96B383FCF}"/>
          </ac:picMkLst>
        </pc:picChg>
        <pc:picChg chg="add del mod">
          <ac:chgData name="Niklas Radomski" userId="e601bc51e45071d1" providerId="LiveId" clId="{45701026-7E25-5947-8361-3496F0A3C9AA}" dt="2024-11-10T15:36:25.367" v="7806" actId="478"/>
          <ac:picMkLst>
            <pc:docMk/>
            <pc:sldMk cId="1840528605" sldId="311"/>
            <ac:picMk id="15" creationId="{D420114D-B94D-BF04-5315-CDCF705AB4B9}"/>
          </ac:picMkLst>
        </pc:picChg>
        <pc:cxnChg chg="add mod">
          <ac:chgData name="Niklas Radomski" userId="e601bc51e45071d1" providerId="LiveId" clId="{45701026-7E25-5947-8361-3496F0A3C9AA}" dt="2024-11-18T20:55:38.484" v="47899" actId="164"/>
          <ac:cxnSpMkLst>
            <pc:docMk/>
            <pc:sldMk cId="1840528605" sldId="311"/>
            <ac:cxnSpMk id="5" creationId="{B02A5C5B-49E4-4729-B48E-412494583987}"/>
          </ac:cxnSpMkLst>
        </pc:cxnChg>
        <pc:cxnChg chg="mod">
          <ac:chgData name="Niklas Radomski" userId="e601bc51e45071d1" providerId="LiveId" clId="{45701026-7E25-5947-8361-3496F0A3C9AA}" dt="2024-11-18T20:55:50.525" v="47902"/>
          <ac:cxnSpMkLst>
            <pc:docMk/>
            <pc:sldMk cId="1840528605" sldId="311"/>
            <ac:cxnSpMk id="11" creationId="{D95DB5A1-7B0F-2C64-F186-21C1474F7846}"/>
          </ac:cxnSpMkLst>
        </pc:cxnChg>
      </pc:sldChg>
      <pc:sldChg chg="addSp delSp modSp new del mod ord">
        <pc:chgData name="Niklas Radomski" userId="e601bc51e45071d1" providerId="LiveId" clId="{45701026-7E25-5947-8361-3496F0A3C9AA}" dt="2024-11-10T15:44:08.911" v="8290" actId="2696"/>
        <pc:sldMkLst>
          <pc:docMk/>
          <pc:sldMk cId="2210675956" sldId="312"/>
        </pc:sldMkLst>
        <pc:spChg chg="add del mod">
          <ac:chgData name="Niklas Radomski" userId="e601bc51e45071d1" providerId="LiveId" clId="{45701026-7E25-5947-8361-3496F0A3C9AA}" dt="2024-11-10T15:42:40.773" v="8272" actId="478"/>
          <ac:spMkLst>
            <pc:docMk/>
            <pc:sldMk cId="2210675956" sldId="312"/>
            <ac:spMk id="2" creationId="{A82C0A6F-0CDA-B58C-202B-8F19067C0CF7}"/>
          </ac:spMkLst>
        </pc:spChg>
        <pc:spChg chg="add del mod">
          <ac:chgData name="Niklas Radomski" userId="e601bc51e45071d1" providerId="LiveId" clId="{45701026-7E25-5947-8361-3496F0A3C9AA}" dt="2024-11-10T15:43:38.477" v="8287" actId="478"/>
          <ac:spMkLst>
            <pc:docMk/>
            <pc:sldMk cId="2210675956" sldId="312"/>
            <ac:spMk id="3" creationId="{2FAC9552-8DB4-CD69-BC38-9F857203D2CA}"/>
          </ac:spMkLst>
        </pc:spChg>
        <pc:spChg chg="add del mod">
          <ac:chgData name="Niklas Radomski" userId="e601bc51e45071d1" providerId="LiveId" clId="{45701026-7E25-5947-8361-3496F0A3C9AA}" dt="2024-11-10T15:43:14.311" v="8285" actId="478"/>
          <ac:spMkLst>
            <pc:docMk/>
            <pc:sldMk cId="2210675956" sldId="312"/>
            <ac:spMk id="4" creationId="{7FA51234-453A-5708-91AC-D55C7EEC65FC}"/>
          </ac:spMkLst>
        </pc:spChg>
        <pc:spChg chg="add mod">
          <ac:chgData name="Niklas Radomski" userId="e601bc51e45071d1" providerId="LiveId" clId="{45701026-7E25-5947-8361-3496F0A3C9AA}" dt="2024-11-10T15:43:08" v="8280"/>
          <ac:spMkLst>
            <pc:docMk/>
            <pc:sldMk cId="2210675956" sldId="312"/>
            <ac:spMk id="5" creationId="{7C5AFE93-2CBC-FB71-4D2F-8A1BECCFB404}"/>
          </ac:spMkLst>
        </pc:spChg>
        <pc:spChg chg="add mod">
          <ac:chgData name="Niklas Radomski" userId="e601bc51e45071d1" providerId="LiveId" clId="{45701026-7E25-5947-8361-3496F0A3C9AA}" dt="2024-11-10T15:43:48.625" v="8289" actId="207"/>
          <ac:spMkLst>
            <pc:docMk/>
            <pc:sldMk cId="2210675956" sldId="312"/>
            <ac:spMk id="6" creationId="{04B3DCD0-E41D-D4D0-882D-9DC0ECE47CE9}"/>
          </ac:spMkLst>
        </pc:spChg>
      </pc:sldChg>
      <pc:sldChg chg="addSp delSp modSp add mod ord modTransition modNotesTx">
        <pc:chgData name="Niklas Radomski" userId="e601bc51e45071d1" providerId="LiveId" clId="{45701026-7E25-5947-8361-3496F0A3C9AA}" dt="2024-11-19T21:00:52.175" v="59749"/>
        <pc:sldMkLst>
          <pc:docMk/>
          <pc:sldMk cId="2981797734" sldId="312"/>
        </pc:sldMkLst>
        <pc:spChg chg="add mod">
          <ac:chgData name="Niklas Radomski" userId="e601bc51e45071d1" providerId="LiveId" clId="{45701026-7E25-5947-8361-3496F0A3C9AA}" dt="2024-11-17T18:34:19.820" v="22297" actId="790"/>
          <ac:spMkLst>
            <pc:docMk/>
            <pc:sldMk cId="2981797734" sldId="312"/>
            <ac:spMk id="4" creationId="{D6D1A519-F9D1-6964-1355-B68EB0647A37}"/>
          </ac:spMkLst>
        </pc:spChg>
        <pc:spChg chg="add del mod">
          <ac:chgData name="Niklas Radomski" userId="e601bc51e45071d1" providerId="LiveId" clId="{45701026-7E25-5947-8361-3496F0A3C9AA}" dt="2024-11-10T16:12:42.837" v="8822" actId="478"/>
          <ac:spMkLst>
            <pc:docMk/>
            <pc:sldMk cId="2981797734" sldId="312"/>
            <ac:spMk id="5" creationId="{028C571B-5810-8AC7-E979-741D3798A3A0}"/>
          </ac:spMkLst>
        </pc:spChg>
        <pc:spChg chg="del">
          <ac:chgData name="Niklas Radomski" userId="e601bc51e45071d1" providerId="LiveId" clId="{45701026-7E25-5947-8361-3496F0A3C9AA}" dt="2024-11-10T15:44:48.245" v="8311" actId="478"/>
          <ac:spMkLst>
            <pc:docMk/>
            <pc:sldMk cId="2981797734" sldId="312"/>
            <ac:spMk id="6" creationId="{35D98127-4717-65EB-2976-E73C1B078761}"/>
          </ac:spMkLst>
        </pc:spChg>
        <pc:spChg chg="add del mod">
          <ac:chgData name="Niklas Radomski" userId="e601bc51e45071d1" providerId="LiveId" clId="{45701026-7E25-5947-8361-3496F0A3C9AA}" dt="2024-11-10T16:12:58.709" v="8826" actId="478"/>
          <ac:spMkLst>
            <pc:docMk/>
            <pc:sldMk cId="2981797734" sldId="312"/>
            <ac:spMk id="7" creationId="{E7A66C9E-D085-9701-6D37-8410974763C8}"/>
          </ac:spMkLst>
        </pc:spChg>
        <pc:spChg chg="add mod">
          <ac:chgData name="Niklas Radomski" userId="e601bc51e45071d1" providerId="LiveId" clId="{45701026-7E25-5947-8361-3496F0A3C9AA}" dt="2024-11-17T18:34:19.820" v="22297" actId="790"/>
          <ac:spMkLst>
            <pc:docMk/>
            <pc:sldMk cId="2981797734" sldId="312"/>
            <ac:spMk id="8" creationId="{9422FCB7-E17E-AF35-B333-04502B7C81AD}"/>
          </ac:spMkLst>
        </pc:spChg>
        <pc:spChg chg="del">
          <ac:chgData name="Niklas Radomski" userId="e601bc51e45071d1" providerId="LiveId" clId="{45701026-7E25-5947-8361-3496F0A3C9AA}" dt="2024-11-10T15:44:48.245" v="8311" actId="478"/>
          <ac:spMkLst>
            <pc:docMk/>
            <pc:sldMk cId="2981797734" sldId="312"/>
            <ac:spMk id="8" creationId="{A8E30E1E-C464-D081-FB6F-D3CB3FE5C90F}"/>
          </ac:spMkLst>
        </pc:spChg>
        <pc:spChg chg="add mod">
          <ac:chgData name="Niklas Radomski" userId="e601bc51e45071d1" providerId="LiveId" clId="{45701026-7E25-5947-8361-3496F0A3C9AA}" dt="2024-11-15T13:33:06.089" v="11202"/>
          <ac:spMkLst>
            <pc:docMk/>
            <pc:sldMk cId="2981797734" sldId="312"/>
            <ac:spMk id="9" creationId="{568DADE0-6089-891C-A22B-94CB73D88AF7}"/>
          </ac:spMkLst>
        </pc:spChg>
        <pc:spChg chg="add mod">
          <ac:chgData name="Niklas Radomski" userId="e601bc51e45071d1" providerId="LiveId" clId="{45701026-7E25-5947-8361-3496F0A3C9AA}" dt="2024-11-19T21:00:52.175" v="59749"/>
          <ac:spMkLst>
            <pc:docMk/>
            <pc:sldMk cId="2981797734" sldId="312"/>
            <ac:spMk id="9" creationId="{AE7EBF8A-0FBE-74EB-A389-7FC9A0AD7DCB}"/>
          </ac:spMkLst>
        </pc:spChg>
        <pc:spChg chg="add del mod">
          <ac:chgData name="Niklas Radomski" userId="e601bc51e45071d1" providerId="LiveId" clId="{45701026-7E25-5947-8361-3496F0A3C9AA}" dt="2024-11-15T13:35:38.721" v="11268" actId="478"/>
          <ac:spMkLst>
            <pc:docMk/>
            <pc:sldMk cId="2981797734" sldId="312"/>
            <ac:spMk id="10" creationId="{DA0700EC-87FC-EAFE-92FB-DA0530ED7DCE}"/>
          </ac:spMkLst>
        </pc:spChg>
        <pc:spChg chg="add del mod">
          <ac:chgData name="Niklas Radomski" userId="e601bc51e45071d1" providerId="LiveId" clId="{45701026-7E25-5947-8361-3496F0A3C9AA}" dt="2024-11-10T16:16:05.944" v="9185" actId="478"/>
          <ac:spMkLst>
            <pc:docMk/>
            <pc:sldMk cId="2981797734" sldId="312"/>
            <ac:spMk id="10" creationId="{F14146CE-CAEE-11DE-B1BC-9C71CA91F189}"/>
          </ac:spMkLst>
        </pc:spChg>
        <pc:spChg chg="add del mod">
          <ac:chgData name="Niklas Radomski" userId="e601bc51e45071d1" providerId="LiveId" clId="{45701026-7E25-5947-8361-3496F0A3C9AA}" dt="2024-11-10T16:16:03.544" v="9184" actId="478"/>
          <ac:spMkLst>
            <pc:docMk/>
            <pc:sldMk cId="2981797734" sldId="312"/>
            <ac:spMk id="11" creationId="{4E55F6ED-511C-CBCD-6C2C-0DD7C7A4B050}"/>
          </ac:spMkLst>
        </pc:spChg>
        <pc:spChg chg="add del mod">
          <ac:chgData name="Niklas Radomski" userId="e601bc51e45071d1" providerId="LiveId" clId="{45701026-7E25-5947-8361-3496F0A3C9AA}" dt="2024-11-15T13:36:09.472" v="11306" actId="478"/>
          <ac:spMkLst>
            <pc:docMk/>
            <pc:sldMk cId="2981797734" sldId="312"/>
            <ac:spMk id="11" creationId="{A230CA48-3D2E-FD7B-7BA0-E551D91561F3}"/>
          </ac:spMkLst>
        </pc:spChg>
        <pc:spChg chg="add mod">
          <ac:chgData name="Niklas Radomski" userId="e601bc51e45071d1" providerId="LiveId" clId="{45701026-7E25-5947-8361-3496F0A3C9AA}" dt="2024-11-17T18:34:19.820" v="22297" actId="790"/>
          <ac:spMkLst>
            <pc:docMk/>
            <pc:sldMk cId="2981797734" sldId="312"/>
            <ac:spMk id="12" creationId="{1822B6FC-0224-30D1-A69D-6E3A893C0C88}"/>
          </ac:spMkLst>
        </pc:spChg>
        <pc:spChg chg="add del mod">
          <ac:chgData name="Niklas Radomski" userId="e601bc51e45071d1" providerId="LiveId" clId="{45701026-7E25-5947-8361-3496F0A3C9AA}" dt="2024-11-10T16:15:55.289" v="9183" actId="478"/>
          <ac:spMkLst>
            <pc:docMk/>
            <pc:sldMk cId="2981797734" sldId="312"/>
            <ac:spMk id="12" creationId="{2CF0D4A0-1BD6-A0C3-668B-C813D41C0E7C}"/>
          </ac:spMkLst>
        </pc:spChg>
        <pc:spChg chg="add del mod">
          <ac:chgData name="Niklas Radomski" userId="e601bc51e45071d1" providerId="LiveId" clId="{45701026-7E25-5947-8361-3496F0A3C9AA}" dt="2024-11-15T13:36:37.594" v="11313" actId="478"/>
          <ac:spMkLst>
            <pc:docMk/>
            <pc:sldMk cId="2981797734" sldId="312"/>
            <ac:spMk id="13" creationId="{5281F2D4-70B8-3FF6-664A-40C58DE7EA1B}"/>
          </ac:spMkLst>
        </pc:spChg>
        <pc:spChg chg="add del mod">
          <ac:chgData name="Niklas Radomski" userId="e601bc51e45071d1" providerId="LiveId" clId="{45701026-7E25-5947-8361-3496F0A3C9AA}" dt="2024-11-10T16:11:03.549" v="8718" actId="478"/>
          <ac:spMkLst>
            <pc:docMk/>
            <pc:sldMk cId="2981797734" sldId="312"/>
            <ac:spMk id="13" creationId="{9D2974B3-5D5E-13EE-62F1-7783C6C24B65}"/>
          </ac:spMkLst>
        </pc:spChg>
        <pc:spChg chg="add del mod">
          <ac:chgData name="Niklas Radomski" userId="e601bc51e45071d1" providerId="LiveId" clId="{45701026-7E25-5947-8361-3496F0A3C9AA}" dt="2024-11-10T16:15:55.289" v="9183" actId="478"/>
          <ac:spMkLst>
            <pc:docMk/>
            <pc:sldMk cId="2981797734" sldId="312"/>
            <ac:spMk id="14" creationId="{1289D958-6CF9-1B7E-BF95-2B6FE789EED5}"/>
          </ac:spMkLst>
        </pc:spChg>
        <pc:spChg chg="add del mod">
          <ac:chgData name="Niklas Radomski" userId="e601bc51e45071d1" providerId="LiveId" clId="{45701026-7E25-5947-8361-3496F0A3C9AA}" dt="2024-11-10T16:13:27.111" v="8880" actId="478"/>
          <ac:spMkLst>
            <pc:docMk/>
            <pc:sldMk cId="2981797734" sldId="312"/>
            <ac:spMk id="15" creationId="{0E9CB476-76C1-9C54-7D7E-ABCEE75C5A5F}"/>
          </ac:spMkLst>
        </pc:spChg>
        <pc:spChg chg="add del mod">
          <ac:chgData name="Niklas Radomski" userId="e601bc51e45071d1" providerId="LiveId" clId="{45701026-7E25-5947-8361-3496F0A3C9AA}" dt="2024-11-10T15:52:30.139" v="8532" actId="478"/>
          <ac:spMkLst>
            <pc:docMk/>
            <pc:sldMk cId="2981797734" sldId="312"/>
            <ac:spMk id="18" creationId="{F4F5930A-C30D-17DA-4275-3B174C82B314}"/>
          </ac:spMkLst>
        </pc:spChg>
        <pc:spChg chg="add mod">
          <ac:chgData name="Niklas Radomski" userId="e601bc51e45071d1" providerId="LiveId" clId="{45701026-7E25-5947-8361-3496F0A3C9AA}" dt="2024-11-10T15:51:20.859" v="8499" actId="1076"/>
          <ac:spMkLst>
            <pc:docMk/>
            <pc:sldMk cId="2981797734" sldId="312"/>
            <ac:spMk id="19" creationId="{E3F03AF5-E999-048D-3D64-DC853E30DD20}"/>
          </ac:spMkLst>
        </pc:spChg>
        <pc:spChg chg="add del mod">
          <ac:chgData name="Niklas Radomski" userId="e601bc51e45071d1" providerId="LiveId" clId="{45701026-7E25-5947-8361-3496F0A3C9AA}" dt="2024-11-10T16:17:00.335" v="9193" actId="478"/>
          <ac:spMkLst>
            <pc:docMk/>
            <pc:sldMk cId="2981797734" sldId="312"/>
            <ac:spMk id="20" creationId="{5BF229DF-1E87-02F9-190D-5D46A1B4D47A}"/>
          </ac:spMkLst>
        </pc:spChg>
        <pc:spChg chg="add del mod">
          <ac:chgData name="Niklas Radomski" userId="e601bc51e45071d1" providerId="LiveId" clId="{45701026-7E25-5947-8361-3496F0A3C9AA}" dt="2024-11-10T16:17:00.335" v="9193" actId="478"/>
          <ac:spMkLst>
            <pc:docMk/>
            <pc:sldMk cId="2981797734" sldId="312"/>
            <ac:spMk id="21" creationId="{A277F17D-27DF-CCE6-D30C-DAC1229A9764}"/>
          </ac:spMkLst>
        </pc:spChg>
        <pc:spChg chg="add mod">
          <ac:chgData name="Niklas Radomski" userId="e601bc51e45071d1" providerId="LiveId" clId="{45701026-7E25-5947-8361-3496F0A3C9AA}" dt="2024-11-17T18:34:19.820" v="22297" actId="790"/>
          <ac:spMkLst>
            <pc:docMk/>
            <pc:sldMk cId="2981797734" sldId="312"/>
            <ac:spMk id="22" creationId="{32A1AEAB-969D-121D-C93E-83E38A2EC860}"/>
          </ac:spMkLst>
        </pc:spChg>
        <pc:spChg chg="add del mod">
          <ac:chgData name="Niklas Radomski" userId="e601bc51e45071d1" providerId="LiveId" clId="{45701026-7E25-5947-8361-3496F0A3C9AA}" dt="2024-11-10T16:13:24.615" v="8878" actId="478"/>
          <ac:spMkLst>
            <pc:docMk/>
            <pc:sldMk cId="2981797734" sldId="312"/>
            <ac:spMk id="23" creationId="{9C62BE13-6312-3914-11B2-C80AE34FA118}"/>
          </ac:spMkLst>
        </pc:spChg>
        <pc:spChg chg="add del mod">
          <ac:chgData name="Niklas Radomski" userId="e601bc51e45071d1" providerId="LiveId" clId="{45701026-7E25-5947-8361-3496F0A3C9AA}" dt="2024-11-10T16:13:25.816" v="8879" actId="478"/>
          <ac:spMkLst>
            <pc:docMk/>
            <pc:sldMk cId="2981797734" sldId="312"/>
            <ac:spMk id="24" creationId="{7DCEBA58-F9FA-FE51-EF30-37E94CB3E5DB}"/>
          </ac:spMkLst>
        </pc:spChg>
        <pc:spChg chg="add mod">
          <ac:chgData name="Niklas Radomski" userId="e601bc51e45071d1" providerId="LiveId" clId="{45701026-7E25-5947-8361-3496F0A3C9AA}" dt="2024-11-17T18:34:19.820" v="22297" actId="790"/>
          <ac:spMkLst>
            <pc:docMk/>
            <pc:sldMk cId="2981797734" sldId="312"/>
            <ac:spMk id="25" creationId="{5BA2C5D4-07A7-02D9-64FD-89212E409DF0}"/>
          </ac:spMkLst>
        </pc:spChg>
        <pc:spChg chg="add mod">
          <ac:chgData name="Niklas Radomski" userId="e601bc51e45071d1" providerId="LiveId" clId="{45701026-7E25-5947-8361-3496F0A3C9AA}" dt="2024-11-17T18:34:19.820" v="22297" actId="790"/>
          <ac:spMkLst>
            <pc:docMk/>
            <pc:sldMk cId="2981797734" sldId="312"/>
            <ac:spMk id="26" creationId="{7EDB8C67-0584-ADBE-F302-2A08D31AABCF}"/>
          </ac:spMkLst>
        </pc:spChg>
        <pc:spChg chg="add mod">
          <ac:chgData name="Niklas Radomski" userId="e601bc51e45071d1" providerId="LiveId" clId="{45701026-7E25-5947-8361-3496F0A3C9AA}" dt="2024-11-17T18:34:19.820" v="22297" actId="790"/>
          <ac:spMkLst>
            <pc:docMk/>
            <pc:sldMk cId="2981797734" sldId="312"/>
            <ac:spMk id="27" creationId="{85A299ED-E268-D3D0-A7D1-D5F3359E9126}"/>
          </ac:spMkLst>
        </pc:spChg>
        <pc:spChg chg="add mod">
          <ac:chgData name="Niklas Radomski" userId="e601bc51e45071d1" providerId="LiveId" clId="{45701026-7E25-5947-8361-3496F0A3C9AA}" dt="2024-11-17T18:34:19.820" v="22297" actId="790"/>
          <ac:spMkLst>
            <pc:docMk/>
            <pc:sldMk cId="2981797734" sldId="312"/>
            <ac:spMk id="28" creationId="{2F532606-6A59-99EA-F2F6-EA7F990A5348}"/>
          </ac:spMkLst>
        </pc:spChg>
        <pc:spChg chg="add mod">
          <ac:chgData name="Niklas Radomski" userId="e601bc51e45071d1" providerId="LiveId" clId="{45701026-7E25-5947-8361-3496F0A3C9AA}" dt="2024-11-17T18:34:19.820" v="22297" actId="790"/>
          <ac:spMkLst>
            <pc:docMk/>
            <pc:sldMk cId="2981797734" sldId="312"/>
            <ac:spMk id="29" creationId="{3400577E-3B9F-EF1F-B58C-D2EE7DA23B27}"/>
          </ac:spMkLst>
        </pc:spChg>
        <pc:spChg chg="add del mod">
          <ac:chgData name="Niklas Radomski" userId="e601bc51e45071d1" providerId="LiveId" clId="{45701026-7E25-5947-8361-3496F0A3C9AA}" dt="2024-11-10T16:17:00.335" v="9193" actId="478"/>
          <ac:spMkLst>
            <pc:docMk/>
            <pc:sldMk cId="2981797734" sldId="312"/>
            <ac:spMk id="30" creationId="{2F2A7C96-D0C0-5EB4-6522-4CFDD7C50D5B}"/>
          </ac:spMkLst>
        </pc:spChg>
        <pc:spChg chg="add del mod">
          <ac:chgData name="Niklas Radomski" userId="e601bc51e45071d1" providerId="LiveId" clId="{45701026-7E25-5947-8361-3496F0A3C9AA}" dt="2024-11-10T16:25:31.568" v="9247" actId="21"/>
          <ac:spMkLst>
            <pc:docMk/>
            <pc:sldMk cId="2981797734" sldId="312"/>
            <ac:spMk id="36" creationId="{83576AF0-2FA5-5263-F54A-A312F0702D70}"/>
          </ac:spMkLst>
        </pc:spChg>
        <pc:spChg chg="add mod">
          <ac:chgData name="Niklas Radomski" userId="e601bc51e45071d1" providerId="LiveId" clId="{45701026-7E25-5947-8361-3496F0A3C9AA}" dt="2024-11-17T18:34:19.820" v="22297" actId="790"/>
          <ac:spMkLst>
            <pc:docMk/>
            <pc:sldMk cId="2981797734" sldId="312"/>
            <ac:spMk id="46" creationId="{32968EBE-E980-626D-8444-220140478D6E}"/>
          </ac:spMkLst>
        </pc:spChg>
        <pc:spChg chg="mod">
          <ac:chgData name="Niklas Radomski" userId="e601bc51e45071d1" providerId="LiveId" clId="{45701026-7E25-5947-8361-3496F0A3C9AA}" dt="2024-11-17T18:34:19.820" v="22297" actId="790"/>
          <ac:spMkLst>
            <pc:docMk/>
            <pc:sldMk cId="2981797734" sldId="312"/>
            <ac:spMk id="225" creationId="{05367BF7-FA60-4DD2-DDDA-76B9FE017E20}"/>
          </ac:spMkLst>
        </pc:spChg>
        <pc:picChg chg="del">
          <ac:chgData name="Niklas Radomski" userId="e601bc51e45071d1" providerId="LiveId" clId="{45701026-7E25-5947-8361-3496F0A3C9AA}" dt="2024-11-10T15:44:48.245" v="8311" actId="478"/>
          <ac:picMkLst>
            <pc:docMk/>
            <pc:sldMk cId="2981797734" sldId="312"/>
            <ac:picMk id="2" creationId="{6F4E8A5C-6199-50EF-4AE8-27CE08B90601}"/>
          </ac:picMkLst>
        </pc:picChg>
        <pc:picChg chg="add mod">
          <ac:chgData name="Niklas Radomski" userId="e601bc51e45071d1" providerId="LiveId" clId="{45701026-7E25-5947-8361-3496F0A3C9AA}" dt="2024-11-15T13:31:29.652" v="11171" actId="1035"/>
          <ac:picMkLst>
            <pc:docMk/>
            <pc:sldMk cId="2981797734" sldId="312"/>
            <ac:picMk id="2" creationId="{93CBA560-3356-DEEE-46EB-3F3E8544A237}"/>
          </ac:picMkLst>
        </pc:picChg>
        <pc:picChg chg="del">
          <ac:chgData name="Niklas Radomski" userId="e601bc51e45071d1" providerId="LiveId" clId="{45701026-7E25-5947-8361-3496F0A3C9AA}" dt="2024-11-10T15:44:48.245" v="8311" actId="478"/>
          <ac:picMkLst>
            <pc:docMk/>
            <pc:sldMk cId="2981797734" sldId="312"/>
            <ac:picMk id="3" creationId="{AE3588CC-5D5B-368E-9D63-B3BB820FF8BB}"/>
          </ac:picMkLst>
        </pc:picChg>
        <pc:picChg chg="add mod">
          <ac:chgData name="Niklas Radomski" userId="e601bc51e45071d1" providerId="LiveId" clId="{45701026-7E25-5947-8361-3496F0A3C9AA}" dt="2024-11-15T13:31:29.652" v="11171" actId="1035"/>
          <ac:picMkLst>
            <pc:docMk/>
            <pc:sldMk cId="2981797734" sldId="312"/>
            <ac:picMk id="3" creationId="{D848EC87-3E17-0F4E-D3E1-CFE0EA1FB4DA}"/>
          </ac:picMkLst>
        </pc:picChg>
        <pc:picChg chg="add mod">
          <ac:chgData name="Niklas Radomski" userId="e601bc51e45071d1" providerId="LiveId" clId="{45701026-7E25-5947-8361-3496F0A3C9AA}" dt="2024-11-15T13:31:29.652" v="11171" actId="1035"/>
          <ac:picMkLst>
            <pc:docMk/>
            <pc:sldMk cId="2981797734" sldId="312"/>
            <ac:picMk id="5" creationId="{41FE437F-B87B-7C56-0198-4E014BE636D9}"/>
          </ac:picMkLst>
        </pc:picChg>
        <pc:picChg chg="add mod">
          <ac:chgData name="Niklas Radomski" userId="e601bc51e45071d1" providerId="LiveId" clId="{45701026-7E25-5947-8361-3496F0A3C9AA}" dt="2024-11-15T13:31:29.652" v="11171" actId="1035"/>
          <ac:picMkLst>
            <pc:docMk/>
            <pc:sldMk cId="2981797734" sldId="312"/>
            <ac:picMk id="6" creationId="{6D663BE4-B31B-EAB2-F3C8-6D9DE9842070}"/>
          </ac:picMkLst>
        </pc:picChg>
        <pc:picChg chg="add mod">
          <ac:chgData name="Niklas Radomski" userId="e601bc51e45071d1" providerId="LiveId" clId="{45701026-7E25-5947-8361-3496F0A3C9AA}" dt="2024-11-15T13:31:29.652" v="11171" actId="1035"/>
          <ac:picMkLst>
            <pc:docMk/>
            <pc:sldMk cId="2981797734" sldId="312"/>
            <ac:picMk id="7" creationId="{C2D0BAA5-CF58-D738-8227-EE2EE089493E}"/>
          </ac:picMkLst>
        </pc:picChg>
        <pc:picChg chg="del">
          <ac:chgData name="Niklas Radomski" userId="e601bc51e45071d1" providerId="LiveId" clId="{45701026-7E25-5947-8361-3496F0A3C9AA}" dt="2024-11-10T15:44:50.920" v="8313" actId="478"/>
          <ac:picMkLst>
            <pc:docMk/>
            <pc:sldMk cId="2981797734" sldId="312"/>
            <ac:picMk id="9" creationId="{17E4E9B2-7888-1A25-FA15-669447E947F2}"/>
          </ac:picMkLst>
        </pc:picChg>
        <pc:picChg chg="add del mod">
          <ac:chgData name="Niklas Radomski" userId="e601bc51e45071d1" providerId="LiveId" clId="{45701026-7E25-5947-8361-3496F0A3C9AA}" dt="2024-11-10T16:17:00.335" v="9193" actId="478"/>
          <ac:picMkLst>
            <pc:docMk/>
            <pc:sldMk cId="2981797734" sldId="312"/>
            <ac:picMk id="17" creationId="{1FCB6605-FCCE-415C-6C0D-D5702CE43F2A}"/>
          </ac:picMkLst>
        </pc:picChg>
        <pc:picChg chg="add del mod">
          <ac:chgData name="Niklas Radomski" userId="e601bc51e45071d1" providerId="LiveId" clId="{45701026-7E25-5947-8361-3496F0A3C9AA}" dt="2024-11-10T16:18:00.616" v="9201" actId="478"/>
          <ac:picMkLst>
            <pc:docMk/>
            <pc:sldMk cId="2981797734" sldId="312"/>
            <ac:picMk id="31" creationId="{89E8747D-8CB3-FF61-948D-F771510C1E08}"/>
          </ac:picMkLst>
        </pc:picChg>
        <pc:picChg chg="add del mod">
          <ac:chgData name="Niklas Radomski" userId="e601bc51e45071d1" providerId="LiveId" clId="{45701026-7E25-5947-8361-3496F0A3C9AA}" dt="2024-11-10T16:18:00.616" v="9201" actId="478"/>
          <ac:picMkLst>
            <pc:docMk/>
            <pc:sldMk cId="2981797734" sldId="312"/>
            <ac:picMk id="32" creationId="{18A65458-D08B-8307-55FC-550BA8CD2081}"/>
          </ac:picMkLst>
        </pc:picChg>
        <pc:picChg chg="add del mod">
          <ac:chgData name="Niklas Radomski" userId="e601bc51e45071d1" providerId="LiveId" clId="{45701026-7E25-5947-8361-3496F0A3C9AA}" dt="2024-11-10T16:18:00.616" v="9201" actId="478"/>
          <ac:picMkLst>
            <pc:docMk/>
            <pc:sldMk cId="2981797734" sldId="312"/>
            <ac:picMk id="33" creationId="{B5334BB6-08DB-DC24-E4D7-92050B8B726B}"/>
          </ac:picMkLst>
        </pc:picChg>
        <pc:picChg chg="add del mod">
          <ac:chgData name="Niklas Radomski" userId="e601bc51e45071d1" providerId="LiveId" clId="{45701026-7E25-5947-8361-3496F0A3C9AA}" dt="2024-11-10T16:18:00.616" v="9201" actId="478"/>
          <ac:picMkLst>
            <pc:docMk/>
            <pc:sldMk cId="2981797734" sldId="312"/>
            <ac:picMk id="34" creationId="{582C9564-DC63-2B5B-3D5A-DFA92F419762}"/>
          </ac:picMkLst>
        </pc:picChg>
        <pc:picChg chg="add del mod">
          <ac:chgData name="Niklas Radomski" userId="e601bc51e45071d1" providerId="LiveId" clId="{45701026-7E25-5947-8361-3496F0A3C9AA}" dt="2024-11-10T16:25:31.568" v="9247" actId="21"/>
          <ac:picMkLst>
            <pc:docMk/>
            <pc:sldMk cId="2981797734" sldId="312"/>
            <ac:picMk id="35" creationId="{E4121271-58E0-181A-A84B-2E26505D81B6}"/>
          </ac:picMkLst>
        </pc:picChg>
        <pc:picChg chg="add del mod">
          <ac:chgData name="Niklas Radomski" userId="e601bc51e45071d1" providerId="LiveId" clId="{45701026-7E25-5947-8361-3496F0A3C9AA}" dt="2024-11-10T16:25:31.568" v="9247" actId="21"/>
          <ac:picMkLst>
            <pc:docMk/>
            <pc:sldMk cId="2981797734" sldId="312"/>
            <ac:picMk id="37" creationId="{B8A54755-AEEC-8840-8FDA-B2584F7E6D84}"/>
          </ac:picMkLst>
        </pc:picChg>
        <pc:picChg chg="add del mod">
          <ac:chgData name="Niklas Radomski" userId="e601bc51e45071d1" providerId="LiveId" clId="{45701026-7E25-5947-8361-3496F0A3C9AA}" dt="2024-11-10T16:25:31.568" v="9247" actId="21"/>
          <ac:picMkLst>
            <pc:docMk/>
            <pc:sldMk cId="2981797734" sldId="312"/>
            <ac:picMk id="38" creationId="{3EDBB31C-4732-0A10-DB0C-7E3AE5A38C0C}"/>
          </ac:picMkLst>
        </pc:picChg>
        <pc:picChg chg="add del mod">
          <ac:chgData name="Niklas Radomski" userId="e601bc51e45071d1" providerId="LiveId" clId="{45701026-7E25-5947-8361-3496F0A3C9AA}" dt="2024-11-10T16:25:31.568" v="9247" actId="21"/>
          <ac:picMkLst>
            <pc:docMk/>
            <pc:sldMk cId="2981797734" sldId="312"/>
            <ac:picMk id="39" creationId="{AF5804E7-F9A4-074A-DFCE-527E3C6184BC}"/>
          </ac:picMkLst>
        </pc:picChg>
        <pc:cxnChg chg="add del mod">
          <ac:chgData name="Niklas Radomski" userId="e601bc51e45071d1" providerId="LiveId" clId="{45701026-7E25-5947-8361-3496F0A3C9AA}" dt="2024-11-10T16:25:31.568" v="9247" actId="21"/>
          <ac:cxnSpMkLst>
            <pc:docMk/>
            <pc:sldMk cId="2981797734" sldId="312"/>
            <ac:cxnSpMk id="40" creationId="{5043F2E6-A64F-3FD0-FC89-F40160B39C05}"/>
          </ac:cxnSpMkLst>
        </pc:cxnChg>
        <pc:cxnChg chg="add del mod">
          <ac:chgData name="Niklas Radomski" userId="e601bc51e45071d1" providerId="LiveId" clId="{45701026-7E25-5947-8361-3496F0A3C9AA}" dt="2024-11-10T16:25:31.568" v="9247" actId="21"/>
          <ac:cxnSpMkLst>
            <pc:docMk/>
            <pc:sldMk cId="2981797734" sldId="312"/>
            <ac:cxnSpMk id="41" creationId="{6C4D184F-8204-6975-D140-252D26015B3E}"/>
          </ac:cxnSpMkLst>
        </pc:cxnChg>
        <pc:cxnChg chg="add del mod">
          <ac:chgData name="Niklas Radomski" userId="e601bc51e45071d1" providerId="LiveId" clId="{45701026-7E25-5947-8361-3496F0A3C9AA}" dt="2024-11-10T16:25:31.568" v="9247" actId="21"/>
          <ac:cxnSpMkLst>
            <pc:docMk/>
            <pc:sldMk cId="2981797734" sldId="312"/>
            <ac:cxnSpMk id="42" creationId="{9DBEB533-8074-AD77-57B8-C167085B5FB3}"/>
          </ac:cxnSpMkLst>
        </pc:cxnChg>
        <pc:cxnChg chg="add del mod">
          <ac:chgData name="Niklas Radomski" userId="e601bc51e45071d1" providerId="LiveId" clId="{45701026-7E25-5947-8361-3496F0A3C9AA}" dt="2024-11-10T16:25:31.568" v="9247" actId="21"/>
          <ac:cxnSpMkLst>
            <pc:docMk/>
            <pc:sldMk cId="2981797734" sldId="312"/>
            <ac:cxnSpMk id="43" creationId="{FE02B7FD-0C68-00EA-C64F-8CB63D132266}"/>
          </ac:cxnSpMkLst>
        </pc:cxnChg>
        <pc:cxnChg chg="add del mod">
          <ac:chgData name="Niklas Radomski" userId="e601bc51e45071d1" providerId="LiveId" clId="{45701026-7E25-5947-8361-3496F0A3C9AA}" dt="2024-11-10T16:25:31.568" v="9247" actId="21"/>
          <ac:cxnSpMkLst>
            <pc:docMk/>
            <pc:sldMk cId="2981797734" sldId="312"/>
            <ac:cxnSpMk id="44" creationId="{813B1E99-ED26-7458-0D81-2DAA319792C6}"/>
          </ac:cxnSpMkLst>
        </pc:cxnChg>
        <pc:cxnChg chg="add del mod">
          <ac:chgData name="Niklas Radomski" userId="e601bc51e45071d1" providerId="LiveId" clId="{45701026-7E25-5947-8361-3496F0A3C9AA}" dt="2024-11-10T16:25:31.568" v="9247" actId="21"/>
          <ac:cxnSpMkLst>
            <pc:docMk/>
            <pc:sldMk cId="2981797734" sldId="312"/>
            <ac:cxnSpMk id="45" creationId="{BF4EC4A5-B0BD-3CA4-D1D8-E4658DCED5EE}"/>
          </ac:cxnSpMkLst>
        </pc:cxnChg>
      </pc:sldChg>
      <pc:sldChg chg="addSp modSp add mod ord modTransition modNotesTx">
        <pc:chgData name="Niklas Radomski" userId="e601bc51e45071d1" providerId="LiveId" clId="{45701026-7E25-5947-8361-3496F0A3C9AA}" dt="2024-11-19T21:00:52.175" v="59749"/>
        <pc:sldMkLst>
          <pc:docMk/>
          <pc:sldMk cId="1446578153" sldId="313"/>
        </pc:sldMkLst>
        <pc:spChg chg="add mod">
          <ac:chgData name="Niklas Radomski" userId="e601bc51e45071d1" providerId="LiveId" clId="{45701026-7E25-5947-8361-3496F0A3C9AA}" dt="2024-11-19T21:00:52.175" v="59749"/>
          <ac:spMkLst>
            <pc:docMk/>
            <pc:sldMk cId="1446578153" sldId="313"/>
            <ac:spMk id="5" creationId="{BDBDB141-9BF4-9E70-1F2D-47BD80B81A6D}"/>
          </ac:spMkLst>
        </pc:spChg>
        <pc:spChg chg="mod">
          <ac:chgData name="Niklas Radomski" userId="e601bc51e45071d1" providerId="LiveId" clId="{45701026-7E25-5947-8361-3496F0A3C9AA}" dt="2024-11-17T18:34:19.820" v="22297" actId="790"/>
          <ac:spMkLst>
            <pc:docMk/>
            <pc:sldMk cId="1446578153" sldId="313"/>
            <ac:spMk id="6" creationId="{12D40700-6744-C135-C08D-9EF7AFA62F90}"/>
          </ac:spMkLst>
        </pc:spChg>
        <pc:spChg chg="mod">
          <ac:chgData name="Niklas Radomski" userId="e601bc51e45071d1" providerId="LiveId" clId="{45701026-7E25-5947-8361-3496F0A3C9AA}" dt="2024-11-17T18:34:19.820" v="22297" actId="790"/>
          <ac:spMkLst>
            <pc:docMk/>
            <pc:sldMk cId="1446578153" sldId="313"/>
            <ac:spMk id="8" creationId="{1667A60D-AC05-0864-41CE-ED5D46AA6E2C}"/>
          </ac:spMkLst>
        </pc:spChg>
        <pc:spChg chg="mod">
          <ac:chgData name="Niklas Radomski" userId="e601bc51e45071d1" providerId="LiveId" clId="{45701026-7E25-5947-8361-3496F0A3C9AA}" dt="2024-11-17T18:34:19.820" v="22297" actId="790"/>
          <ac:spMkLst>
            <pc:docMk/>
            <pc:sldMk cId="1446578153" sldId="313"/>
            <ac:spMk id="225" creationId="{202581C4-41E6-35F8-4BE0-79B89B231BEB}"/>
          </ac:spMkLst>
        </pc:spChg>
        <pc:picChg chg="add mod">
          <ac:chgData name="Niklas Radomski" userId="e601bc51e45071d1" providerId="LiveId" clId="{45701026-7E25-5947-8361-3496F0A3C9AA}" dt="2024-11-19T19:40:02.677" v="59729" actId="1076"/>
          <ac:picMkLst>
            <pc:docMk/>
            <pc:sldMk cId="1446578153" sldId="313"/>
            <ac:picMk id="2" creationId="{798DCD2A-A147-C68E-8B1C-193253E25DD2}"/>
          </ac:picMkLst>
        </pc:picChg>
        <pc:picChg chg="add mod">
          <ac:chgData name="Niklas Radomski" userId="e601bc51e45071d1" providerId="LiveId" clId="{45701026-7E25-5947-8361-3496F0A3C9AA}" dt="2024-11-19T19:40:02.677" v="59729" actId="1076"/>
          <ac:picMkLst>
            <pc:docMk/>
            <pc:sldMk cId="1446578153" sldId="313"/>
            <ac:picMk id="3" creationId="{ED7E6A1A-A823-8ABE-0848-3A256AB53D1E}"/>
          </ac:picMkLst>
        </pc:picChg>
        <pc:picChg chg="add mod">
          <ac:chgData name="Niklas Radomski" userId="e601bc51e45071d1" providerId="LiveId" clId="{45701026-7E25-5947-8361-3496F0A3C9AA}" dt="2024-11-19T19:40:02.677" v="59729" actId="1076"/>
          <ac:picMkLst>
            <pc:docMk/>
            <pc:sldMk cId="1446578153" sldId="313"/>
            <ac:picMk id="4" creationId="{4F1E357D-508F-3D75-2125-19490591F707}"/>
          </ac:picMkLst>
        </pc:picChg>
        <pc:picChg chg="mod">
          <ac:chgData name="Niklas Radomski" userId="e601bc51e45071d1" providerId="LiveId" clId="{45701026-7E25-5947-8361-3496F0A3C9AA}" dt="2024-11-19T19:40:02.677" v="59729" actId="1076"/>
          <ac:picMkLst>
            <pc:docMk/>
            <pc:sldMk cId="1446578153" sldId="313"/>
            <ac:picMk id="9" creationId="{D0FE86A9-7844-A5FC-2F98-E9C79B8C7660}"/>
          </ac:picMkLst>
        </pc:picChg>
      </pc:sldChg>
      <pc:sldChg chg="add del ord">
        <pc:chgData name="Niklas Radomski" userId="e601bc51e45071d1" providerId="LiveId" clId="{45701026-7E25-5947-8361-3496F0A3C9AA}" dt="2024-11-10T15:43:08.456" v="8282" actId="2890"/>
        <pc:sldMkLst>
          <pc:docMk/>
          <pc:sldMk cId="3781432313" sldId="313"/>
        </pc:sldMkLst>
      </pc:sldChg>
      <pc:sldChg chg="addSp delSp modSp add mod modTransition">
        <pc:chgData name="Niklas Radomski" userId="e601bc51e45071d1" providerId="LiveId" clId="{45701026-7E25-5947-8361-3496F0A3C9AA}" dt="2024-11-19T21:04:52.030" v="59763"/>
        <pc:sldMkLst>
          <pc:docMk/>
          <pc:sldMk cId="825356144" sldId="314"/>
        </pc:sldMkLst>
        <pc:spChg chg="add mod">
          <ac:chgData name="Niklas Radomski" userId="e601bc51e45071d1" providerId="LiveId" clId="{45701026-7E25-5947-8361-3496F0A3C9AA}" dt="2024-11-19T21:00:52.175" v="59749"/>
          <ac:spMkLst>
            <pc:docMk/>
            <pc:sldMk cId="825356144" sldId="314"/>
            <ac:spMk id="2" creationId="{66F2C89A-040C-D34E-A4BF-9D72C6CF2B3F}"/>
          </ac:spMkLst>
        </pc:spChg>
        <pc:spChg chg="add del mod">
          <ac:chgData name="Niklas Radomski" userId="e601bc51e45071d1" providerId="LiveId" clId="{45701026-7E25-5947-8361-3496F0A3C9AA}" dt="2024-11-15T13:12:05.504" v="10499" actId="478"/>
          <ac:spMkLst>
            <pc:docMk/>
            <pc:sldMk cId="825356144" sldId="314"/>
            <ac:spMk id="2" creationId="{A33C91F5-AC83-F29B-AB5C-A86BE82CD757}"/>
          </ac:spMkLst>
        </pc:spChg>
        <pc:spChg chg="add mod">
          <ac:chgData name="Niklas Radomski" userId="e601bc51e45071d1" providerId="LiveId" clId="{45701026-7E25-5947-8361-3496F0A3C9AA}" dt="2024-11-17T18:34:19.820" v="22297" actId="790"/>
          <ac:spMkLst>
            <pc:docMk/>
            <pc:sldMk cId="825356144" sldId="314"/>
            <ac:spMk id="3" creationId="{12690027-FE98-0184-156B-426A099695F5}"/>
          </ac:spMkLst>
        </pc:spChg>
        <pc:spChg chg="mod">
          <ac:chgData name="Niklas Radomski" userId="e601bc51e45071d1" providerId="LiveId" clId="{45701026-7E25-5947-8361-3496F0A3C9AA}" dt="2024-11-17T18:34:19.820" v="22297" actId="790"/>
          <ac:spMkLst>
            <pc:docMk/>
            <pc:sldMk cId="825356144" sldId="314"/>
            <ac:spMk id="4" creationId="{2E817A72-5FB5-DE9D-B1D2-E866CD5956AD}"/>
          </ac:spMkLst>
        </pc:spChg>
        <pc:spChg chg="mod">
          <ac:chgData name="Niklas Radomski" userId="e601bc51e45071d1" providerId="LiveId" clId="{45701026-7E25-5947-8361-3496F0A3C9AA}" dt="2024-11-15T14:43:28.843" v="11924"/>
          <ac:spMkLst>
            <pc:docMk/>
            <pc:sldMk cId="825356144" sldId="314"/>
            <ac:spMk id="6" creationId="{CE7E74B9-A021-C14C-3B95-313D75B4080E}"/>
          </ac:spMkLst>
        </pc:spChg>
        <pc:spChg chg="mod">
          <ac:chgData name="Niklas Radomski" userId="e601bc51e45071d1" providerId="LiveId" clId="{45701026-7E25-5947-8361-3496F0A3C9AA}" dt="2024-11-15T14:43:28.843" v="11924"/>
          <ac:spMkLst>
            <pc:docMk/>
            <pc:sldMk cId="825356144" sldId="314"/>
            <ac:spMk id="7" creationId="{5A427B6B-6318-0A43-906F-E8ED3D27B23F}"/>
          </ac:spMkLst>
        </pc:spChg>
        <pc:spChg chg="mod">
          <ac:chgData name="Niklas Radomski" userId="e601bc51e45071d1" providerId="LiveId" clId="{45701026-7E25-5947-8361-3496F0A3C9AA}" dt="2024-11-15T14:43:28.843" v="11924"/>
          <ac:spMkLst>
            <pc:docMk/>
            <pc:sldMk cId="825356144" sldId="314"/>
            <ac:spMk id="9" creationId="{0E212A2B-F4ED-C42F-3AF5-22FD0E9F56BA}"/>
          </ac:spMkLst>
        </pc:spChg>
        <pc:spChg chg="add del mod">
          <ac:chgData name="Niklas Radomski" userId="e601bc51e45071d1" providerId="LiveId" clId="{45701026-7E25-5947-8361-3496F0A3C9AA}" dt="2024-11-15T14:44:56.801" v="11931" actId="478"/>
          <ac:spMkLst>
            <pc:docMk/>
            <pc:sldMk cId="825356144" sldId="314"/>
            <ac:spMk id="11" creationId="{758FFE37-B97A-1E21-BF32-C207A4DDE78A}"/>
          </ac:spMkLst>
        </pc:spChg>
        <pc:spChg chg="add mod">
          <ac:chgData name="Niklas Radomski" userId="e601bc51e45071d1" providerId="LiveId" clId="{45701026-7E25-5947-8361-3496F0A3C9AA}" dt="2024-11-17T18:34:19.820" v="22297" actId="790"/>
          <ac:spMkLst>
            <pc:docMk/>
            <pc:sldMk cId="825356144" sldId="314"/>
            <ac:spMk id="15" creationId="{FE97EF83-3E40-CEA2-E5AB-BAF5587B2AF1}"/>
          </ac:spMkLst>
        </pc:spChg>
        <pc:spChg chg="add mod">
          <ac:chgData name="Niklas Radomski" userId="e601bc51e45071d1" providerId="LiveId" clId="{45701026-7E25-5947-8361-3496F0A3C9AA}" dt="2024-11-17T18:34:19.820" v="22297" actId="790"/>
          <ac:spMkLst>
            <pc:docMk/>
            <pc:sldMk cId="825356144" sldId="314"/>
            <ac:spMk id="19" creationId="{CFD1CDBA-EE77-6FE7-984E-7D8E5835F76C}"/>
          </ac:spMkLst>
        </pc:spChg>
        <pc:spChg chg="del mod">
          <ac:chgData name="Niklas Radomski" userId="e601bc51e45071d1" providerId="LiveId" clId="{45701026-7E25-5947-8361-3496F0A3C9AA}" dt="2024-11-15T14:42:39.035" v="11923" actId="478"/>
          <ac:spMkLst>
            <pc:docMk/>
            <pc:sldMk cId="825356144" sldId="314"/>
            <ac:spMk id="20" creationId="{2E79CF76-3BD2-2E7F-C9D4-2A53831C8CE2}"/>
          </ac:spMkLst>
        </pc:spChg>
        <pc:spChg chg="del mod">
          <ac:chgData name="Niklas Radomski" userId="e601bc51e45071d1" providerId="LiveId" clId="{45701026-7E25-5947-8361-3496F0A3C9AA}" dt="2024-11-15T14:42:39.035" v="11923" actId="478"/>
          <ac:spMkLst>
            <pc:docMk/>
            <pc:sldMk cId="825356144" sldId="314"/>
            <ac:spMk id="21" creationId="{169E51F1-C373-6C85-19F8-6233971C7105}"/>
          </ac:spMkLst>
        </pc:spChg>
        <pc:spChg chg="mod">
          <ac:chgData name="Niklas Radomski" userId="e601bc51e45071d1" providerId="LiveId" clId="{45701026-7E25-5947-8361-3496F0A3C9AA}" dt="2024-11-17T18:34:19.820" v="22297" actId="790"/>
          <ac:spMkLst>
            <pc:docMk/>
            <pc:sldMk cId="825356144" sldId="314"/>
            <ac:spMk id="22" creationId="{52D3B192-9AF2-B0A5-55F2-7F76A8D02ACD}"/>
          </ac:spMkLst>
        </pc:spChg>
        <pc:spChg chg="add mod">
          <ac:chgData name="Niklas Radomski" userId="e601bc51e45071d1" providerId="LiveId" clId="{45701026-7E25-5947-8361-3496F0A3C9AA}" dt="2024-11-17T18:34:19.820" v="22297" actId="790"/>
          <ac:spMkLst>
            <pc:docMk/>
            <pc:sldMk cId="825356144" sldId="314"/>
            <ac:spMk id="24" creationId="{B6AD031F-8468-4A0A-95FA-B208EEFE8150}"/>
          </ac:spMkLst>
        </pc:spChg>
        <pc:spChg chg="mod">
          <ac:chgData name="Niklas Radomski" userId="e601bc51e45071d1" providerId="LiveId" clId="{45701026-7E25-5947-8361-3496F0A3C9AA}" dt="2024-11-17T18:34:19.820" v="22297" actId="790"/>
          <ac:spMkLst>
            <pc:docMk/>
            <pc:sldMk cId="825356144" sldId="314"/>
            <ac:spMk id="25" creationId="{4EE115BA-710D-6EA5-074E-2454BEB5FCE3}"/>
          </ac:spMkLst>
        </pc:spChg>
        <pc:spChg chg="mod">
          <ac:chgData name="Niklas Radomski" userId="e601bc51e45071d1" providerId="LiveId" clId="{45701026-7E25-5947-8361-3496F0A3C9AA}" dt="2024-11-17T18:34:19.820" v="22297" actId="790"/>
          <ac:spMkLst>
            <pc:docMk/>
            <pc:sldMk cId="825356144" sldId="314"/>
            <ac:spMk id="26" creationId="{AA57DEF8-0FB8-78F2-485C-2014C3A9B192}"/>
          </ac:spMkLst>
        </pc:spChg>
        <pc:spChg chg="mod">
          <ac:chgData name="Niklas Radomski" userId="e601bc51e45071d1" providerId="LiveId" clId="{45701026-7E25-5947-8361-3496F0A3C9AA}" dt="2024-11-17T18:34:19.820" v="22297" actId="790"/>
          <ac:spMkLst>
            <pc:docMk/>
            <pc:sldMk cId="825356144" sldId="314"/>
            <ac:spMk id="27" creationId="{8E6586BC-53ED-6E01-DEDE-3EF89B6386AB}"/>
          </ac:spMkLst>
        </pc:spChg>
        <pc:spChg chg="mod">
          <ac:chgData name="Niklas Radomski" userId="e601bc51e45071d1" providerId="LiveId" clId="{45701026-7E25-5947-8361-3496F0A3C9AA}" dt="2024-11-17T18:34:19.820" v="22297" actId="790"/>
          <ac:spMkLst>
            <pc:docMk/>
            <pc:sldMk cId="825356144" sldId="314"/>
            <ac:spMk id="28" creationId="{250E323E-F175-A048-76F8-4DDD2CC74F3C}"/>
          </ac:spMkLst>
        </pc:spChg>
        <pc:spChg chg="mod">
          <ac:chgData name="Niklas Radomski" userId="e601bc51e45071d1" providerId="LiveId" clId="{45701026-7E25-5947-8361-3496F0A3C9AA}" dt="2024-11-17T18:34:19.820" v="22297" actId="790"/>
          <ac:spMkLst>
            <pc:docMk/>
            <pc:sldMk cId="825356144" sldId="314"/>
            <ac:spMk id="29" creationId="{BB6621CA-C374-5926-7A7E-8DA3CD453DE4}"/>
          </ac:spMkLst>
        </pc:spChg>
        <pc:spChg chg="del">
          <ac:chgData name="Niklas Radomski" userId="e601bc51e45071d1" providerId="LiveId" clId="{45701026-7E25-5947-8361-3496F0A3C9AA}" dt="2024-11-15T14:42:39.035" v="11923" actId="478"/>
          <ac:spMkLst>
            <pc:docMk/>
            <pc:sldMk cId="825356144" sldId="314"/>
            <ac:spMk id="30" creationId="{29EF8346-E53F-661D-2106-44EC87914D6F}"/>
          </ac:spMkLst>
        </pc:spChg>
        <pc:spChg chg="add mod">
          <ac:chgData name="Niklas Radomski" userId="e601bc51e45071d1" providerId="LiveId" clId="{45701026-7E25-5947-8361-3496F0A3C9AA}" dt="2024-11-17T18:34:19.820" v="22297" actId="790"/>
          <ac:spMkLst>
            <pc:docMk/>
            <pc:sldMk cId="825356144" sldId="314"/>
            <ac:spMk id="31" creationId="{018480F6-7FDD-1D1A-0751-5F9E84BE4A14}"/>
          </ac:spMkLst>
        </pc:spChg>
        <pc:spChg chg="add mod">
          <ac:chgData name="Niklas Radomski" userId="e601bc51e45071d1" providerId="LiveId" clId="{45701026-7E25-5947-8361-3496F0A3C9AA}" dt="2024-11-17T18:34:19.820" v="22297" actId="790"/>
          <ac:spMkLst>
            <pc:docMk/>
            <pc:sldMk cId="825356144" sldId="314"/>
            <ac:spMk id="32" creationId="{9161293A-23F2-A660-376A-253211F0A9FC}"/>
          </ac:spMkLst>
        </pc:spChg>
        <pc:spChg chg="add mod">
          <ac:chgData name="Niklas Radomski" userId="e601bc51e45071d1" providerId="LiveId" clId="{45701026-7E25-5947-8361-3496F0A3C9AA}" dt="2024-11-17T18:34:19.820" v="22297" actId="790"/>
          <ac:spMkLst>
            <pc:docMk/>
            <pc:sldMk cId="825356144" sldId="314"/>
            <ac:spMk id="33" creationId="{9816FC6A-4B11-4DD9-71B2-7F1ECAFEF906}"/>
          </ac:spMkLst>
        </pc:spChg>
        <pc:spChg chg="add mod">
          <ac:chgData name="Niklas Radomski" userId="e601bc51e45071d1" providerId="LiveId" clId="{45701026-7E25-5947-8361-3496F0A3C9AA}" dt="2024-11-17T18:34:19.820" v="22297" actId="790"/>
          <ac:spMkLst>
            <pc:docMk/>
            <pc:sldMk cId="825356144" sldId="314"/>
            <ac:spMk id="34" creationId="{1A39EB78-5D54-87B8-3B3B-A3D2BE6B06F9}"/>
          </ac:spMkLst>
        </pc:spChg>
        <pc:spChg chg="add mod">
          <ac:chgData name="Niklas Radomski" userId="e601bc51e45071d1" providerId="LiveId" clId="{45701026-7E25-5947-8361-3496F0A3C9AA}" dt="2024-11-17T18:34:19.820" v="22297" actId="790"/>
          <ac:spMkLst>
            <pc:docMk/>
            <pc:sldMk cId="825356144" sldId="314"/>
            <ac:spMk id="35" creationId="{242D950A-DA01-BD17-83BD-B42B49BB355A}"/>
          </ac:spMkLst>
        </pc:spChg>
        <pc:spChg chg="add mod">
          <ac:chgData name="Niklas Radomski" userId="e601bc51e45071d1" providerId="LiveId" clId="{45701026-7E25-5947-8361-3496F0A3C9AA}" dt="2024-11-17T18:34:19.820" v="22297" actId="790"/>
          <ac:spMkLst>
            <pc:docMk/>
            <pc:sldMk cId="825356144" sldId="314"/>
            <ac:spMk id="36" creationId="{BAA59BB7-B223-B1F0-F689-1D8350C6C6CA}"/>
          </ac:spMkLst>
        </pc:spChg>
        <pc:spChg chg="add mod">
          <ac:chgData name="Niklas Radomski" userId="e601bc51e45071d1" providerId="LiveId" clId="{45701026-7E25-5947-8361-3496F0A3C9AA}" dt="2024-11-17T18:34:19.820" v="22297" actId="790"/>
          <ac:spMkLst>
            <pc:docMk/>
            <pc:sldMk cId="825356144" sldId="314"/>
            <ac:spMk id="37" creationId="{ECC68F9A-9091-F7E8-7760-549CF2BB48EE}"/>
          </ac:spMkLst>
        </pc:spChg>
        <pc:spChg chg="add del mod">
          <ac:chgData name="Niklas Radomski" userId="e601bc51e45071d1" providerId="LiveId" clId="{45701026-7E25-5947-8361-3496F0A3C9AA}" dt="2024-11-15T15:20:09.132" v="12474" actId="478"/>
          <ac:spMkLst>
            <pc:docMk/>
            <pc:sldMk cId="825356144" sldId="314"/>
            <ac:spMk id="46" creationId="{E7AA3C07-5593-06C7-D405-ED35CD0EFA7B}"/>
          </ac:spMkLst>
        </pc:spChg>
        <pc:spChg chg="mod">
          <ac:chgData name="Niklas Radomski" userId="e601bc51e45071d1" providerId="LiveId" clId="{45701026-7E25-5947-8361-3496F0A3C9AA}" dt="2024-11-17T18:34:19.820" v="22297" actId="790"/>
          <ac:spMkLst>
            <pc:docMk/>
            <pc:sldMk cId="825356144" sldId="314"/>
            <ac:spMk id="225" creationId="{27DEC958-C96A-1A5A-19D1-742137E0D09A}"/>
          </ac:spMkLst>
        </pc:spChg>
        <pc:grpChg chg="add del mod">
          <ac:chgData name="Niklas Radomski" userId="e601bc51e45071d1" providerId="LiveId" clId="{45701026-7E25-5947-8361-3496F0A3C9AA}" dt="2024-11-15T14:44:56.801" v="11931" actId="478"/>
          <ac:grpSpMkLst>
            <pc:docMk/>
            <pc:sldMk cId="825356144" sldId="314"/>
            <ac:grpSpMk id="5" creationId="{6593E5F9-F8BE-E2C5-7821-A6D382A25A87}"/>
          </ac:grpSpMkLst>
        </pc:grpChg>
        <pc:picChg chg="add del mod">
          <ac:chgData name="Niklas Radomski" userId="e601bc51e45071d1" providerId="LiveId" clId="{45701026-7E25-5947-8361-3496F0A3C9AA}" dt="2024-11-15T14:44:56.801" v="11931" actId="478"/>
          <ac:picMkLst>
            <pc:docMk/>
            <pc:sldMk cId="825356144" sldId="314"/>
            <ac:picMk id="13" creationId="{8DF81A9A-AB99-5514-477E-26D1E6B6BDF9}"/>
          </ac:picMkLst>
        </pc:picChg>
        <pc:picChg chg="add del mod">
          <ac:chgData name="Niklas Radomski" userId="e601bc51e45071d1" providerId="LiveId" clId="{45701026-7E25-5947-8361-3496F0A3C9AA}" dt="2024-11-15T14:44:56.801" v="11931" actId="478"/>
          <ac:picMkLst>
            <pc:docMk/>
            <pc:sldMk cId="825356144" sldId="314"/>
            <ac:picMk id="14" creationId="{49BB10FD-1181-4E8F-0DCF-BFDA4D7D3C14}"/>
          </ac:picMkLst>
        </pc:picChg>
        <pc:picChg chg="del mod">
          <ac:chgData name="Niklas Radomski" userId="e601bc51e45071d1" providerId="LiveId" clId="{45701026-7E25-5947-8361-3496F0A3C9AA}" dt="2024-11-15T14:42:39.035" v="11923" actId="478"/>
          <ac:picMkLst>
            <pc:docMk/>
            <pc:sldMk cId="825356144" sldId="314"/>
            <ac:picMk id="17" creationId="{81175E97-F1D3-B4E6-57A3-32271099A844}"/>
          </ac:picMkLst>
        </pc:picChg>
        <pc:picChg chg="add mod">
          <ac:chgData name="Niklas Radomski" userId="e601bc51e45071d1" providerId="LiveId" clId="{45701026-7E25-5947-8361-3496F0A3C9AA}" dt="2024-11-15T14:45:06.586" v="11933" actId="1076"/>
          <ac:picMkLst>
            <pc:docMk/>
            <pc:sldMk cId="825356144" sldId="314"/>
            <ac:picMk id="38" creationId="{E2D4D870-09CA-9BAE-E006-02E68AB1759E}"/>
          </ac:picMkLst>
        </pc:picChg>
        <pc:picChg chg="add mod">
          <ac:chgData name="Niklas Radomski" userId="e601bc51e45071d1" providerId="LiveId" clId="{45701026-7E25-5947-8361-3496F0A3C9AA}" dt="2024-11-15T14:45:06.586" v="11933" actId="1076"/>
          <ac:picMkLst>
            <pc:docMk/>
            <pc:sldMk cId="825356144" sldId="314"/>
            <ac:picMk id="39" creationId="{22B7A711-6A30-9728-DFA8-D04A4489E6E3}"/>
          </ac:picMkLst>
        </pc:picChg>
        <pc:picChg chg="add mod">
          <ac:chgData name="Niklas Radomski" userId="e601bc51e45071d1" providerId="LiveId" clId="{45701026-7E25-5947-8361-3496F0A3C9AA}" dt="2024-11-15T14:45:06.586" v="11933" actId="1076"/>
          <ac:picMkLst>
            <pc:docMk/>
            <pc:sldMk cId="825356144" sldId="314"/>
            <ac:picMk id="40" creationId="{595C2080-9FC8-F867-C271-1377FB5FD26A}"/>
          </ac:picMkLst>
        </pc:picChg>
        <pc:picChg chg="add mod">
          <ac:chgData name="Niklas Radomski" userId="e601bc51e45071d1" providerId="LiveId" clId="{45701026-7E25-5947-8361-3496F0A3C9AA}" dt="2024-11-15T14:45:06.586" v="11933" actId="1076"/>
          <ac:picMkLst>
            <pc:docMk/>
            <pc:sldMk cId="825356144" sldId="314"/>
            <ac:picMk id="41" creationId="{7FD42D8A-5D5C-F0B4-E378-263127EB8996}"/>
          </ac:picMkLst>
        </pc:picChg>
        <pc:cxnChg chg="mod">
          <ac:chgData name="Niklas Radomski" userId="e601bc51e45071d1" providerId="LiveId" clId="{45701026-7E25-5947-8361-3496F0A3C9AA}" dt="2024-11-15T14:44:56.801" v="11931" actId="478"/>
          <ac:cxnSpMkLst>
            <pc:docMk/>
            <pc:sldMk cId="825356144" sldId="314"/>
            <ac:cxnSpMk id="8" creationId="{7E8F26B8-813C-E21F-A7E3-56D80A3D3B90}"/>
          </ac:cxnSpMkLst>
        </pc:cxnChg>
        <pc:cxnChg chg="mod">
          <ac:chgData name="Niklas Radomski" userId="e601bc51e45071d1" providerId="LiveId" clId="{45701026-7E25-5947-8361-3496F0A3C9AA}" dt="2024-11-15T14:44:56.801" v="11931" actId="478"/>
          <ac:cxnSpMkLst>
            <pc:docMk/>
            <pc:sldMk cId="825356144" sldId="314"/>
            <ac:cxnSpMk id="10" creationId="{0E7FA51E-E4DF-413F-AFA2-251FF5B534B3}"/>
          </ac:cxnSpMkLst>
        </pc:cxnChg>
        <pc:cxnChg chg="add del mod">
          <ac:chgData name="Niklas Radomski" userId="e601bc51e45071d1" providerId="LiveId" clId="{45701026-7E25-5947-8361-3496F0A3C9AA}" dt="2024-11-15T14:44:40.683" v="11926" actId="478"/>
          <ac:cxnSpMkLst>
            <pc:docMk/>
            <pc:sldMk cId="825356144" sldId="314"/>
            <ac:cxnSpMk id="12" creationId="{80D1FB7A-A1C2-49D2-D2A0-C38105903F4C}"/>
          </ac:cxnSpMkLst>
        </pc:cxnChg>
        <pc:cxnChg chg="add mod">
          <ac:chgData name="Niklas Radomski" userId="e601bc51e45071d1" providerId="LiveId" clId="{45701026-7E25-5947-8361-3496F0A3C9AA}" dt="2024-11-15T14:45:06.586" v="11933" actId="1076"/>
          <ac:cxnSpMkLst>
            <pc:docMk/>
            <pc:sldMk cId="825356144" sldId="314"/>
            <ac:cxnSpMk id="16" creationId="{E28FBCF9-C27B-0E72-C684-4D68296E0D36}"/>
          </ac:cxnSpMkLst>
        </pc:cxnChg>
        <pc:cxnChg chg="add mod">
          <ac:chgData name="Niklas Radomski" userId="e601bc51e45071d1" providerId="LiveId" clId="{45701026-7E25-5947-8361-3496F0A3C9AA}" dt="2024-11-15T14:45:06.586" v="11933" actId="1076"/>
          <ac:cxnSpMkLst>
            <pc:docMk/>
            <pc:sldMk cId="825356144" sldId="314"/>
            <ac:cxnSpMk id="18" creationId="{00D904D8-920D-7385-47D8-8420A06F5FD6}"/>
          </ac:cxnSpMkLst>
        </pc:cxnChg>
        <pc:cxnChg chg="add mod">
          <ac:chgData name="Niklas Radomski" userId="e601bc51e45071d1" providerId="LiveId" clId="{45701026-7E25-5947-8361-3496F0A3C9AA}" dt="2024-11-15T14:45:06.586" v="11933" actId="1076"/>
          <ac:cxnSpMkLst>
            <pc:docMk/>
            <pc:sldMk cId="825356144" sldId="314"/>
            <ac:cxnSpMk id="23" creationId="{3B8C6D3C-6456-F4E3-B281-209CE033E224}"/>
          </ac:cxnSpMkLst>
        </pc:cxnChg>
        <pc:cxnChg chg="add mod">
          <ac:chgData name="Niklas Radomski" userId="e601bc51e45071d1" providerId="LiveId" clId="{45701026-7E25-5947-8361-3496F0A3C9AA}" dt="2024-11-15T14:45:06.586" v="11933" actId="1076"/>
          <ac:cxnSpMkLst>
            <pc:docMk/>
            <pc:sldMk cId="825356144" sldId="314"/>
            <ac:cxnSpMk id="42" creationId="{703A8005-387A-A871-FF59-1614949E2F9D}"/>
          </ac:cxnSpMkLst>
        </pc:cxnChg>
        <pc:cxnChg chg="add mod">
          <ac:chgData name="Niklas Radomski" userId="e601bc51e45071d1" providerId="LiveId" clId="{45701026-7E25-5947-8361-3496F0A3C9AA}" dt="2024-11-15T14:45:06.586" v="11933" actId="1076"/>
          <ac:cxnSpMkLst>
            <pc:docMk/>
            <pc:sldMk cId="825356144" sldId="314"/>
            <ac:cxnSpMk id="43" creationId="{A97E039E-05B6-2A7F-5B5D-B85BD92EDD8B}"/>
          </ac:cxnSpMkLst>
        </pc:cxnChg>
        <pc:cxnChg chg="add mod">
          <ac:chgData name="Niklas Radomski" userId="e601bc51e45071d1" providerId="LiveId" clId="{45701026-7E25-5947-8361-3496F0A3C9AA}" dt="2024-11-15T14:45:06.586" v="11933" actId="1076"/>
          <ac:cxnSpMkLst>
            <pc:docMk/>
            <pc:sldMk cId="825356144" sldId="314"/>
            <ac:cxnSpMk id="44" creationId="{79587628-47EB-481F-DD7A-AFCC4F235620}"/>
          </ac:cxnSpMkLst>
        </pc:cxnChg>
        <pc:cxnChg chg="add mod">
          <ac:chgData name="Niklas Radomski" userId="e601bc51e45071d1" providerId="LiveId" clId="{45701026-7E25-5947-8361-3496F0A3C9AA}" dt="2024-11-15T14:45:06.586" v="11933" actId="1076"/>
          <ac:cxnSpMkLst>
            <pc:docMk/>
            <pc:sldMk cId="825356144" sldId="314"/>
            <ac:cxnSpMk id="45" creationId="{44F026D2-8D2B-5E08-ED9A-B4890C770BD4}"/>
          </ac:cxnSpMkLst>
        </pc:cxnChg>
      </pc:sldChg>
      <pc:sldChg chg="addSp delSp modSp add mod ord modTransition">
        <pc:chgData name="Niklas Radomski" userId="e601bc51e45071d1" providerId="LiveId" clId="{45701026-7E25-5947-8361-3496F0A3C9AA}" dt="2024-11-19T21:00:52.175" v="59749"/>
        <pc:sldMkLst>
          <pc:docMk/>
          <pc:sldMk cId="647898524" sldId="315"/>
        </pc:sldMkLst>
        <pc:spChg chg="add mod">
          <ac:chgData name="Niklas Radomski" userId="e601bc51e45071d1" providerId="LiveId" clId="{45701026-7E25-5947-8361-3496F0A3C9AA}" dt="2024-11-19T21:00:52.175" v="59749"/>
          <ac:spMkLst>
            <pc:docMk/>
            <pc:sldMk cId="647898524" sldId="315"/>
            <ac:spMk id="2" creationId="{180EEFE5-D083-2FD0-E1E8-AE30CB779164}"/>
          </ac:spMkLst>
        </pc:spChg>
        <pc:spChg chg="mod">
          <ac:chgData name="Niklas Radomski" userId="e601bc51e45071d1" providerId="LiveId" clId="{45701026-7E25-5947-8361-3496F0A3C9AA}" dt="2024-11-17T18:34:19.820" v="22297" actId="790"/>
          <ac:spMkLst>
            <pc:docMk/>
            <pc:sldMk cId="647898524" sldId="315"/>
            <ac:spMk id="4" creationId="{0995449A-9EA7-B42D-5616-3DFB291ECCEB}"/>
          </ac:spMkLst>
        </pc:spChg>
        <pc:spChg chg="mod">
          <ac:chgData name="Niklas Radomski" userId="e601bc51e45071d1" providerId="LiveId" clId="{45701026-7E25-5947-8361-3496F0A3C9AA}" dt="2024-11-17T18:34:19.820" v="22297" actId="790"/>
          <ac:spMkLst>
            <pc:docMk/>
            <pc:sldMk cId="647898524" sldId="315"/>
            <ac:spMk id="22" creationId="{5CFB0C54-D3DF-DA85-21DE-496ACC118C81}"/>
          </ac:spMkLst>
        </pc:spChg>
        <pc:spChg chg="mod">
          <ac:chgData name="Niklas Radomski" userId="e601bc51e45071d1" providerId="LiveId" clId="{45701026-7E25-5947-8361-3496F0A3C9AA}" dt="2024-11-17T18:34:19.820" v="22297" actId="790"/>
          <ac:spMkLst>
            <pc:docMk/>
            <pc:sldMk cId="647898524" sldId="315"/>
            <ac:spMk id="25" creationId="{6D20E40C-8B8A-8A58-C168-2FE831091BA2}"/>
          </ac:spMkLst>
        </pc:spChg>
        <pc:spChg chg="mod">
          <ac:chgData name="Niklas Radomski" userId="e601bc51e45071d1" providerId="LiveId" clId="{45701026-7E25-5947-8361-3496F0A3C9AA}" dt="2024-11-17T18:34:19.820" v="22297" actId="790"/>
          <ac:spMkLst>
            <pc:docMk/>
            <pc:sldMk cId="647898524" sldId="315"/>
            <ac:spMk id="26" creationId="{E65E778F-9609-E1B8-EEA5-A2E8FC9A8471}"/>
          </ac:spMkLst>
        </pc:spChg>
        <pc:spChg chg="mod">
          <ac:chgData name="Niklas Radomski" userId="e601bc51e45071d1" providerId="LiveId" clId="{45701026-7E25-5947-8361-3496F0A3C9AA}" dt="2024-11-17T18:34:19.820" v="22297" actId="790"/>
          <ac:spMkLst>
            <pc:docMk/>
            <pc:sldMk cId="647898524" sldId="315"/>
            <ac:spMk id="27" creationId="{3884278D-81C0-A98B-51D1-1B043D1EEF2C}"/>
          </ac:spMkLst>
        </pc:spChg>
        <pc:spChg chg="mod">
          <ac:chgData name="Niklas Radomski" userId="e601bc51e45071d1" providerId="LiveId" clId="{45701026-7E25-5947-8361-3496F0A3C9AA}" dt="2024-11-17T18:34:19.820" v="22297" actId="790"/>
          <ac:spMkLst>
            <pc:docMk/>
            <pc:sldMk cId="647898524" sldId="315"/>
            <ac:spMk id="28" creationId="{F5A3857B-3AAA-B089-F0FC-405A1D07AAA4}"/>
          </ac:spMkLst>
        </pc:spChg>
        <pc:spChg chg="mod">
          <ac:chgData name="Niklas Radomski" userId="e601bc51e45071d1" providerId="LiveId" clId="{45701026-7E25-5947-8361-3496F0A3C9AA}" dt="2024-11-17T18:34:19.820" v="22297" actId="790"/>
          <ac:spMkLst>
            <pc:docMk/>
            <pc:sldMk cId="647898524" sldId="315"/>
            <ac:spMk id="29" creationId="{DEE707C6-06BF-FC93-268F-D6B59067FFFC}"/>
          </ac:spMkLst>
        </pc:spChg>
        <pc:spChg chg="del">
          <ac:chgData name="Niklas Radomski" userId="e601bc51e45071d1" providerId="LiveId" clId="{45701026-7E25-5947-8361-3496F0A3C9AA}" dt="2024-11-10T16:18:12.664" v="9205" actId="478"/>
          <ac:spMkLst>
            <pc:docMk/>
            <pc:sldMk cId="647898524" sldId="315"/>
            <ac:spMk id="36" creationId="{DD7713CE-AFE5-1E7B-9089-98F5D92AD346}"/>
          </ac:spMkLst>
        </pc:spChg>
        <pc:spChg chg="mod">
          <ac:chgData name="Niklas Radomski" userId="e601bc51e45071d1" providerId="LiveId" clId="{45701026-7E25-5947-8361-3496F0A3C9AA}" dt="2024-11-17T18:34:19.820" v="22297" actId="790"/>
          <ac:spMkLst>
            <pc:docMk/>
            <pc:sldMk cId="647898524" sldId="315"/>
            <ac:spMk id="225" creationId="{67879314-4ECA-BF11-C357-B6830B9AC2F9}"/>
          </ac:spMkLst>
        </pc:spChg>
        <pc:picChg chg="del">
          <ac:chgData name="Niklas Radomski" userId="e601bc51e45071d1" providerId="LiveId" clId="{45701026-7E25-5947-8361-3496F0A3C9AA}" dt="2024-11-10T16:18:12.664" v="9205" actId="478"/>
          <ac:picMkLst>
            <pc:docMk/>
            <pc:sldMk cId="647898524" sldId="315"/>
            <ac:picMk id="35" creationId="{22806B57-ABA0-9E86-8237-440A00548050}"/>
          </ac:picMkLst>
        </pc:picChg>
        <pc:picChg chg="del">
          <ac:chgData name="Niklas Radomski" userId="e601bc51e45071d1" providerId="LiveId" clId="{45701026-7E25-5947-8361-3496F0A3C9AA}" dt="2024-11-10T16:18:12.664" v="9205" actId="478"/>
          <ac:picMkLst>
            <pc:docMk/>
            <pc:sldMk cId="647898524" sldId="315"/>
            <ac:picMk id="37" creationId="{0DE4BE93-12DE-35CA-4CB5-EE08A3ED878A}"/>
          </ac:picMkLst>
        </pc:picChg>
        <pc:picChg chg="del">
          <ac:chgData name="Niklas Radomski" userId="e601bc51e45071d1" providerId="LiveId" clId="{45701026-7E25-5947-8361-3496F0A3C9AA}" dt="2024-11-10T16:18:12.664" v="9205" actId="478"/>
          <ac:picMkLst>
            <pc:docMk/>
            <pc:sldMk cId="647898524" sldId="315"/>
            <ac:picMk id="38" creationId="{B66F8AF8-472C-A72A-89D8-E856C7EAD315}"/>
          </ac:picMkLst>
        </pc:picChg>
        <pc:picChg chg="del">
          <ac:chgData name="Niklas Radomski" userId="e601bc51e45071d1" providerId="LiveId" clId="{45701026-7E25-5947-8361-3496F0A3C9AA}" dt="2024-11-10T16:18:12.664" v="9205" actId="478"/>
          <ac:picMkLst>
            <pc:docMk/>
            <pc:sldMk cId="647898524" sldId="315"/>
            <ac:picMk id="39" creationId="{B09A83FE-7868-8557-C94A-CE7421599FC3}"/>
          </ac:picMkLst>
        </pc:picChg>
        <pc:cxnChg chg="del mod">
          <ac:chgData name="Niklas Radomski" userId="e601bc51e45071d1" providerId="LiveId" clId="{45701026-7E25-5947-8361-3496F0A3C9AA}" dt="2024-11-10T16:18:12.664" v="9205" actId="478"/>
          <ac:cxnSpMkLst>
            <pc:docMk/>
            <pc:sldMk cId="647898524" sldId="315"/>
            <ac:cxnSpMk id="40" creationId="{0CF73A9D-B3CC-3C7A-D79E-E583C0E6252D}"/>
          </ac:cxnSpMkLst>
        </pc:cxnChg>
        <pc:cxnChg chg="del">
          <ac:chgData name="Niklas Radomski" userId="e601bc51e45071d1" providerId="LiveId" clId="{45701026-7E25-5947-8361-3496F0A3C9AA}" dt="2024-11-10T16:18:12.664" v="9205" actId="478"/>
          <ac:cxnSpMkLst>
            <pc:docMk/>
            <pc:sldMk cId="647898524" sldId="315"/>
            <ac:cxnSpMk id="41" creationId="{CC533F2D-E678-1B22-2064-D3E530060DC5}"/>
          </ac:cxnSpMkLst>
        </pc:cxnChg>
        <pc:cxnChg chg="del">
          <ac:chgData name="Niklas Radomski" userId="e601bc51e45071d1" providerId="LiveId" clId="{45701026-7E25-5947-8361-3496F0A3C9AA}" dt="2024-11-10T16:18:12.664" v="9205" actId="478"/>
          <ac:cxnSpMkLst>
            <pc:docMk/>
            <pc:sldMk cId="647898524" sldId="315"/>
            <ac:cxnSpMk id="42" creationId="{F829664D-8F78-D4DC-CA5B-E577F4C16F16}"/>
          </ac:cxnSpMkLst>
        </pc:cxnChg>
        <pc:cxnChg chg="del mod">
          <ac:chgData name="Niklas Radomski" userId="e601bc51e45071d1" providerId="LiveId" clId="{45701026-7E25-5947-8361-3496F0A3C9AA}" dt="2024-11-10T16:18:12.664" v="9205" actId="478"/>
          <ac:cxnSpMkLst>
            <pc:docMk/>
            <pc:sldMk cId="647898524" sldId="315"/>
            <ac:cxnSpMk id="43" creationId="{91B73D68-17DA-0986-4BBA-A6917EC91805}"/>
          </ac:cxnSpMkLst>
        </pc:cxnChg>
        <pc:cxnChg chg="del mod">
          <ac:chgData name="Niklas Radomski" userId="e601bc51e45071d1" providerId="LiveId" clId="{45701026-7E25-5947-8361-3496F0A3C9AA}" dt="2024-11-10T16:18:12.664" v="9205" actId="478"/>
          <ac:cxnSpMkLst>
            <pc:docMk/>
            <pc:sldMk cId="647898524" sldId="315"/>
            <ac:cxnSpMk id="44" creationId="{326A609D-312E-C2C8-ECC6-C333A89E2ABC}"/>
          </ac:cxnSpMkLst>
        </pc:cxnChg>
        <pc:cxnChg chg="del mod">
          <ac:chgData name="Niklas Radomski" userId="e601bc51e45071d1" providerId="LiveId" clId="{45701026-7E25-5947-8361-3496F0A3C9AA}" dt="2024-11-10T16:18:12.664" v="9205" actId="478"/>
          <ac:cxnSpMkLst>
            <pc:docMk/>
            <pc:sldMk cId="647898524" sldId="315"/>
            <ac:cxnSpMk id="45" creationId="{4EA97F33-D2A5-248B-86E0-EFCB9E5FCB63}"/>
          </ac:cxnSpMkLst>
        </pc:cxnChg>
      </pc:sldChg>
      <pc:sldChg chg="addSp delSp modSp add del mod">
        <pc:chgData name="Niklas Radomski" userId="e601bc51e45071d1" providerId="LiveId" clId="{45701026-7E25-5947-8361-3496F0A3C9AA}" dt="2024-11-15T13:12:33.136" v="10565" actId="2696"/>
        <pc:sldMkLst>
          <pc:docMk/>
          <pc:sldMk cId="1424008873" sldId="316"/>
        </pc:sldMkLst>
        <pc:spChg chg="del">
          <ac:chgData name="Niklas Radomski" userId="e601bc51e45071d1" providerId="LiveId" clId="{45701026-7E25-5947-8361-3496F0A3C9AA}" dt="2024-11-10T16:20:07.465" v="9218" actId="478"/>
          <ac:spMkLst>
            <pc:docMk/>
            <pc:sldMk cId="1424008873" sldId="316"/>
            <ac:spMk id="36" creationId="{C6E14B8F-32B7-F6AD-7744-E062D47F1BE9}"/>
          </ac:spMkLst>
        </pc:spChg>
        <pc:picChg chg="add del mod">
          <ac:chgData name="Niklas Radomski" userId="e601bc51e45071d1" providerId="LiveId" clId="{45701026-7E25-5947-8361-3496F0A3C9AA}" dt="2024-11-10T16:25:49.634" v="9251" actId="21"/>
          <ac:picMkLst>
            <pc:docMk/>
            <pc:sldMk cId="1424008873" sldId="316"/>
            <ac:picMk id="6" creationId="{720AF025-0E91-D956-D5F9-9DFCF62CE7C9}"/>
          </ac:picMkLst>
        </pc:picChg>
        <pc:picChg chg="add mod">
          <ac:chgData name="Niklas Radomski" userId="e601bc51e45071d1" providerId="LiveId" clId="{45701026-7E25-5947-8361-3496F0A3C9AA}" dt="2024-11-10T16:24:25.831" v="9244" actId="1076"/>
          <ac:picMkLst>
            <pc:docMk/>
            <pc:sldMk cId="1424008873" sldId="316"/>
            <ac:picMk id="8" creationId="{2BE2FA80-DE6F-16BC-18A9-6B5B4EF7CFEF}"/>
          </ac:picMkLst>
        </pc:picChg>
        <pc:picChg chg="del mod">
          <ac:chgData name="Niklas Radomski" userId="e601bc51e45071d1" providerId="LiveId" clId="{45701026-7E25-5947-8361-3496F0A3C9AA}" dt="2024-11-10T16:25:49.634" v="9251" actId="21"/>
          <ac:picMkLst>
            <pc:docMk/>
            <pc:sldMk cId="1424008873" sldId="316"/>
            <ac:picMk id="35" creationId="{7AB1B2E3-40CD-5A7B-6AE1-905241C6A199}"/>
          </ac:picMkLst>
        </pc:picChg>
        <pc:picChg chg="del mod">
          <ac:chgData name="Niklas Radomski" userId="e601bc51e45071d1" providerId="LiveId" clId="{45701026-7E25-5947-8361-3496F0A3C9AA}" dt="2024-11-10T16:25:49.634" v="9251" actId="21"/>
          <ac:picMkLst>
            <pc:docMk/>
            <pc:sldMk cId="1424008873" sldId="316"/>
            <ac:picMk id="37" creationId="{5B1152CC-26FF-82DC-2D2F-966C03C686D3}"/>
          </ac:picMkLst>
        </pc:picChg>
        <pc:picChg chg="del mod">
          <ac:chgData name="Niklas Radomski" userId="e601bc51e45071d1" providerId="LiveId" clId="{45701026-7E25-5947-8361-3496F0A3C9AA}" dt="2024-11-10T16:25:49.634" v="9251" actId="21"/>
          <ac:picMkLst>
            <pc:docMk/>
            <pc:sldMk cId="1424008873" sldId="316"/>
            <ac:picMk id="38" creationId="{2414A2D7-2857-57B9-F7F5-253CD48722A1}"/>
          </ac:picMkLst>
        </pc:picChg>
        <pc:picChg chg="del mod">
          <ac:chgData name="Niklas Radomski" userId="e601bc51e45071d1" providerId="LiveId" clId="{45701026-7E25-5947-8361-3496F0A3C9AA}" dt="2024-11-10T16:25:49.634" v="9251" actId="21"/>
          <ac:picMkLst>
            <pc:docMk/>
            <pc:sldMk cId="1424008873" sldId="316"/>
            <ac:picMk id="39" creationId="{5D1254AC-737C-6339-BEEE-2CF3317A9233}"/>
          </ac:picMkLst>
        </pc:picChg>
        <pc:cxnChg chg="del mod">
          <ac:chgData name="Niklas Radomski" userId="e601bc51e45071d1" providerId="LiveId" clId="{45701026-7E25-5947-8361-3496F0A3C9AA}" dt="2024-11-10T16:20:10.258" v="9220" actId="478"/>
          <ac:cxnSpMkLst>
            <pc:docMk/>
            <pc:sldMk cId="1424008873" sldId="316"/>
            <ac:cxnSpMk id="40" creationId="{6A14704C-AD62-D90E-4C41-A145DFD6B000}"/>
          </ac:cxnSpMkLst>
        </pc:cxnChg>
        <pc:cxnChg chg="del">
          <ac:chgData name="Niklas Radomski" userId="e601bc51e45071d1" providerId="LiveId" clId="{45701026-7E25-5947-8361-3496F0A3C9AA}" dt="2024-11-10T16:20:11.654" v="9222" actId="478"/>
          <ac:cxnSpMkLst>
            <pc:docMk/>
            <pc:sldMk cId="1424008873" sldId="316"/>
            <ac:cxnSpMk id="41" creationId="{C997B1D7-29BD-0EB7-589E-4629368EC68B}"/>
          </ac:cxnSpMkLst>
        </pc:cxnChg>
        <pc:cxnChg chg="del">
          <ac:chgData name="Niklas Radomski" userId="e601bc51e45071d1" providerId="LiveId" clId="{45701026-7E25-5947-8361-3496F0A3C9AA}" dt="2024-11-10T16:20:11.159" v="9221" actId="478"/>
          <ac:cxnSpMkLst>
            <pc:docMk/>
            <pc:sldMk cId="1424008873" sldId="316"/>
            <ac:cxnSpMk id="42" creationId="{E305EFF9-9B73-02F9-63E3-CF99F2DCE6E5}"/>
          </ac:cxnSpMkLst>
        </pc:cxnChg>
        <pc:cxnChg chg="del mod">
          <ac:chgData name="Niklas Radomski" userId="e601bc51e45071d1" providerId="LiveId" clId="{45701026-7E25-5947-8361-3496F0A3C9AA}" dt="2024-11-10T16:20:12.988" v="9224" actId="478"/>
          <ac:cxnSpMkLst>
            <pc:docMk/>
            <pc:sldMk cId="1424008873" sldId="316"/>
            <ac:cxnSpMk id="43" creationId="{E9DFBE1B-BAB7-1917-9688-7406B92F1BDD}"/>
          </ac:cxnSpMkLst>
        </pc:cxnChg>
        <pc:cxnChg chg="del mod">
          <ac:chgData name="Niklas Radomski" userId="e601bc51e45071d1" providerId="LiveId" clId="{45701026-7E25-5947-8361-3496F0A3C9AA}" dt="2024-11-10T16:20:14.027" v="9225" actId="478"/>
          <ac:cxnSpMkLst>
            <pc:docMk/>
            <pc:sldMk cId="1424008873" sldId="316"/>
            <ac:cxnSpMk id="44" creationId="{4803AB40-5A5A-EEC6-A160-AD264C1067D0}"/>
          </ac:cxnSpMkLst>
        </pc:cxnChg>
        <pc:cxnChg chg="del mod">
          <ac:chgData name="Niklas Radomski" userId="e601bc51e45071d1" providerId="LiveId" clId="{45701026-7E25-5947-8361-3496F0A3C9AA}" dt="2024-11-10T16:20:12.586" v="9223" actId="478"/>
          <ac:cxnSpMkLst>
            <pc:docMk/>
            <pc:sldMk cId="1424008873" sldId="316"/>
            <ac:cxnSpMk id="45" creationId="{CD345AC4-46D4-879D-ACB5-DCB61DA05AB5}"/>
          </ac:cxnSpMkLst>
        </pc:cxnChg>
      </pc:sldChg>
      <pc:sldChg chg="addSp delSp modSp add mod modAnim modNotesTx">
        <pc:chgData name="Niklas Radomski" userId="e601bc51e45071d1" providerId="LiveId" clId="{45701026-7E25-5947-8361-3496F0A3C9AA}" dt="2024-11-19T21:00:52.175" v="59749"/>
        <pc:sldMkLst>
          <pc:docMk/>
          <pc:sldMk cId="738585601" sldId="317"/>
        </pc:sldMkLst>
        <pc:spChg chg="add mod">
          <ac:chgData name="Niklas Radomski" userId="e601bc51e45071d1" providerId="LiveId" clId="{45701026-7E25-5947-8361-3496F0A3C9AA}" dt="2024-11-19T16:52:50.317" v="58922"/>
          <ac:spMkLst>
            <pc:docMk/>
            <pc:sldMk cId="738585601" sldId="317"/>
            <ac:spMk id="2" creationId="{4D6FE75F-3603-14EE-C8AD-21B81C0EF549}"/>
          </ac:spMkLst>
        </pc:spChg>
        <pc:spChg chg="add del mod">
          <ac:chgData name="Niklas Radomski" userId="e601bc51e45071d1" providerId="LiveId" clId="{45701026-7E25-5947-8361-3496F0A3C9AA}" dt="2024-11-15T12:54:57.505" v="10179" actId="478"/>
          <ac:spMkLst>
            <pc:docMk/>
            <pc:sldMk cId="738585601" sldId="317"/>
            <ac:spMk id="3" creationId="{073B54D1-15FC-5A93-3B52-2A3587FE3FAB}"/>
          </ac:spMkLst>
        </pc:spChg>
        <pc:spChg chg="add mod">
          <ac:chgData name="Niklas Radomski" userId="e601bc51e45071d1" providerId="LiveId" clId="{45701026-7E25-5947-8361-3496F0A3C9AA}" dt="2024-11-19T16:52:53.925" v="58923"/>
          <ac:spMkLst>
            <pc:docMk/>
            <pc:sldMk cId="738585601" sldId="317"/>
            <ac:spMk id="3" creationId="{1F4EED2C-6140-B0EB-0153-0154E5D10769}"/>
          </ac:spMkLst>
        </pc:spChg>
        <pc:spChg chg="mod">
          <ac:chgData name="Niklas Radomski" userId="e601bc51e45071d1" providerId="LiveId" clId="{45701026-7E25-5947-8361-3496F0A3C9AA}" dt="2024-11-17T18:34:19.820" v="22297" actId="790"/>
          <ac:spMkLst>
            <pc:docMk/>
            <pc:sldMk cId="738585601" sldId="317"/>
            <ac:spMk id="4" creationId="{EE34E486-339D-23C9-FE12-BB2055412D3C}"/>
          </ac:spMkLst>
        </pc:spChg>
        <pc:spChg chg="add mod">
          <ac:chgData name="Niklas Radomski" userId="e601bc51e45071d1" providerId="LiveId" clId="{45701026-7E25-5947-8361-3496F0A3C9AA}" dt="2024-11-19T21:00:52.175" v="59749"/>
          <ac:spMkLst>
            <pc:docMk/>
            <pc:sldMk cId="738585601" sldId="317"/>
            <ac:spMk id="5" creationId="{240CF2A4-9978-5493-F132-969BFF85E581}"/>
          </ac:spMkLst>
        </pc:spChg>
        <pc:spChg chg="mod topLvl">
          <ac:chgData name="Niklas Radomski" userId="e601bc51e45071d1" providerId="LiveId" clId="{45701026-7E25-5947-8361-3496F0A3C9AA}" dt="2024-11-17T18:34:19.820" v="22297" actId="790"/>
          <ac:spMkLst>
            <pc:docMk/>
            <pc:sldMk cId="738585601" sldId="317"/>
            <ac:spMk id="15" creationId="{A55C3047-8A6F-6E25-2793-0B23A30D7EB4}"/>
          </ac:spMkLst>
        </pc:spChg>
        <pc:spChg chg="mod topLvl">
          <ac:chgData name="Niklas Radomski" userId="e601bc51e45071d1" providerId="LiveId" clId="{45701026-7E25-5947-8361-3496F0A3C9AA}" dt="2024-11-17T18:34:19.820" v="22297" actId="790"/>
          <ac:spMkLst>
            <pc:docMk/>
            <pc:sldMk cId="738585601" sldId="317"/>
            <ac:spMk id="16" creationId="{E1AF96C6-047A-81D8-31D2-91CE7A49CC01}"/>
          </ac:spMkLst>
        </pc:spChg>
        <pc:spChg chg="mod topLvl">
          <ac:chgData name="Niklas Radomski" userId="e601bc51e45071d1" providerId="LiveId" clId="{45701026-7E25-5947-8361-3496F0A3C9AA}" dt="2024-11-17T18:34:19.820" v="22297" actId="790"/>
          <ac:spMkLst>
            <pc:docMk/>
            <pc:sldMk cId="738585601" sldId="317"/>
            <ac:spMk id="18" creationId="{576FF3E4-13CC-B4F5-38A1-A1B598130797}"/>
          </ac:spMkLst>
        </pc:spChg>
        <pc:spChg chg="add mod">
          <ac:chgData name="Niklas Radomski" userId="e601bc51e45071d1" providerId="LiveId" clId="{45701026-7E25-5947-8361-3496F0A3C9AA}" dt="2024-11-17T18:34:19.820" v="22297" actId="790"/>
          <ac:spMkLst>
            <pc:docMk/>
            <pc:sldMk cId="738585601" sldId="317"/>
            <ac:spMk id="20" creationId="{AAFEA6BF-A249-31AD-79A7-A25689FE1566}"/>
          </ac:spMkLst>
        </pc:spChg>
        <pc:spChg chg="add mod">
          <ac:chgData name="Niklas Radomski" userId="e601bc51e45071d1" providerId="LiveId" clId="{45701026-7E25-5947-8361-3496F0A3C9AA}" dt="2024-11-17T18:34:19.820" v="22297" actId="790"/>
          <ac:spMkLst>
            <pc:docMk/>
            <pc:sldMk cId="738585601" sldId="317"/>
            <ac:spMk id="22" creationId="{2CF53AB4-4D1E-7C51-48B0-7DF5436C7707}"/>
          </ac:spMkLst>
        </pc:spChg>
        <pc:spChg chg="del">
          <ac:chgData name="Niklas Radomski" userId="e601bc51e45071d1" providerId="LiveId" clId="{45701026-7E25-5947-8361-3496F0A3C9AA}" dt="2024-11-10T16:25:26.535" v="9246" actId="478"/>
          <ac:spMkLst>
            <pc:docMk/>
            <pc:sldMk cId="738585601" sldId="317"/>
            <ac:spMk id="22" creationId="{B6EA4E72-99D0-351E-D33B-0F53E76AE4D3}"/>
          </ac:spMkLst>
        </pc:spChg>
        <pc:spChg chg="add mod">
          <ac:chgData name="Niklas Radomski" userId="e601bc51e45071d1" providerId="LiveId" clId="{45701026-7E25-5947-8361-3496F0A3C9AA}" dt="2024-11-17T18:34:19.820" v="22297" actId="790"/>
          <ac:spMkLst>
            <pc:docMk/>
            <pc:sldMk cId="738585601" sldId="317"/>
            <ac:spMk id="23" creationId="{6821EFBC-748D-B7BE-D873-C8DD6890283C}"/>
          </ac:spMkLst>
        </pc:spChg>
        <pc:spChg chg="add mod">
          <ac:chgData name="Niklas Radomski" userId="e601bc51e45071d1" providerId="LiveId" clId="{45701026-7E25-5947-8361-3496F0A3C9AA}" dt="2024-11-17T18:34:19.820" v="22297" actId="790"/>
          <ac:spMkLst>
            <pc:docMk/>
            <pc:sldMk cId="738585601" sldId="317"/>
            <ac:spMk id="24" creationId="{C65D13F0-61E8-0BA3-A8C1-5F334539076F}"/>
          </ac:spMkLst>
        </pc:spChg>
        <pc:spChg chg="add mod">
          <ac:chgData name="Niklas Radomski" userId="e601bc51e45071d1" providerId="LiveId" clId="{45701026-7E25-5947-8361-3496F0A3C9AA}" dt="2024-11-17T18:34:19.820" v="22297" actId="790"/>
          <ac:spMkLst>
            <pc:docMk/>
            <pc:sldMk cId="738585601" sldId="317"/>
            <ac:spMk id="25" creationId="{5EC41420-0CA7-8ED9-D118-805CADEBAC9F}"/>
          </ac:spMkLst>
        </pc:spChg>
        <pc:spChg chg="del">
          <ac:chgData name="Niklas Radomski" userId="e601bc51e45071d1" providerId="LiveId" clId="{45701026-7E25-5947-8361-3496F0A3C9AA}" dt="2024-11-10T16:25:26.535" v="9246" actId="478"/>
          <ac:spMkLst>
            <pc:docMk/>
            <pc:sldMk cId="738585601" sldId="317"/>
            <ac:spMk id="25" creationId="{CD424E76-031F-58A0-5436-93926B8A26E2}"/>
          </ac:spMkLst>
        </pc:spChg>
        <pc:spChg chg="del">
          <ac:chgData name="Niklas Radomski" userId="e601bc51e45071d1" providerId="LiveId" clId="{45701026-7E25-5947-8361-3496F0A3C9AA}" dt="2024-11-10T16:25:26.535" v="9246" actId="478"/>
          <ac:spMkLst>
            <pc:docMk/>
            <pc:sldMk cId="738585601" sldId="317"/>
            <ac:spMk id="26" creationId="{24AC2979-9C73-CCAE-FA0F-0A4B6A3D6504}"/>
          </ac:spMkLst>
        </pc:spChg>
        <pc:spChg chg="del">
          <ac:chgData name="Niklas Radomski" userId="e601bc51e45071d1" providerId="LiveId" clId="{45701026-7E25-5947-8361-3496F0A3C9AA}" dt="2024-11-10T16:25:26.535" v="9246" actId="478"/>
          <ac:spMkLst>
            <pc:docMk/>
            <pc:sldMk cId="738585601" sldId="317"/>
            <ac:spMk id="27" creationId="{BAA942C4-CF30-2794-71CE-2FFA42E288C0}"/>
          </ac:spMkLst>
        </pc:spChg>
        <pc:spChg chg="del">
          <ac:chgData name="Niklas Radomski" userId="e601bc51e45071d1" providerId="LiveId" clId="{45701026-7E25-5947-8361-3496F0A3C9AA}" dt="2024-11-10T16:25:26.535" v="9246" actId="478"/>
          <ac:spMkLst>
            <pc:docMk/>
            <pc:sldMk cId="738585601" sldId="317"/>
            <ac:spMk id="28" creationId="{924E7DA3-280A-162A-66C3-6AE8D6F845F6}"/>
          </ac:spMkLst>
        </pc:spChg>
        <pc:spChg chg="del">
          <ac:chgData name="Niklas Radomski" userId="e601bc51e45071d1" providerId="LiveId" clId="{45701026-7E25-5947-8361-3496F0A3C9AA}" dt="2024-11-10T16:25:26.535" v="9246" actId="478"/>
          <ac:spMkLst>
            <pc:docMk/>
            <pc:sldMk cId="738585601" sldId="317"/>
            <ac:spMk id="29" creationId="{7B411EE5-CD8E-C01F-E322-1795EAEA6626}"/>
          </ac:spMkLst>
        </pc:spChg>
        <pc:spChg chg="add mod">
          <ac:chgData name="Niklas Radomski" userId="e601bc51e45071d1" providerId="LiveId" clId="{45701026-7E25-5947-8361-3496F0A3C9AA}" dt="2024-11-17T18:34:19.820" v="22297" actId="790"/>
          <ac:spMkLst>
            <pc:docMk/>
            <pc:sldMk cId="738585601" sldId="317"/>
            <ac:spMk id="47" creationId="{CD86818D-9A2F-FC5B-49D1-CAF8D5083685}"/>
          </ac:spMkLst>
        </pc:spChg>
        <pc:spChg chg="add del mod">
          <ac:chgData name="Niklas Radomski" userId="e601bc51e45071d1" providerId="LiveId" clId="{45701026-7E25-5947-8361-3496F0A3C9AA}" dt="2024-11-15T13:13:09.898" v="10567" actId="478"/>
          <ac:spMkLst>
            <pc:docMk/>
            <pc:sldMk cId="738585601" sldId="317"/>
            <ac:spMk id="204" creationId="{0FF3290B-055F-1D76-BF9E-59C553B4443F}"/>
          </ac:spMkLst>
        </pc:spChg>
        <pc:spChg chg="add del mod">
          <ac:chgData name="Niklas Radomski" userId="e601bc51e45071d1" providerId="LiveId" clId="{45701026-7E25-5947-8361-3496F0A3C9AA}" dt="2024-11-15T13:13:09.898" v="10567" actId="478"/>
          <ac:spMkLst>
            <pc:docMk/>
            <pc:sldMk cId="738585601" sldId="317"/>
            <ac:spMk id="205" creationId="{F5AC8337-6B07-2B5C-1A22-A3C0C9AEFD4D}"/>
          </ac:spMkLst>
        </pc:spChg>
        <pc:spChg chg="add del mod">
          <ac:chgData name="Niklas Radomski" userId="e601bc51e45071d1" providerId="LiveId" clId="{45701026-7E25-5947-8361-3496F0A3C9AA}" dt="2024-11-15T13:13:09.898" v="10567" actId="478"/>
          <ac:spMkLst>
            <pc:docMk/>
            <pc:sldMk cId="738585601" sldId="317"/>
            <ac:spMk id="206" creationId="{40881449-0A2D-BED3-633A-8E2DF2C72DA5}"/>
          </ac:spMkLst>
        </pc:spChg>
        <pc:spChg chg="add del mod">
          <ac:chgData name="Niklas Radomski" userId="e601bc51e45071d1" providerId="LiveId" clId="{45701026-7E25-5947-8361-3496F0A3C9AA}" dt="2024-11-15T13:13:09.898" v="10567" actId="478"/>
          <ac:spMkLst>
            <pc:docMk/>
            <pc:sldMk cId="738585601" sldId="317"/>
            <ac:spMk id="207" creationId="{F84DB5E1-2343-58F2-05FD-7AA4ADB8067D}"/>
          </ac:spMkLst>
        </pc:spChg>
        <pc:spChg chg="add del mod">
          <ac:chgData name="Niklas Radomski" userId="e601bc51e45071d1" providerId="LiveId" clId="{45701026-7E25-5947-8361-3496F0A3C9AA}" dt="2024-11-15T13:13:09.898" v="10567" actId="478"/>
          <ac:spMkLst>
            <pc:docMk/>
            <pc:sldMk cId="738585601" sldId="317"/>
            <ac:spMk id="208" creationId="{17634C8A-2AA1-6399-5475-E33D97CD1486}"/>
          </ac:spMkLst>
        </pc:spChg>
        <pc:spChg chg="add del mod">
          <ac:chgData name="Niklas Radomski" userId="e601bc51e45071d1" providerId="LiveId" clId="{45701026-7E25-5947-8361-3496F0A3C9AA}" dt="2024-11-15T13:13:09.898" v="10567" actId="478"/>
          <ac:spMkLst>
            <pc:docMk/>
            <pc:sldMk cId="738585601" sldId="317"/>
            <ac:spMk id="209" creationId="{DD81BE91-B0AE-F0B8-062D-74E1E68DD643}"/>
          </ac:spMkLst>
        </pc:spChg>
        <pc:spChg chg="add del mod">
          <ac:chgData name="Niklas Radomski" userId="e601bc51e45071d1" providerId="LiveId" clId="{45701026-7E25-5947-8361-3496F0A3C9AA}" dt="2024-11-15T13:13:09.898" v="10567" actId="478"/>
          <ac:spMkLst>
            <pc:docMk/>
            <pc:sldMk cId="738585601" sldId="317"/>
            <ac:spMk id="210" creationId="{9DE258D6-97DF-63AD-E0E7-6283B1C879A5}"/>
          </ac:spMkLst>
        </pc:spChg>
        <pc:spChg chg="add del mod">
          <ac:chgData name="Niklas Radomski" userId="e601bc51e45071d1" providerId="LiveId" clId="{45701026-7E25-5947-8361-3496F0A3C9AA}" dt="2024-11-15T13:13:12.610" v="10568" actId="478"/>
          <ac:spMkLst>
            <pc:docMk/>
            <pc:sldMk cId="738585601" sldId="317"/>
            <ac:spMk id="211" creationId="{7CE5A367-DF9B-B110-08C5-11EEC207AA2B}"/>
          </ac:spMkLst>
        </pc:spChg>
        <pc:spChg chg="add del mod">
          <ac:chgData name="Niklas Radomski" userId="e601bc51e45071d1" providerId="LiveId" clId="{45701026-7E25-5947-8361-3496F0A3C9AA}" dt="2024-11-15T13:13:14.778" v="10569" actId="478"/>
          <ac:spMkLst>
            <pc:docMk/>
            <pc:sldMk cId="738585601" sldId="317"/>
            <ac:spMk id="212" creationId="{CBBADC6A-F67D-E833-771F-A088797BA953}"/>
          </ac:spMkLst>
        </pc:spChg>
        <pc:spChg chg="add mod">
          <ac:chgData name="Niklas Radomski" userId="e601bc51e45071d1" providerId="LiveId" clId="{45701026-7E25-5947-8361-3496F0A3C9AA}" dt="2024-11-15T13:09:16.987" v="10378"/>
          <ac:spMkLst>
            <pc:docMk/>
            <pc:sldMk cId="738585601" sldId="317"/>
            <ac:spMk id="213" creationId="{F9EB2963-D6F7-23CE-F9CA-504A55160073}"/>
          </ac:spMkLst>
        </pc:spChg>
        <pc:spChg chg="add mod">
          <ac:chgData name="Niklas Radomski" userId="e601bc51e45071d1" providerId="LiveId" clId="{45701026-7E25-5947-8361-3496F0A3C9AA}" dt="2024-11-17T18:34:19.820" v="22297" actId="790"/>
          <ac:spMkLst>
            <pc:docMk/>
            <pc:sldMk cId="738585601" sldId="317"/>
            <ac:spMk id="214" creationId="{665E3376-3FBD-55FB-57BB-D7235D8F9CAE}"/>
          </ac:spMkLst>
        </pc:spChg>
        <pc:spChg chg="mod">
          <ac:chgData name="Niklas Radomski" userId="e601bc51e45071d1" providerId="LiveId" clId="{45701026-7E25-5947-8361-3496F0A3C9AA}" dt="2024-11-17T18:34:19.820" v="22297" actId="790"/>
          <ac:spMkLst>
            <pc:docMk/>
            <pc:sldMk cId="738585601" sldId="317"/>
            <ac:spMk id="225" creationId="{74E2453D-CB13-1ABC-17B4-2426C7FE4742}"/>
          </ac:spMkLst>
        </pc:spChg>
        <pc:grpChg chg="add del mod">
          <ac:chgData name="Niklas Radomski" userId="e601bc51e45071d1" providerId="LiveId" clId="{45701026-7E25-5947-8361-3496F0A3C9AA}" dt="2024-11-15T12:55:11.060" v="10182" actId="165"/>
          <ac:grpSpMkLst>
            <pc:docMk/>
            <pc:sldMk cId="738585601" sldId="317"/>
            <ac:grpSpMk id="14" creationId="{1210E0D7-2853-D2EE-0B62-F18A5F39F4C6}"/>
          </ac:grpSpMkLst>
        </pc:grpChg>
        <pc:picChg chg="add del mod">
          <ac:chgData name="Niklas Radomski" userId="e601bc51e45071d1" providerId="LiveId" clId="{45701026-7E25-5947-8361-3496F0A3C9AA}" dt="2024-11-15T12:54:57.505" v="10179" actId="478"/>
          <ac:picMkLst>
            <pc:docMk/>
            <pc:sldMk cId="738585601" sldId="317"/>
            <ac:picMk id="2" creationId="{D154DF1B-E0BC-5655-51A7-5321B51D79EC}"/>
          </ac:picMkLst>
        </pc:picChg>
        <pc:picChg chg="add del mod">
          <ac:chgData name="Niklas Radomski" userId="e601bc51e45071d1" providerId="LiveId" clId="{45701026-7E25-5947-8361-3496F0A3C9AA}" dt="2024-11-15T12:54:57.505" v="10179" actId="478"/>
          <ac:picMkLst>
            <pc:docMk/>
            <pc:sldMk cId="738585601" sldId="317"/>
            <ac:picMk id="5" creationId="{2951E0B3-B199-D301-EDAF-5A53CA7883C1}"/>
          </ac:picMkLst>
        </pc:picChg>
        <pc:picChg chg="add del mod">
          <ac:chgData name="Niklas Radomski" userId="e601bc51e45071d1" providerId="LiveId" clId="{45701026-7E25-5947-8361-3496F0A3C9AA}" dt="2024-11-15T12:54:57.505" v="10179" actId="478"/>
          <ac:picMkLst>
            <pc:docMk/>
            <pc:sldMk cId="738585601" sldId="317"/>
            <ac:picMk id="6" creationId="{29194324-4685-FBB0-7CC8-4EEF181F1312}"/>
          </ac:picMkLst>
        </pc:picChg>
        <pc:picChg chg="add del mod">
          <ac:chgData name="Niklas Radomski" userId="e601bc51e45071d1" providerId="LiveId" clId="{45701026-7E25-5947-8361-3496F0A3C9AA}" dt="2024-11-15T12:54:57.505" v="10179" actId="478"/>
          <ac:picMkLst>
            <pc:docMk/>
            <pc:sldMk cId="738585601" sldId="317"/>
            <ac:picMk id="7" creationId="{499DE6F4-D633-0504-F645-B59AFC813393}"/>
          </ac:picMkLst>
        </pc:picChg>
        <pc:cxnChg chg="add del mod">
          <ac:chgData name="Niklas Radomski" userId="e601bc51e45071d1" providerId="LiveId" clId="{45701026-7E25-5947-8361-3496F0A3C9AA}" dt="2024-11-15T12:54:57.505" v="10179" actId="478"/>
          <ac:cxnSpMkLst>
            <pc:docMk/>
            <pc:sldMk cId="738585601" sldId="317"/>
            <ac:cxnSpMk id="8" creationId="{3E1BA140-67D6-1A23-7925-DD17AB6AAF6B}"/>
          </ac:cxnSpMkLst>
        </pc:cxnChg>
        <pc:cxnChg chg="add del mod">
          <ac:chgData name="Niklas Radomski" userId="e601bc51e45071d1" providerId="LiveId" clId="{45701026-7E25-5947-8361-3496F0A3C9AA}" dt="2024-11-15T12:54:57.505" v="10179" actId="478"/>
          <ac:cxnSpMkLst>
            <pc:docMk/>
            <pc:sldMk cId="738585601" sldId="317"/>
            <ac:cxnSpMk id="9" creationId="{30B01243-F4DA-8705-E9B8-8783FD75B352}"/>
          </ac:cxnSpMkLst>
        </pc:cxnChg>
        <pc:cxnChg chg="add del mod">
          <ac:chgData name="Niklas Radomski" userId="e601bc51e45071d1" providerId="LiveId" clId="{45701026-7E25-5947-8361-3496F0A3C9AA}" dt="2024-11-15T12:54:57.505" v="10179" actId="478"/>
          <ac:cxnSpMkLst>
            <pc:docMk/>
            <pc:sldMk cId="738585601" sldId="317"/>
            <ac:cxnSpMk id="10" creationId="{5D306B0E-5C2B-EB59-65A2-99178F9D381D}"/>
          </ac:cxnSpMkLst>
        </pc:cxnChg>
        <pc:cxnChg chg="add del mod">
          <ac:chgData name="Niklas Radomski" userId="e601bc51e45071d1" providerId="LiveId" clId="{45701026-7E25-5947-8361-3496F0A3C9AA}" dt="2024-11-15T12:54:57.505" v="10179" actId="478"/>
          <ac:cxnSpMkLst>
            <pc:docMk/>
            <pc:sldMk cId="738585601" sldId="317"/>
            <ac:cxnSpMk id="11" creationId="{D08413EE-D6EA-C85E-E50A-EAC08707F869}"/>
          </ac:cxnSpMkLst>
        </pc:cxnChg>
        <pc:cxnChg chg="add del mod">
          <ac:chgData name="Niklas Radomski" userId="e601bc51e45071d1" providerId="LiveId" clId="{45701026-7E25-5947-8361-3496F0A3C9AA}" dt="2024-11-15T12:54:57.505" v="10179" actId="478"/>
          <ac:cxnSpMkLst>
            <pc:docMk/>
            <pc:sldMk cId="738585601" sldId="317"/>
            <ac:cxnSpMk id="12" creationId="{59EF95B9-0286-FE37-DB30-8BDD56A61CA1}"/>
          </ac:cxnSpMkLst>
        </pc:cxnChg>
        <pc:cxnChg chg="add del mod">
          <ac:chgData name="Niklas Radomski" userId="e601bc51e45071d1" providerId="LiveId" clId="{45701026-7E25-5947-8361-3496F0A3C9AA}" dt="2024-11-15T12:54:57.505" v="10179" actId="478"/>
          <ac:cxnSpMkLst>
            <pc:docMk/>
            <pc:sldMk cId="738585601" sldId="317"/>
            <ac:cxnSpMk id="13" creationId="{7226958D-15D4-4F70-EA6E-00DCE6E5012F}"/>
          </ac:cxnSpMkLst>
        </pc:cxnChg>
        <pc:cxnChg chg="mod topLvl">
          <ac:chgData name="Niklas Radomski" userId="e601bc51e45071d1" providerId="LiveId" clId="{45701026-7E25-5947-8361-3496F0A3C9AA}" dt="2024-11-15T12:58:50.914" v="10238" actId="1076"/>
          <ac:cxnSpMkLst>
            <pc:docMk/>
            <pc:sldMk cId="738585601" sldId="317"/>
            <ac:cxnSpMk id="17" creationId="{05DAFBE4-590A-B6FB-1498-EE82FCE26D87}"/>
          </ac:cxnSpMkLst>
        </pc:cxnChg>
        <pc:cxnChg chg="del mod topLvl">
          <ac:chgData name="Niklas Radomski" userId="e601bc51e45071d1" providerId="LiveId" clId="{45701026-7E25-5947-8361-3496F0A3C9AA}" dt="2024-11-15T12:57:17.769" v="10213" actId="478"/>
          <ac:cxnSpMkLst>
            <pc:docMk/>
            <pc:sldMk cId="738585601" sldId="317"/>
            <ac:cxnSpMk id="19" creationId="{AF9C9DB9-40AD-0863-AC31-1EE6AAAD94E4}"/>
          </ac:cxnSpMkLst>
        </pc:cxnChg>
        <pc:cxnChg chg="add mod">
          <ac:chgData name="Niklas Radomski" userId="e601bc51e45071d1" providerId="LiveId" clId="{45701026-7E25-5947-8361-3496F0A3C9AA}" dt="2024-11-15T12:58:50.914" v="10238" actId="1076"/>
          <ac:cxnSpMkLst>
            <pc:docMk/>
            <pc:sldMk cId="738585601" sldId="317"/>
            <ac:cxnSpMk id="21" creationId="{280B03F4-BC6B-9B12-FA42-6FB86654DDEB}"/>
          </ac:cxnSpMkLst>
        </pc:cxnChg>
        <pc:cxnChg chg="add mod">
          <ac:chgData name="Niklas Radomski" userId="e601bc51e45071d1" providerId="LiveId" clId="{45701026-7E25-5947-8361-3496F0A3C9AA}" dt="2024-11-15T12:58:50.914" v="10238" actId="1076"/>
          <ac:cxnSpMkLst>
            <pc:docMk/>
            <pc:sldMk cId="738585601" sldId="317"/>
            <ac:cxnSpMk id="26" creationId="{98A0E8AB-D0BB-CFC8-BECF-693D2FCCD9FC}"/>
          </ac:cxnSpMkLst>
        </pc:cxnChg>
        <pc:cxnChg chg="add mod">
          <ac:chgData name="Niklas Radomski" userId="e601bc51e45071d1" providerId="LiveId" clId="{45701026-7E25-5947-8361-3496F0A3C9AA}" dt="2024-11-15T12:58:50.914" v="10238" actId="1076"/>
          <ac:cxnSpMkLst>
            <pc:docMk/>
            <pc:sldMk cId="738585601" sldId="317"/>
            <ac:cxnSpMk id="27" creationId="{348E3423-0F6D-AA03-BE89-407B3E39DFC7}"/>
          </ac:cxnSpMkLst>
        </pc:cxnChg>
        <pc:cxnChg chg="add mod">
          <ac:chgData name="Niklas Radomski" userId="e601bc51e45071d1" providerId="LiveId" clId="{45701026-7E25-5947-8361-3496F0A3C9AA}" dt="2024-11-15T12:58:50.914" v="10238" actId="1076"/>
          <ac:cxnSpMkLst>
            <pc:docMk/>
            <pc:sldMk cId="738585601" sldId="317"/>
            <ac:cxnSpMk id="30" creationId="{9117CE3F-DEC5-7223-C452-6C74E6A4686C}"/>
          </ac:cxnSpMkLst>
        </pc:cxnChg>
        <pc:cxnChg chg="add del mod">
          <ac:chgData name="Niklas Radomski" userId="e601bc51e45071d1" providerId="LiveId" clId="{45701026-7E25-5947-8361-3496F0A3C9AA}" dt="2024-11-15T12:57:53.402" v="10227" actId="478"/>
          <ac:cxnSpMkLst>
            <pc:docMk/>
            <pc:sldMk cId="738585601" sldId="317"/>
            <ac:cxnSpMk id="32" creationId="{61E6F310-EC57-4EEC-98D0-780246212FAC}"/>
          </ac:cxnSpMkLst>
        </pc:cxnChg>
        <pc:cxnChg chg="add mod">
          <ac:chgData name="Niklas Radomski" userId="e601bc51e45071d1" providerId="LiveId" clId="{45701026-7E25-5947-8361-3496F0A3C9AA}" dt="2024-11-15T12:58:50.914" v="10238" actId="1076"/>
          <ac:cxnSpMkLst>
            <pc:docMk/>
            <pc:sldMk cId="738585601" sldId="317"/>
            <ac:cxnSpMk id="43" creationId="{B603D968-C403-58D6-7691-7D2C40015106}"/>
          </ac:cxnSpMkLst>
        </pc:cxnChg>
        <pc:cxnChg chg="add mod">
          <ac:chgData name="Niklas Radomski" userId="e601bc51e45071d1" providerId="LiveId" clId="{45701026-7E25-5947-8361-3496F0A3C9AA}" dt="2024-11-15T12:58:50.914" v="10238" actId="1076"/>
          <ac:cxnSpMkLst>
            <pc:docMk/>
            <pc:sldMk cId="738585601" sldId="317"/>
            <ac:cxnSpMk id="44" creationId="{AE5728A7-0CFF-5C60-145C-96982FA36FD1}"/>
          </ac:cxnSpMkLst>
        </pc:cxnChg>
        <pc:cxnChg chg="add mod">
          <ac:chgData name="Niklas Radomski" userId="e601bc51e45071d1" providerId="LiveId" clId="{45701026-7E25-5947-8361-3496F0A3C9AA}" dt="2024-11-15T12:58:50.914" v="10238" actId="1076"/>
          <ac:cxnSpMkLst>
            <pc:docMk/>
            <pc:sldMk cId="738585601" sldId="317"/>
            <ac:cxnSpMk id="48" creationId="{CD71DE21-4D37-60B1-9FA4-64B89CFA2ECA}"/>
          </ac:cxnSpMkLst>
        </pc:cxnChg>
        <pc:cxnChg chg="add del mod">
          <ac:chgData name="Niklas Radomski" userId="e601bc51e45071d1" providerId="LiveId" clId="{45701026-7E25-5947-8361-3496F0A3C9AA}" dt="2024-11-15T13:13:15.875" v="10570" actId="478"/>
          <ac:cxnSpMkLst>
            <pc:docMk/>
            <pc:sldMk cId="738585601" sldId="317"/>
            <ac:cxnSpMk id="50" creationId="{B775AAAA-66B6-E3CF-4E18-D6A91EE0C5F0}"/>
          </ac:cxnSpMkLst>
        </pc:cxnChg>
        <pc:cxnChg chg="add del mod">
          <ac:chgData name="Niklas Radomski" userId="e601bc51e45071d1" providerId="LiveId" clId="{45701026-7E25-5947-8361-3496F0A3C9AA}" dt="2024-11-15T13:13:19.053" v="10571" actId="478"/>
          <ac:cxnSpMkLst>
            <pc:docMk/>
            <pc:sldMk cId="738585601" sldId="317"/>
            <ac:cxnSpMk id="52" creationId="{810741FB-F58E-7089-F024-0FBAAF3311B9}"/>
          </ac:cxnSpMkLst>
        </pc:cxnChg>
        <pc:cxnChg chg="add del mod">
          <ac:chgData name="Niklas Radomski" userId="e601bc51e45071d1" providerId="LiveId" clId="{45701026-7E25-5947-8361-3496F0A3C9AA}" dt="2024-11-15T13:13:20.510" v="10572" actId="478"/>
          <ac:cxnSpMkLst>
            <pc:docMk/>
            <pc:sldMk cId="738585601" sldId="317"/>
            <ac:cxnSpMk id="53" creationId="{B3B9E04D-1308-7E56-1606-1349CE1100FE}"/>
          </ac:cxnSpMkLst>
        </pc:cxnChg>
        <pc:cxnChg chg="add del mod">
          <ac:chgData name="Niklas Radomski" userId="e601bc51e45071d1" providerId="LiveId" clId="{45701026-7E25-5947-8361-3496F0A3C9AA}" dt="2024-11-15T13:13:21.589" v="10573" actId="478"/>
          <ac:cxnSpMkLst>
            <pc:docMk/>
            <pc:sldMk cId="738585601" sldId="317"/>
            <ac:cxnSpMk id="54" creationId="{6CFA7CD2-5EB8-9A35-F0E9-1BDB549E0501}"/>
          </ac:cxnSpMkLst>
        </pc:cxnChg>
        <pc:cxnChg chg="add del mod">
          <ac:chgData name="Niklas Radomski" userId="e601bc51e45071d1" providerId="LiveId" clId="{45701026-7E25-5947-8361-3496F0A3C9AA}" dt="2024-11-15T13:13:22.773" v="10574" actId="478"/>
          <ac:cxnSpMkLst>
            <pc:docMk/>
            <pc:sldMk cId="738585601" sldId="317"/>
            <ac:cxnSpMk id="55" creationId="{70F2744E-FB1E-C7C1-EB71-A98A96289DA1}"/>
          </ac:cxnSpMkLst>
        </pc:cxnChg>
      </pc:sldChg>
      <pc:sldChg chg="addSp delSp modSp add mod modAnim modNotesTx">
        <pc:chgData name="Niklas Radomski" userId="e601bc51e45071d1" providerId="LiveId" clId="{45701026-7E25-5947-8361-3496F0A3C9AA}" dt="2024-11-19T21:00:52.175" v="59749"/>
        <pc:sldMkLst>
          <pc:docMk/>
          <pc:sldMk cId="1733281574" sldId="318"/>
        </pc:sldMkLst>
        <pc:spChg chg="add mod">
          <ac:chgData name="Niklas Radomski" userId="e601bc51e45071d1" providerId="LiveId" clId="{45701026-7E25-5947-8361-3496F0A3C9AA}" dt="2024-11-17T18:34:19.820" v="22297" actId="790"/>
          <ac:spMkLst>
            <pc:docMk/>
            <pc:sldMk cId="1733281574" sldId="318"/>
            <ac:spMk id="2" creationId="{778919B2-A72D-4662-FEC7-DE0F7AC838F4}"/>
          </ac:spMkLst>
        </pc:spChg>
        <pc:spChg chg="add mod">
          <ac:chgData name="Niklas Radomski" userId="e601bc51e45071d1" providerId="LiveId" clId="{45701026-7E25-5947-8361-3496F0A3C9AA}" dt="2024-11-19T21:00:52.175" v="59749"/>
          <ac:spMkLst>
            <pc:docMk/>
            <pc:sldMk cId="1733281574" sldId="318"/>
            <ac:spMk id="3" creationId="{1D2B979A-8A35-4A19-9099-AA6B9CAA992F}"/>
          </ac:spMkLst>
        </pc:spChg>
        <pc:spChg chg="del">
          <ac:chgData name="Niklas Radomski" userId="e601bc51e45071d1" providerId="LiveId" clId="{45701026-7E25-5947-8361-3496F0A3C9AA}" dt="2024-11-10T16:25:52.651" v="9252" actId="478"/>
          <ac:spMkLst>
            <pc:docMk/>
            <pc:sldMk cId="1733281574" sldId="318"/>
            <ac:spMk id="3" creationId="{3AF189AF-7B31-94D4-1B2E-9B9C0FAB0392}"/>
          </ac:spMkLst>
        </pc:spChg>
        <pc:spChg chg="mod">
          <ac:chgData name="Niklas Radomski" userId="e601bc51e45071d1" providerId="LiveId" clId="{45701026-7E25-5947-8361-3496F0A3C9AA}" dt="2024-11-17T18:34:19.820" v="22297" actId="790"/>
          <ac:spMkLst>
            <pc:docMk/>
            <pc:sldMk cId="1733281574" sldId="318"/>
            <ac:spMk id="4" creationId="{A756E485-214D-7821-4F52-C15F1B2BB99C}"/>
          </ac:spMkLst>
        </pc:spChg>
        <pc:spChg chg="add del mod">
          <ac:chgData name="Niklas Radomski" userId="e601bc51e45071d1" providerId="LiveId" clId="{45701026-7E25-5947-8361-3496F0A3C9AA}" dt="2024-11-15T13:18:52.698" v="10585" actId="478"/>
          <ac:spMkLst>
            <pc:docMk/>
            <pc:sldMk cId="1733281574" sldId="318"/>
            <ac:spMk id="5" creationId="{6BDF8469-0B1A-9DA5-3E68-87920A21CF78}"/>
          </ac:spMkLst>
        </pc:spChg>
        <pc:spChg chg="add mod">
          <ac:chgData name="Niklas Radomski" userId="e601bc51e45071d1" providerId="LiveId" clId="{45701026-7E25-5947-8361-3496F0A3C9AA}" dt="2024-11-17T18:34:19.820" v="22297" actId="790"/>
          <ac:spMkLst>
            <pc:docMk/>
            <pc:sldMk cId="1733281574" sldId="318"/>
            <ac:spMk id="19" creationId="{3099A54B-18A8-B6B8-1800-7ECA125BFAC5}"/>
          </ac:spMkLst>
        </pc:spChg>
        <pc:spChg chg="add mod">
          <ac:chgData name="Niklas Radomski" userId="e601bc51e45071d1" providerId="LiveId" clId="{45701026-7E25-5947-8361-3496F0A3C9AA}" dt="2024-11-17T18:34:19.820" v="22297" actId="790"/>
          <ac:spMkLst>
            <pc:docMk/>
            <pc:sldMk cId="1733281574" sldId="318"/>
            <ac:spMk id="20" creationId="{A9A7A749-A039-80CB-C9BF-E2B5B06DA820}"/>
          </ac:spMkLst>
        </pc:spChg>
        <pc:spChg chg="mod">
          <ac:chgData name="Niklas Radomski" userId="e601bc51e45071d1" providerId="LiveId" clId="{45701026-7E25-5947-8361-3496F0A3C9AA}" dt="2024-11-17T18:34:19.820" v="22297" actId="790"/>
          <ac:spMkLst>
            <pc:docMk/>
            <pc:sldMk cId="1733281574" sldId="318"/>
            <ac:spMk id="24" creationId="{5B350494-F17D-7358-8299-22AED87D348B}"/>
          </ac:spMkLst>
        </pc:spChg>
        <pc:spChg chg="mod">
          <ac:chgData name="Niklas Radomski" userId="e601bc51e45071d1" providerId="LiveId" clId="{45701026-7E25-5947-8361-3496F0A3C9AA}" dt="2024-11-17T18:34:19.820" v="22297" actId="790"/>
          <ac:spMkLst>
            <pc:docMk/>
            <pc:sldMk cId="1733281574" sldId="318"/>
            <ac:spMk id="25" creationId="{BA6AEB1A-F4AD-8A64-7A7C-57026797A3BD}"/>
          </ac:spMkLst>
        </pc:spChg>
        <pc:spChg chg="mod">
          <ac:chgData name="Niklas Radomski" userId="e601bc51e45071d1" providerId="LiveId" clId="{45701026-7E25-5947-8361-3496F0A3C9AA}" dt="2024-11-17T18:34:19.820" v="22297" actId="790"/>
          <ac:spMkLst>
            <pc:docMk/>
            <pc:sldMk cId="1733281574" sldId="318"/>
            <ac:spMk id="27" creationId="{825D491C-D2EE-EE78-ABAF-0F86691DEC87}"/>
          </ac:spMkLst>
        </pc:spChg>
        <pc:spChg chg="mod">
          <ac:chgData name="Niklas Radomski" userId="e601bc51e45071d1" providerId="LiveId" clId="{45701026-7E25-5947-8361-3496F0A3C9AA}" dt="2024-11-17T18:34:19.820" v="22297" actId="790"/>
          <ac:spMkLst>
            <pc:docMk/>
            <pc:sldMk cId="1733281574" sldId="318"/>
            <ac:spMk id="225" creationId="{C8BF828F-8F2D-BE08-19C1-57EF41257D9A}"/>
          </ac:spMkLst>
        </pc:spChg>
        <pc:grpChg chg="add mod">
          <ac:chgData name="Niklas Radomski" userId="e601bc51e45071d1" providerId="LiveId" clId="{45701026-7E25-5947-8361-3496F0A3C9AA}" dt="2024-11-10T16:49:39.311" v="9621" actId="1076"/>
          <ac:grpSpMkLst>
            <pc:docMk/>
            <pc:sldMk cId="1733281574" sldId="318"/>
            <ac:grpSpMk id="23" creationId="{4AED780C-F194-17D9-B34A-A1C2F569D1BF}"/>
          </ac:grpSpMkLst>
        </pc:grpChg>
        <pc:picChg chg="del">
          <ac:chgData name="Niklas Radomski" userId="e601bc51e45071d1" providerId="LiveId" clId="{45701026-7E25-5947-8361-3496F0A3C9AA}" dt="2024-11-10T16:25:52.651" v="9252" actId="478"/>
          <ac:picMkLst>
            <pc:docMk/>
            <pc:sldMk cId="1733281574" sldId="318"/>
            <ac:picMk id="2" creationId="{E5EFB3E4-9AC7-0403-F5AF-5AA10270EA33}"/>
          </ac:picMkLst>
        </pc:picChg>
        <pc:picChg chg="del">
          <ac:chgData name="Niklas Radomski" userId="e601bc51e45071d1" providerId="LiveId" clId="{45701026-7E25-5947-8361-3496F0A3C9AA}" dt="2024-11-10T16:25:52.651" v="9252" actId="478"/>
          <ac:picMkLst>
            <pc:docMk/>
            <pc:sldMk cId="1733281574" sldId="318"/>
            <ac:picMk id="5" creationId="{BF329961-829F-812C-7D09-18A5A3AC3961}"/>
          </ac:picMkLst>
        </pc:picChg>
        <pc:picChg chg="add mod">
          <ac:chgData name="Niklas Radomski" userId="e601bc51e45071d1" providerId="LiveId" clId="{45701026-7E25-5947-8361-3496F0A3C9AA}" dt="2024-11-15T13:18:56.623" v="10586"/>
          <ac:picMkLst>
            <pc:docMk/>
            <pc:sldMk cId="1733281574" sldId="318"/>
            <ac:picMk id="6" creationId="{3F00B9DA-8FEA-BF9B-5365-49E5F27BFD41}"/>
          </ac:picMkLst>
        </pc:picChg>
        <pc:picChg chg="del">
          <ac:chgData name="Niklas Radomski" userId="e601bc51e45071d1" providerId="LiveId" clId="{45701026-7E25-5947-8361-3496F0A3C9AA}" dt="2024-11-10T16:25:52.651" v="9252" actId="478"/>
          <ac:picMkLst>
            <pc:docMk/>
            <pc:sldMk cId="1733281574" sldId="318"/>
            <ac:picMk id="6" creationId="{AD3B6ED5-BB49-422B-2583-7177813FEAE0}"/>
          </ac:picMkLst>
        </pc:picChg>
        <pc:picChg chg="add mod">
          <ac:chgData name="Niklas Radomski" userId="e601bc51e45071d1" providerId="LiveId" clId="{45701026-7E25-5947-8361-3496F0A3C9AA}" dt="2024-11-15T13:18:56.623" v="10586"/>
          <ac:picMkLst>
            <pc:docMk/>
            <pc:sldMk cId="1733281574" sldId="318"/>
            <ac:picMk id="7" creationId="{2A28E098-D6F8-D121-5EA2-699F367C7445}"/>
          </ac:picMkLst>
        </pc:picChg>
        <pc:picChg chg="del">
          <ac:chgData name="Niklas Radomski" userId="e601bc51e45071d1" providerId="LiveId" clId="{45701026-7E25-5947-8361-3496F0A3C9AA}" dt="2024-11-10T16:25:52.651" v="9252" actId="478"/>
          <ac:picMkLst>
            <pc:docMk/>
            <pc:sldMk cId="1733281574" sldId="318"/>
            <ac:picMk id="7" creationId="{75A4F99F-4AC3-B470-9095-004C4A7901EB}"/>
          </ac:picMkLst>
        </pc:picChg>
        <pc:picChg chg="add mod">
          <ac:chgData name="Niklas Radomski" userId="e601bc51e45071d1" providerId="LiveId" clId="{45701026-7E25-5947-8361-3496F0A3C9AA}" dt="2024-11-15T13:18:56.623" v="10586"/>
          <ac:picMkLst>
            <pc:docMk/>
            <pc:sldMk cId="1733281574" sldId="318"/>
            <ac:picMk id="8" creationId="{555B4CD1-3DDE-44DC-F481-7D7E67954390}"/>
          </ac:picMkLst>
        </pc:picChg>
        <pc:picChg chg="add mod">
          <ac:chgData name="Niklas Radomski" userId="e601bc51e45071d1" providerId="LiveId" clId="{45701026-7E25-5947-8361-3496F0A3C9AA}" dt="2024-11-15T13:18:56.623" v="10586"/>
          <ac:picMkLst>
            <pc:docMk/>
            <pc:sldMk cId="1733281574" sldId="318"/>
            <ac:picMk id="9" creationId="{86301D73-7118-B166-CE45-8818E9D62BA0}"/>
          </ac:picMkLst>
        </pc:picChg>
        <pc:picChg chg="add mod">
          <ac:chgData name="Niklas Radomski" userId="e601bc51e45071d1" providerId="LiveId" clId="{45701026-7E25-5947-8361-3496F0A3C9AA}" dt="2024-11-15T13:18:56.623" v="10586"/>
          <ac:picMkLst>
            <pc:docMk/>
            <pc:sldMk cId="1733281574" sldId="318"/>
            <ac:picMk id="10" creationId="{51D30720-684E-E2AF-94BE-4C06687CEB59}"/>
          </ac:picMkLst>
        </pc:picChg>
        <pc:picChg chg="add mod">
          <ac:chgData name="Niklas Radomski" userId="e601bc51e45071d1" providerId="LiveId" clId="{45701026-7E25-5947-8361-3496F0A3C9AA}" dt="2024-11-10T16:49:48.718" v="9622" actId="1076"/>
          <ac:picMkLst>
            <pc:docMk/>
            <pc:sldMk cId="1733281574" sldId="318"/>
            <ac:picMk id="14" creationId="{2D906D3C-8CCB-0473-797D-43F240C606AB}"/>
          </ac:picMkLst>
        </pc:picChg>
        <pc:picChg chg="add mod">
          <ac:chgData name="Niklas Radomski" userId="e601bc51e45071d1" providerId="LiveId" clId="{45701026-7E25-5947-8361-3496F0A3C9AA}" dt="2024-11-10T16:49:48.718" v="9622" actId="1076"/>
          <ac:picMkLst>
            <pc:docMk/>
            <pc:sldMk cId="1733281574" sldId="318"/>
            <ac:picMk id="15" creationId="{865E4FCF-0E3C-32A6-7451-BAEA7A47A725}"/>
          </ac:picMkLst>
        </pc:picChg>
        <pc:picChg chg="add mod">
          <ac:chgData name="Niklas Radomski" userId="e601bc51e45071d1" providerId="LiveId" clId="{45701026-7E25-5947-8361-3496F0A3C9AA}" dt="2024-11-10T16:49:48.718" v="9622" actId="1076"/>
          <ac:picMkLst>
            <pc:docMk/>
            <pc:sldMk cId="1733281574" sldId="318"/>
            <ac:picMk id="16" creationId="{1C443997-7A39-305B-E3B0-B5993DA0EAE3}"/>
          </ac:picMkLst>
        </pc:picChg>
        <pc:picChg chg="add mod">
          <ac:chgData name="Niklas Radomski" userId="e601bc51e45071d1" providerId="LiveId" clId="{45701026-7E25-5947-8361-3496F0A3C9AA}" dt="2024-11-10T16:49:48.718" v="9622" actId="1076"/>
          <ac:picMkLst>
            <pc:docMk/>
            <pc:sldMk cId="1733281574" sldId="318"/>
            <ac:picMk id="17" creationId="{98936880-4ED6-6E1A-AD6B-E71EB403EFAD}"/>
          </ac:picMkLst>
        </pc:picChg>
        <pc:picChg chg="add mod">
          <ac:chgData name="Niklas Radomski" userId="e601bc51e45071d1" providerId="LiveId" clId="{45701026-7E25-5947-8361-3496F0A3C9AA}" dt="2024-11-10T16:49:48.718" v="9622" actId="1076"/>
          <ac:picMkLst>
            <pc:docMk/>
            <pc:sldMk cId="1733281574" sldId="318"/>
            <ac:picMk id="18" creationId="{08C9121A-587A-D735-3D8B-890FA5899AA9}"/>
          </ac:picMkLst>
        </pc:picChg>
        <pc:picChg chg="add mod">
          <ac:chgData name="Niklas Radomski" userId="e601bc51e45071d1" providerId="LiveId" clId="{45701026-7E25-5947-8361-3496F0A3C9AA}" dt="2024-11-10T16:49:48.718" v="9622" actId="1076"/>
          <ac:picMkLst>
            <pc:docMk/>
            <pc:sldMk cId="1733281574" sldId="318"/>
            <ac:picMk id="22" creationId="{85E536D7-9990-9C13-52B6-52DA7E000A2F}"/>
          </ac:picMkLst>
        </pc:picChg>
        <pc:cxnChg chg="del mod">
          <ac:chgData name="Niklas Radomski" userId="e601bc51e45071d1" providerId="LiveId" clId="{45701026-7E25-5947-8361-3496F0A3C9AA}" dt="2024-11-10T16:25:52.651" v="9252" actId="478"/>
          <ac:cxnSpMkLst>
            <pc:docMk/>
            <pc:sldMk cId="1733281574" sldId="318"/>
            <ac:cxnSpMk id="8" creationId="{939D12B6-837D-281F-4F35-84B3396DFB0C}"/>
          </ac:cxnSpMkLst>
        </pc:cxnChg>
        <pc:cxnChg chg="del">
          <ac:chgData name="Niklas Radomski" userId="e601bc51e45071d1" providerId="LiveId" clId="{45701026-7E25-5947-8361-3496F0A3C9AA}" dt="2024-11-10T16:25:52.651" v="9252" actId="478"/>
          <ac:cxnSpMkLst>
            <pc:docMk/>
            <pc:sldMk cId="1733281574" sldId="318"/>
            <ac:cxnSpMk id="9" creationId="{70EF1AD8-7C3D-8FB4-83D5-1302700E694D}"/>
          </ac:cxnSpMkLst>
        </pc:cxnChg>
        <pc:cxnChg chg="del">
          <ac:chgData name="Niklas Radomski" userId="e601bc51e45071d1" providerId="LiveId" clId="{45701026-7E25-5947-8361-3496F0A3C9AA}" dt="2024-11-10T16:25:52.651" v="9252" actId="478"/>
          <ac:cxnSpMkLst>
            <pc:docMk/>
            <pc:sldMk cId="1733281574" sldId="318"/>
            <ac:cxnSpMk id="10" creationId="{6F8699D3-37A5-7E07-2ABC-7F3F5C1F62AF}"/>
          </ac:cxnSpMkLst>
        </pc:cxnChg>
        <pc:cxnChg chg="del mod">
          <ac:chgData name="Niklas Radomski" userId="e601bc51e45071d1" providerId="LiveId" clId="{45701026-7E25-5947-8361-3496F0A3C9AA}" dt="2024-11-10T16:25:52.651" v="9252" actId="478"/>
          <ac:cxnSpMkLst>
            <pc:docMk/>
            <pc:sldMk cId="1733281574" sldId="318"/>
            <ac:cxnSpMk id="11" creationId="{71FEDC6F-F8CF-BCC3-0DFC-F08D08B383DA}"/>
          </ac:cxnSpMkLst>
        </pc:cxnChg>
        <pc:cxnChg chg="del mod">
          <ac:chgData name="Niklas Radomski" userId="e601bc51e45071d1" providerId="LiveId" clId="{45701026-7E25-5947-8361-3496F0A3C9AA}" dt="2024-11-10T16:25:52.651" v="9252" actId="478"/>
          <ac:cxnSpMkLst>
            <pc:docMk/>
            <pc:sldMk cId="1733281574" sldId="318"/>
            <ac:cxnSpMk id="12" creationId="{43AD7970-E85C-F906-0D4D-6986471BCF55}"/>
          </ac:cxnSpMkLst>
        </pc:cxnChg>
        <pc:cxnChg chg="del mod">
          <ac:chgData name="Niklas Radomski" userId="e601bc51e45071d1" providerId="LiveId" clId="{45701026-7E25-5947-8361-3496F0A3C9AA}" dt="2024-11-10T16:25:52.651" v="9252" actId="478"/>
          <ac:cxnSpMkLst>
            <pc:docMk/>
            <pc:sldMk cId="1733281574" sldId="318"/>
            <ac:cxnSpMk id="13" creationId="{40DC6F1C-1D32-51D7-88CF-8A40E839CAC1}"/>
          </ac:cxnSpMkLst>
        </pc:cxnChg>
        <pc:cxnChg chg="mod">
          <ac:chgData name="Niklas Radomski" userId="e601bc51e45071d1" providerId="LiveId" clId="{45701026-7E25-5947-8361-3496F0A3C9AA}" dt="2024-11-10T16:49:36.561" v="9620"/>
          <ac:cxnSpMkLst>
            <pc:docMk/>
            <pc:sldMk cId="1733281574" sldId="318"/>
            <ac:cxnSpMk id="26" creationId="{A24A3E42-37FF-3805-49D8-592DF1B1AD1C}"/>
          </ac:cxnSpMkLst>
        </pc:cxnChg>
        <pc:cxnChg chg="mod">
          <ac:chgData name="Niklas Radomski" userId="e601bc51e45071d1" providerId="LiveId" clId="{45701026-7E25-5947-8361-3496F0A3C9AA}" dt="2024-11-10T16:49:36.561" v="9620"/>
          <ac:cxnSpMkLst>
            <pc:docMk/>
            <pc:sldMk cId="1733281574" sldId="318"/>
            <ac:cxnSpMk id="28" creationId="{3E031CF2-354B-CA18-6E4D-77A2B0A51981}"/>
          </ac:cxnSpMkLst>
        </pc:cxnChg>
        <pc:cxnChg chg="mod">
          <ac:chgData name="Niklas Radomski" userId="e601bc51e45071d1" providerId="LiveId" clId="{45701026-7E25-5947-8361-3496F0A3C9AA}" dt="2024-11-15T13:10:08.429" v="10451" actId="14100"/>
          <ac:cxnSpMkLst>
            <pc:docMk/>
            <pc:sldMk cId="1733281574" sldId="318"/>
            <ac:cxnSpMk id="227" creationId="{C76C998B-B999-AABC-3421-E55C3F847172}"/>
          </ac:cxnSpMkLst>
        </pc:cxnChg>
      </pc:sldChg>
      <pc:sldChg chg="addSp delSp modSp add mod modAnim">
        <pc:chgData name="Niklas Radomski" userId="e601bc51e45071d1" providerId="LiveId" clId="{45701026-7E25-5947-8361-3496F0A3C9AA}" dt="2024-11-19T21:00:52.175" v="59749"/>
        <pc:sldMkLst>
          <pc:docMk/>
          <pc:sldMk cId="4113482684" sldId="319"/>
        </pc:sldMkLst>
        <pc:spChg chg="add mod">
          <ac:chgData name="Niklas Radomski" userId="e601bc51e45071d1" providerId="LiveId" clId="{45701026-7E25-5947-8361-3496F0A3C9AA}" dt="2024-11-17T18:34:19.820" v="22297" actId="790"/>
          <ac:spMkLst>
            <pc:docMk/>
            <pc:sldMk cId="4113482684" sldId="319"/>
            <ac:spMk id="3" creationId="{84A6B8AB-D2CE-E5C3-F1BB-BECBBA61D87A}"/>
          </ac:spMkLst>
        </pc:spChg>
        <pc:spChg chg="mod">
          <ac:chgData name="Niklas Radomski" userId="e601bc51e45071d1" providerId="LiveId" clId="{45701026-7E25-5947-8361-3496F0A3C9AA}" dt="2024-11-17T18:34:19.820" v="22297" actId="790"/>
          <ac:spMkLst>
            <pc:docMk/>
            <pc:sldMk cId="4113482684" sldId="319"/>
            <ac:spMk id="4" creationId="{60AF21E8-2DEF-4F1B-4755-8E50335E1050}"/>
          </ac:spMkLst>
        </pc:spChg>
        <pc:spChg chg="add mod">
          <ac:chgData name="Niklas Radomski" userId="e601bc51e45071d1" providerId="LiveId" clId="{45701026-7E25-5947-8361-3496F0A3C9AA}" dt="2024-11-17T18:34:19.820" v="22297" actId="790"/>
          <ac:spMkLst>
            <pc:docMk/>
            <pc:sldMk cId="4113482684" sldId="319"/>
            <ac:spMk id="5" creationId="{6403BE1A-71FB-377E-4654-09B1AFA62566}"/>
          </ac:spMkLst>
        </pc:spChg>
        <pc:spChg chg="add mod">
          <ac:chgData name="Niklas Radomski" userId="e601bc51e45071d1" providerId="LiveId" clId="{45701026-7E25-5947-8361-3496F0A3C9AA}" dt="2024-11-17T18:34:19.820" v="22297" actId="790"/>
          <ac:spMkLst>
            <pc:docMk/>
            <pc:sldMk cId="4113482684" sldId="319"/>
            <ac:spMk id="6" creationId="{93D2715D-576A-8B01-8C9A-50E871FC8EAD}"/>
          </ac:spMkLst>
        </pc:spChg>
        <pc:spChg chg="add mod">
          <ac:chgData name="Niklas Radomski" userId="e601bc51e45071d1" providerId="LiveId" clId="{45701026-7E25-5947-8361-3496F0A3C9AA}" dt="2024-11-19T21:00:52.175" v="59749"/>
          <ac:spMkLst>
            <pc:docMk/>
            <pc:sldMk cId="4113482684" sldId="319"/>
            <ac:spMk id="7" creationId="{96478631-68D4-53EE-A24C-FB823874B5F7}"/>
          </ac:spMkLst>
        </pc:spChg>
        <pc:spChg chg="mod">
          <ac:chgData name="Niklas Radomski" userId="e601bc51e45071d1" providerId="LiveId" clId="{45701026-7E25-5947-8361-3496F0A3C9AA}" dt="2024-11-10T16:48:29.126" v="9609" actId="208"/>
          <ac:spMkLst>
            <pc:docMk/>
            <pc:sldMk cId="4113482684" sldId="319"/>
            <ac:spMk id="8" creationId="{2B23A935-1823-9AD8-1FCB-D3A95D1A51D7}"/>
          </ac:spMkLst>
        </pc:spChg>
        <pc:spChg chg="mod">
          <ac:chgData name="Niklas Radomski" userId="e601bc51e45071d1" providerId="LiveId" clId="{45701026-7E25-5947-8361-3496F0A3C9AA}" dt="2024-11-10T16:48:29.126" v="9609" actId="208"/>
          <ac:spMkLst>
            <pc:docMk/>
            <pc:sldMk cId="4113482684" sldId="319"/>
            <ac:spMk id="9" creationId="{C3B0D48A-F3F3-F48C-DD45-FED6EB6AA260}"/>
          </ac:spMkLst>
        </pc:spChg>
        <pc:spChg chg="del mod">
          <ac:chgData name="Niklas Radomski" userId="e601bc51e45071d1" providerId="LiveId" clId="{45701026-7E25-5947-8361-3496F0A3C9AA}" dt="2024-11-10T16:46:35.396" v="9589" actId="478"/>
          <ac:spMkLst>
            <pc:docMk/>
            <pc:sldMk cId="4113482684" sldId="319"/>
            <ac:spMk id="10" creationId="{1F670BAC-9323-7EDF-02C6-E542861B52E8}"/>
          </ac:spMkLst>
        </pc:spChg>
        <pc:spChg chg="mod">
          <ac:chgData name="Niklas Radomski" userId="e601bc51e45071d1" providerId="LiveId" clId="{45701026-7E25-5947-8361-3496F0A3C9AA}" dt="2024-11-10T16:48:29.126" v="9609" actId="208"/>
          <ac:spMkLst>
            <pc:docMk/>
            <pc:sldMk cId="4113482684" sldId="319"/>
            <ac:spMk id="13" creationId="{96EAF873-3CFE-A2E4-F066-D0B185E804DF}"/>
          </ac:spMkLst>
        </pc:spChg>
        <pc:spChg chg="del">
          <ac:chgData name="Niklas Radomski" userId="e601bc51e45071d1" providerId="LiveId" clId="{45701026-7E25-5947-8361-3496F0A3C9AA}" dt="2024-11-10T16:28:50.938" v="9311" actId="478"/>
          <ac:spMkLst>
            <pc:docMk/>
            <pc:sldMk cId="4113482684" sldId="319"/>
            <ac:spMk id="19" creationId="{76E8E37D-F60C-F1BA-9C1F-0B1B306E0CCF}"/>
          </ac:spMkLst>
        </pc:spChg>
        <pc:spChg chg="del">
          <ac:chgData name="Niklas Radomski" userId="e601bc51e45071d1" providerId="LiveId" clId="{45701026-7E25-5947-8361-3496F0A3C9AA}" dt="2024-11-10T16:28:50.938" v="9311" actId="478"/>
          <ac:spMkLst>
            <pc:docMk/>
            <pc:sldMk cId="4113482684" sldId="319"/>
            <ac:spMk id="20" creationId="{E92CB13C-C6DF-B31C-0624-BF5BDE3304AC}"/>
          </ac:spMkLst>
        </pc:spChg>
        <pc:spChg chg="add mod">
          <ac:chgData name="Niklas Radomski" userId="e601bc51e45071d1" providerId="LiveId" clId="{45701026-7E25-5947-8361-3496F0A3C9AA}" dt="2024-11-10T16:48:59.175" v="9614"/>
          <ac:spMkLst>
            <pc:docMk/>
            <pc:sldMk cId="4113482684" sldId="319"/>
            <ac:spMk id="34" creationId="{D27ACD14-8E3C-D852-0957-E0282607B4F8}"/>
          </ac:spMkLst>
        </pc:spChg>
        <pc:spChg chg="add mod">
          <ac:chgData name="Niklas Radomski" userId="e601bc51e45071d1" providerId="LiveId" clId="{45701026-7E25-5947-8361-3496F0A3C9AA}" dt="2024-11-10T16:48:59.175" v="9614"/>
          <ac:spMkLst>
            <pc:docMk/>
            <pc:sldMk cId="4113482684" sldId="319"/>
            <ac:spMk id="35" creationId="{4E8ADE4F-05B8-72E0-1222-78A5B3CD98F4}"/>
          </ac:spMkLst>
        </pc:spChg>
        <pc:spChg chg="mod">
          <ac:chgData name="Niklas Radomski" userId="e601bc51e45071d1" providerId="LiveId" clId="{45701026-7E25-5947-8361-3496F0A3C9AA}" dt="2024-11-17T18:34:19.820" v="22297" actId="790"/>
          <ac:spMkLst>
            <pc:docMk/>
            <pc:sldMk cId="4113482684" sldId="319"/>
            <ac:spMk id="41" creationId="{03D94D63-8A93-C106-1A11-2627F3E14FB2}"/>
          </ac:spMkLst>
        </pc:spChg>
        <pc:spChg chg="mod">
          <ac:chgData name="Niklas Radomski" userId="e601bc51e45071d1" providerId="LiveId" clId="{45701026-7E25-5947-8361-3496F0A3C9AA}" dt="2024-11-17T18:34:19.820" v="22297" actId="790"/>
          <ac:spMkLst>
            <pc:docMk/>
            <pc:sldMk cId="4113482684" sldId="319"/>
            <ac:spMk id="42" creationId="{CCB44CF5-3F2F-3A9C-FEA8-B3B8DA156D38}"/>
          </ac:spMkLst>
        </pc:spChg>
        <pc:spChg chg="mod">
          <ac:chgData name="Niklas Radomski" userId="e601bc51e45071d1" providerId="LiveId" clId="{45701026-7E25-5947-8361-3496F0A3C9AA}" dt="2024-11-17T18:34:19.820" v="22297" actId="790"/>
          <ac:spMkLst>
            <pc:docMk/>
            <pc:sldMk cId="4113482684" sldId="319"/>
            <ac:spMk id="44" creationId="{74E0B758-EE0F-2474-34E4-939007EE873D}"/>
          </ac:spMkLst>
        </pc:spChg>
        <pc:spChg chg="add del mod">
          <ac:chgData name="Niklas Radomski" userId="e601bc51e45071d1" providerId="LiveId" clId="{45701026-7E25-5947-8361-3496F0A3C9AA}" dt="2024-11-10T16:52:55.726" v="9668" actId="21"/>
          <ac:spMkLst>
            <pc:docMk/>
            <pc:sldMk cId="4113482684" sldId="319"/>
            <ac:spMk id="47" creationId="{036DA74C-7F25-879D-74AE-FF619902105C}"/>
          </ac:spMkLst>
        </pc:spChg>
        <pc:spChg chg="mod">
          <ac:chgData name="Niklas Radomski" userId="e601bc51e45071d1" providerId="LiveId" clId="{45701026-7E25-5947-8361-3496F0A3C9AA}" dt="2024-11-17T18:34:19.820" v="22297" actId="790"/>
          <ac:spMkLst>
            <pc:docMk/>
            <pc:sldMk cId="4113482684" sldId="319"/>
            <ac:spMk id="225" creationId="{5EF4C62B-4C2C-5554-8F9B-8FDA2A9DC035}"/>
          </ac:spMkLst>
        </pc:spChg>
        <pc:grpChg chg="add del mod">
          <ac:chgData name="Niklas Radomski" userId="e601bc51e45071d1" providerId="LiveId" clId="{45701026-7E25-5947-8361-3496F0A3C9AA}" dt="2024-11-10T16:50:24.580" v="9630" actId="478"/>
          <ac:grpSpMkLst>
            <pc:docMk/>
            <pc:sldMk cId="4113482684" sldId="319"/>
            <ac:grpSpMk id="7" creationId="{3B61D377-9B33-00B0-1CCF-8FAE2221DB81}"/>
          </ac:grpSpMkLst>
        </pc:grpChg>
        <pc:grpChg chg="add mod">
          <ac:chgData name="Niklas Radomski" userId="e601bc51e45071d1" providerId="LiveId" clId="{45701026-7E25-5947-8361-3496F0A3C9AA}" dt="2024-11-10T16:50:24.760" v="9631"/>
          <ac:grpSpMkLst>
            <pc:docMk/>
            <pc:sldMk cId="4113482684" sldId="319"/>
            <ac:grpSpMk id="40" creationId="{229E10EC-2D44-E19C-AD95-A5A3B930EF4D}"/>
          </ac:grpSpMkLst>
        </pc:grpChg>
        <pc:picChg chg="add del mod">
          <ac:chgData name="Niklas Radomski" userId="e601bc51e45071d1" providerId="LiveId" clId="{45701026-7E25-5947-8361-3496F0A3C9AA}" dt="2024-11-10T16:50:19.931" v="9629" actId="1076"/>
          <ac:picMkLst>
            <pc:docMk/>
            <pc:sldMk cId="4113482684" sldId="319"/>
            <ac:picMk id="2" creationId="{CE04858D-2743-C21B-D94F-45631F8926F2}"/>
          </ac:picMkLst>
        </pc:picChg>
        <pc:picChg chg="mod">
          <ac:chgData name="Niklas Radomski" userId="e601bc51e45071d1" providerId="LiveId" clId="{45701026-7E25-5947-8361-3496F0A3C9AA}" dt="2024-11-10T16:51:27.012" v="9641" actId="1076"/>
          <ac:picMkLst>
            <pc:docMk/>
            <pc:sldMk cId="4113482684" sldId="319"/>
            <ac:picMk id="14" creationId="{732340CF-0466-CC8F-FDA0-C41790352BDB}"/>
          </ac:picMkLst>
        </pc:picChg>
        <pc:picChg chg="mod">
          <ac:chgData name="Niklas Radomski" userId="e601bc51e45071d1" providerId="LiveId" clId="{45701026-7E25-5947-8361-3496F0A3C9AA}" dt="2024-11-10T16:50:09.041" v="9626" actId="1076"/>
          <ac:picMkLst>
            <pc:docMk/>
            <pc:sldMk cId="4113482684" sldId="319"/>
            <ac:picMk id="15" creationId="{9D751901-E1D4-63D5-DDFC-FEE987FF7295}"/>
          </ac:picMkLst>
        </pc:picChg>
        <pc:picChg chg="mod">
          <ac:chgData name="Niklas Radomski" userId="e601bc51e45071d1" providerId="LiveId" clId="{45701026-7E25-5947-8361-3496F0A3C9AA}" dt="2024-11-10T16:50:09.041" v="9626" actId="1076"/>
          <ac:picMkLst>
            <pc:docMk/>
            <pc:sldMk cId="4113482684" sldId="319"/>
            <ac:picMk id="16" creationId="{E79853F5-1361-0DE6-4F6B-78D4609EC8B4}"/>
          </ac:picMkLst>
        </pc:picChg>
        <pc:picChg chg="mod">
          <ac:chgData name="Niklas Radomski" userId="e601bc51e45071d1" providerId="LiveId" clId="{45701026-7E25-5947-8361-3496F0A3C9AA}" dt="2024-11-10T16:50:09.041" v="9626" actId="1076"/>
          <ac:picMkLst>
            <pc:docMk/>
            <pc:sldMk cId="4113482684" sldId="319"/>
            <ac:picMk id="17" creationId="{032EE7D5-26F4-CE9F-C8A7-B7A49132EB00}"/>
          </ac:picMkLst>
        </pc:picChg>
        <pc:picChg chg="mod">
          <ac:chgData name="Niklas Radomski" userId="e601bc51e45071d1" providerId="LiveId" clId="{45701026-7E25-5947-8361-3496F0A3C9AA}" dt="2024-11-10T16:50:09.041" v="9626" actId="1076"/>
          <ac:picMkLst>
            <pc:docMk/>
            <pc:sldMk cId="4113482684" sldId="319"/>
            <ac:picMk id="18" creationId="{4481A9FB-837C-540E-DF3A-2176CFB8040D}"/>
          </ac:picMkLst>
        </pc:picChg>
        <pc:picChg chg="add mod">
          <ac:chgData name="Niklas Radomski" userId="e601bc51e45071d1" providerId="LiveId" clId="{45701026-7E25-5947-8361-3496F0A3C9AA}" dt="2024-11-10T16:48:59.175" v="9614"/>
          <ac:picMkLst>
            <pc:docMk/>
            <pc:sldMk cId="4113482684" sldId="319"/>
            <ac:picMk id="29" creationId="{D136FF1D-BA74-588B-AF69-43F621ADF287}"/>
          </ac:picMkLst>
        </pc:picChg>
        <pc:picChg chg="add mod">
          <ac:chgData name="Niklas Radomski" userId="e601bc51e45071d1" providerId="LiveId" clId="{45701026-7E25-5947-8361-3496F0A3C9AA}" dt="2024-11-10T16:48:59.175" v="9614"/>
          <ac:picMkLst>
            <pc:docMk/>
            <pc:sldMk cId="4113482684" sldId="319"/>
            <ac:picMk id="30" creationId="{F759B435-1F09-8521-0C3F-6D96078436B6}"/>
          </ac:picMkLst>
        </pc:picChg>
        <pc:picChg chg="add mod">
          <ac:chgData name="Niklas Radomski" userId="e601bc51e45071d1" providerId="LiveId" clId="{45701026-7E25-5947-8361-3496F0A3C9AA}" dt="2024-11-10T16:48:59.175" v="9614"/>
          <ac:picMkLst>
            <pc:docMk/>
            <pc:sldMk cId="4113482684" sldId="319"/>
            <ac:picMk id="31" creationId="{24A13375-AB3D-38A2-E218-7BB47425884E}"/>
          </ac:picMkLst>
        </pc:picChg>
        <pc:picChg chg="add mod">
          <ac:chgData name="Niklas Radomski" userId="e601bc51e45071d1" providerId="LiveId" clId="{45701026-7E25-5947-8361-3496F0A3C9AA}" dt="2024-11-10T16:48:59.175" v="9614"/>
          <ac:picMkLst>
            <pc:docMk/>
            <pc:sldMk cId="4113482684" sldId="319"/>
            <ac:picMk id="32" creationId="{5FA1B393-30A1-9E13-0F56-7EB5208E1E30}"/>
          </ac:picMkLst>
        </pc:picChg>
        <pc:picChg chg="add mod">
          <ac:chgData name="Niklas Radomski" userId="e601bc51e45071d1" providerId="LiveId" clId="{45701026-7E25-5947-8361-3496F0A3C9AA}" dt="2024-11-10T16:48:59.175" v="9614"/>
          <ac:picMkLst>
            <pc:docMk/>
            <pc:sldMk cId="4113482684" sldId="319"/>
            <ac:picMk id="33" creationId="{0E68B704-A8B4-9EAA-EC94-ED0DC392F8C3}"/>
          </ac:picMkLst>
        </pc:picChg>
        <pc:picChg chg="add mod">
          <ac:chgData name="Niklas Radomski" userId="e601bc51e45071d1" providerId="LiveId" clId="{45701026-7E25-5947-8361-3496F0A3C9AA}" dt="2024-11-10T16:48:59.175" v="9614"/>
          <ac:picMkLst>
            <pc:docMk/>
            <pc:sldMk cId="4113482684" sldId="319"/>
            <ac:picMk id="36" creationId="{247611DC-DFCD-1140-DE99-06B7642DD820}"/>
          </ac:picMkLst>
        </pc:picChg>
        <pc:picChg chg="add mod">
          <ac:chgData name="Niklas Radomski" userId="e601bc51e45071d1" providerId="LiveId" clId="{45701026-7E25-5947-8361-3496F0A3C9AA}" dt="2024-11-10T16:49:11.216" v="9616"/>
          <ac:picMkLst>
            <pc:docMk/>
            <pc:sldMk cId="4113482684" sldId="319"/>
            <ac:picMk id="37" creationId="{47CB4772-ABE8-E61A-5192-A5FC66981F82}"/>
          </ac:picMkLst>
        </pc:picChg>
        <pc:picChg chg="add mod">
          <ac:chgData name="Niklas Radomski" userId="e601bc51e45071d1" providerId="LiveId" clId="{45701026-7E25-5947-8361-3496F0A3C9AA}" dt="2024-11-10T16:49:54.350" v="9623"/>
          <ac:picMkLst>
            <pc:docMk/>
            <pc:sldMk cId="4113482684" sldId="319"/>
            <ac:picMk id="38" creationId="{4D134653-74AF-D13C-B275-C817DCE09935}"/>
          </ac:picMkLst>
        </pc:picChg>
        <pc:picChg chg="add del mod">
          <ac:chgData name="Niklas Radomski" userId="e601bc51e45071d1" providerId="LiveId" clId="{45701026-7E25-5947-8361-3496F0A3C9AA}" dt="2024-11-10T16:50:11.945" v="9627" actId="478"/>
          <ac:picMkLst>
            <pc:docMk/>
            <pc:sldMk cId="4113482684" sldId="319"/>
            <ac:picMk id="39" creationId="{5AA27982-E7C3-4162-26F9-35A3987CA88A}"/>
          </ac:picMkLst>
        </pc:picChg>
        <pc:picChg chg="add del mod">
          <ac:chgData name="Niklas Radomski" userId="e601bc51e45071d1" providerId="LiveId" clId="{45701026-7E25-5947-8361-3496F0A3C9AA}" dt="2024-11-10T16:51:28.938" v="9644" actId="1076"/>
          <ac:picMkLst>
            <pc:docMk/>
            <pc:sldMk cId="4113482684" sldId="319"/>
            <ac:picMk id="46" creationId="{418AE195-091A-0851-EB28-2B93536DA38C}"/>
          </ac:picMkLst>
        </pc:picChg>
        <pc:cxnChg chg="mod">
          <ac:chgData name="Niklas Radomski" userId="e601bc51e45071d1" providerId="LiveId" clId="{45701026-7E25-5947-8361-3496F0A3C9AA}" dt="2024-11-10T16:50:24.580" v="9630" actId="478"/>
          <ac:cxnSpMkLst>
            <pc:docMk/>
            <pc:sldMk cId="4113482684" sldId="319"/>
            <ac:cxnSpMk id="11" creationId="{4E5A5805-F3F8-718A-9ED3-B2BB4BF6A4F9}"/>
          </ac:cxnSpMkLst>
        </pc:cxnChg>
        <pc:cxnChg chg="del mod">
          <ac:chgData name="Niklas Radomski" userId="e601bc51e45071d1" providerId="LiveId" clId="{45701026-7E25-5947-8361-3496F0A3C9AA}" dt="2024-11-10T16:46:38.628" v="9590" actId="478"/>
          <ac:cxnSpMkLst>
            <pc:docMk/>
            <pc:sldMk cId="4113482684" sldId="319"/>
            <ac:cxnSpMk id="12" creationId="{BFDBA658-0489-CECA-24E1-60D000D698C8}"/>
          </ac:cxnSpMkLst>
        </pc:cxnChg>
        <pc:cxnChg chg="mod">
          <ac:chgData name="Niklas Radomski" userId="e601bc51e45071d1" providerId="LiveId" clId="{45701026-7E25-5947-8361-3496F0A3C9AA}" dt="2024-11-10T16:50:24.580" v="9630" actId="478"/>
          <ac:cxnSpMkLst>
            <pc:docMk/>
            <pc:sldMk cId="4113482684" sldId="319"/>
            <ac:cxnSpMk id="21" creationId="{1B50065E-7F9E-D6E6-0000-09058A4ABCC7}"/>
          </ac:cxnSpMkLst>
        </pc:cxnChg>
        <pc:cxnChg chg="mod">
          <ac:chgData name="Niklas Radomski" userId="e601bc51e45071d1" providerId="LiveId" clId="{45701026-7E25-5947-8361-3496F0A3C9AA}" dt="2024-11-10T16:50:24.760" v="9631"/>
          <ac:cxnSpMkLst>
            <pc:docMk/>
            <pc:sldMk cId="4113482684" sldId="319"/>
            <ac:cxnSpMk id="43" creationId="{20230D84-F7BB-5011-5015-54E312D95A5C}"/>
          </ac:cxnSpMkLst>
        </pc:cxnChg>
        <pc:cxnChg chg="mod">
          <ac:chgData name="Niklas Radomski" userId="e601bc51e45071d1" providerId="LiveId" clId="{45701026-7E25-5947-8361-3496F0A3C9AA}" dt="2024-11-10T16:50:24.760" v="9631"/>
          <ac:cxnSpMkLst>
            <pc:docMk/>
            <pc:sldMk cId="4113482684" sldId="319"/>
            <ac:cxnSpMk id="45" creationId="{668FA882-107B-BBBF-2A73-ECB862FE870D}"/>
          </ac:cxnSpMkLst>
        </pc:cxnChg>
      </pc:sldChg>
      <pc:sldChg chg="addSp modSp add mod modTransition">
        <pc:chgData name="Niklas Radomski" userId="e601bc51e45071d1" providerId="LiveId" clId="{45701026-7E25-5947-8361-3496F0A3C9AA}" dt="2024-11-19T21:10:30.665" v="59811"/>
        <pc:sldMkLst>
          <pc:docMk/>
          <pc:sldMk cId="2142768521" sldId="320"/>
        </pc:sldMkLst>
        <pc:spChg chg="add mod">
          <ac:chgData name="Niklas Radomski" userId="e601bc51e45071d1" providerId="LiveId" clId="{45701026-7E25-5947-8361-3496F0A3C9AA}" dt="2024-11-19T21:00:52.175" v="59749"/>
          <ac:spMkLst>
            <pc:docMk/>
            <pc:sldMk cId="2142768521" sldId="320"/>
            <ac:spMk id="2" creationId="{9B913D96-3AF9-FF04-F7F3-F05B3D36D67D}"/>
          </ac:spMkLst>
        </pc:spChg>
        <pc:spChg chg="mod">
          <ac:chgData name="Niklas Radomski" userId="e601bc51e45071d1" providerId="LiveId" clId="{45701026-7E25-5947-8361-3496F0A3C9AA}" dt="2024-11-17T18:34:19.820" v="22297" actId="790"/>
          <ac:spMkLst>
            <pc:docMk/>
            <pc:sldMk cId="2142768521" sldId="320"/>
            <ac:spMk id="399" creationId="{C16E4B86-108C-9B4B-90E8-0DA58F82815D}"/>
          </ac:spMkLst>
        </pc:spChg>
      </pc:sldChg>
      <pc:sldChg chg="addSp delSp modSp add mod">
        <pc:chgData name="Niklas Radomski" userId="e601bc51e45071d1" providerId="LiveId" clId="{45701026-7E25-5947-8361-3496F0A3C9AA}" dt="2024-11-19T21:00:52.175" v="59749"/>
        <pc:sldMkLst>
          <pc:docMk/>
          <pc:sldMk cId="102157798" sldId="321"/>
        </pc:sldMkLst>
        <pc:spChg chg="add mod">
          <ac:chgData name="Niklas Radomski" userId="e601bc51e45071d1" providerId="LiveId" clId="{45701026-7E25-5947-8361-3496F0A3C9AA}" dt="2024-11-17T18:34:19.820" v="22297" actId="790"/>
          <ac:spMkLst>
            <pc:docMk/>
            <pc:sldMk cId="102157798" sldId="321"/>
            <ac:spMk id="2" creationId="{D1D7BE38-4209-2AF7-B5A2-E92266513328}"/>
          </ac:spMkLst>
        </pc:spChg>
        <pc:spChg chg="del">
          <ac:chgData name="Niklas Radomski" userId="e601bc51e45071d1" providerId="LiveId" clId="{45701026-7E25-5947-8361-3496F0A3C9AA}" dt="2024-11-10T16:50:38.870" v="9633" actId="478"/>
          <ac:spMkLst>
            <pc:docMk/>
            <pc:sldMk cId="102157798" sldId="321"/>
            <ac:spMk id="3" creationId="{5302E262-1FC3-6392-AAB6-B3B129507CC8}"/>
          </ac:spMkLst>
        </pc:spChg>
        <pc:spChg chg="add mod">
          <ac:chgData name="Niklas Radomski" userId="e601bc51e45071d1" providerId="LiveId" clId="{45701026-7E25-5947-8361-3496F0A3C9AA}" dt="2024-11-19T20:57:33.634" v="59748" actId="1076"/>
          <ac:spMkLst>
            <pc:docMk/>
            <pc:sldMk cId="102157798" sldId="321"/>
            <ac:spMk id="3" creationId="{B43F2E58-3B9A-85A7-0D06-7DFED9507FBE}"/>
          </ac:spMkLst>
        </pc:spChg>
        <pc:spChg chg="mod">
          <ac:chgData name="Niklas Radomski" userId="e601bc51e45071d1" providerId="LiveId" clId="{45701026-7E25-5947-8361-3496F0A3C9AA}" dt="2024-11-17T18:34:19.820" v="22297" actId="790"/>
          <ac:spMkLst>
            <pc:docMk/>
            <pc:sldMk cId="102157798" sldId="321"/>
            <ac:spMk id="4" creationId="{1716C7F5-E29C-E1FB-6871-7AD345E612CE}"/>
          </ac:spMkLst>
        </pc:spChg>
        <pc:spChg chg="add mod">
          <ac:chgData name="Niklas Radomski" userId="e601bc51e45071d1" providerId="LiveId" clId="{45701026-7E25-5947-8361-3496F0A3C9AA}" dt="2024-11-19T21:00:52.175" v="59749"/>
          <ac:spMkLst>
            <pc:docMk/>
            <pc:sldMk cId="102157798" sldId="321"/>
            <ac:spMk id="5" creationId="{317DC6D9-19C8-96FE-4F9D-828BC53D1DFE}"/>
          </ac:spMkLst>
        </pc:spChg>
        <pc:spChg chg="del">
          <ac:chgData name="Niklas Radomski" userId="e601bc51e45071d1" providerId="LiveId" clId="{45701026-7E25-5947-8361-3496F0A3C9AA}" dt="2024-11-10T16:50:38.870" v="9633" actId="478"/>
          <ac:spMkLst>
            <pc:docMk/>
            <pc:sldMk cId="102157798" sldId="321"/>
            <ac:spMk id="5" creationId="{6DB28FE1-1707-378F-96AD-E5094541E297}"/>
          </ac:spMkLst>
        </pc:spChg>
        <pc:spChg chg="del">
          <ac:chgData name="Niklas Radomski" userId="e601bc51e45071d1" providerId="LiveId" clId="{45701026-7E25-5947-8361-3496F0A3C9AA}" dt="2024-11-10T16:50:38.870" v="9633" actId="478"/>
          <ac:spMkLst>
            <pc:docMk/>
            <pc:sldMk cId="102157798" sldId="321"/>
            <ac:spMk id="6" creationId="{AD592805-9E7F-E68A-3A4C-42E73EA76537}"/>
          </ac:spMkLst>
        </pc:spChg>
        <pc:spChg chg="add mod">
          <ac:chgData name="Niklas Radomski" userId="e601bc51e45071d1" providerId="LiveId" clId="{45701026-7E25-5947-8361-3496F0A3C9AA}" dt="2024-11-10T16:52:50.869" v="9663" actId="14100"/>
          <ac:spMkLst>
            <pc:docMk/>
            <pc:sldMk cId="102157798" sldId="321"/>
            <ac:spMk id="8" creationId="{397193B0-6725-BBCF-ECEF-F0BA1EB0A33B}"/>
          </ac:spMkLst>
        </pc:spChg>
        <pc:spChg chg="add del mod">
          <ac:chgData name="Niklas Radomski" userId="e601bc51e45071d1" providerId="LiveId" clId="{45701026-7E25-5947-8361-3496F0A3C9AA}" dt="2024-11-19T20:57:25.514" v="59745" actId="478"/>
          <ac:spMkLst>
            <pc:docMk/>
            <pc:sldMk cId="102157798" sldId="321"/>
            <ac:spMk id="9" creationId="{55A47D0A-BD29-9D29-F4AE-C711B9C28F31}"/>
          </ac:spMkLst>
        </pc:spChg>
        <pc:spChg chg="add del mod">
          <ac:chgData name="Niklas Radomski" userId="e601bc51e45071d1" providerId="LiveId" clId="{45701026-7E25-5947-8361-3496F0A3C9AA}" dt="2024-11-10T16:54:58.966" v="9694" actId="21"/>
          <ac:spMkLst>
            <pc:docMk/>
            <pc:sldMk cId="102157798" sldId="321"/>
            <ac:spMk id="10" creationId="{7988AAB5-6821-C01A-9018-AE1D93504381}"/>
          </ac:spMkLst>
        </pc:spChg>
        <pc:spChg chg="add del mod">
          <ac:chgData name="Niklas Radomski" userId="e601bc51e45071d1" providerId="LiveId" clId="{45701026-7E25-5947-8361-3496F0A3C9AA}" dt="2024-11-10T16:54:58.966" v="9694" actId="21"/>
          <ac:spMkLst>
            <pc:docMk/>
            <pc:sldMk cId="102157798" sldId="321"/>
            <ac:spMk id="11" creationId="{5F80D7AB-3CFD-4775-2C2E-6AC5B6E58523}"/>
          </ac:spMkLst>
        </pc:spChg>
        <pc:spChg chg="add del mod">
          <ac:chgData name="Niklas Radomski" userId="e601bc51e45071d1" providerId="LiveId" clId="{45701026-7E25-5947-8361-3496F0A3C9AA}" dt="2024-11-10T16:54:58.966" v="9694" actId="21"/>
          <ac:spMkLst>
            <pc:docMk/>
            <pc:sldMk cId="102157798" sldId="321"/>
            <ac:spMk id="12" creationId="{ADB085B7-949A-1FC3-BFC5-47C3A2922B67}"/>
          </ac:spMkLst>
        </pc:spChg>
        <pc:spChg chg="mod">
          <ac:chgData name="Niklas Radomski" userId="e601bc51e45071d1" providerId="LiveId" clId="{45701026-7E25-5947-8361-3496F0A3C9AA}" dt="2024-11-17T18:34:19.820" v="22297" actId="790"/>
          <ac:spMkLst>
            <pc:docMk/>
            <pc:sldMk cId="102157798" sldId="321"/>
            <ac:spMk id="41" creationId="{8F55EF1C-A77D-AAEB-E646-C196FB44ABD7}"/>
          </ac:spMkLst>
        </pc:spChg>
        <pc:spChg chg="mod">
          <ac:chgData name="Niklas Radomski" userId="e601bc51e45071d1" providerId="LiveId" clId="{45701026-7E25-5947-8361-3496F0A3C9AA}" dt="2024-11-17T18:34:19.820" v="22297" actId="790"/>
          <ac:spMkLst>
            <pc:docMk/>
            <pc:sldMk cId="102157798" sldId="321"/>
            <ac:spMk id="42" creationId="{E96EAAD0-A094-F281-4EF7-C9CEBA5D54C4}"/>
          </ac:spMkLst>
        </pc:spChg>
        <pc:spChg chg="mod">
          <ac:chgData name="Niklas Radomski" userId="e601bc51e45071d1" providerId="LiveId" clId="{45701026-7E25-5947-8361-3496F0A3C9AA}" dt="2024-11-17T18:34:19.820" v="22297" actId="790"/>
          <ac:spMkLst>
            <pc:docMk/>
            <pc:sldMk cId="102157798" sldId="321"/>
            <ac:spMk id="44" creationId="{E8C6821C-ED38-46AE-C8CA-21D84D3BF981}"/>
          </ac:spMkLst>
        </pc:spChg>
        <pc:spChg chg="mod">
          <ac:chgData name="Niklas Radomski" userId="e601bc51e45071d1" providerId="LiveId" clId="{45701026-7E25-5947-8361-3496F0A3C9AA}" dt="2024-11-17T18:34:19.820" v="22297" actId="790"/>
          <ac:spMkLst>
            <pc:docMk/>
            <pc:sldMk cId="102157798" sldId="321"/>
            <ac:spMk id="225" creationId="{E150617F-0110-194E-9CF9-6DCE8564BE38}"/>
          </ac:spMkLst>
        </pc:spChg>
        <pc:picChg chg="del">
          <ac:chgData name="Niklas Radomski" userId="e601bc51e45071d1" providerId="LiveId" clId="{45701026-7E25-5947-8361-3496F0A3C9AA}" dt="2024-11-10T16:50:46.132" v="9635" actId="478"/>
          <ac:picMkLst>
            <pc:docMk/>
            <pc:sldMk cId="102157798" sldId="321"/>
            <ac:picMk id="2" creationId="{21B03DA1-1061-1FA2-51E4-E0651730C4A7}"/>
          </ac:picMkLst>
        </pc:picChg>
        <pc:picChg chg="add del mod">
          <ac:chgData name="Niklas Radomski" userId="e601bc51e45071d1" providerId="LiveId" clId="{45701026-7E25-5947-8361-3496F0A3C9AA}" dt="2024-11-10T16:51:52.954" v="9648" actId="478"/>
          <ac:picMkLst>
            <pc:docMk/>
            <pc:sldMk cId="102157798" sldId="321"/>
            <ac:picMk id="7" creationId="{7569F4CE-36B6-7FAC-EA44-957C4C05547D}"/>
          </ac:picMkLst>
        </pc:picChg>
        <pc:picChg chg="mod">
          <ac:chgData name="Niklas Radomski" userId="e601bc51e45071d1" providerId="LiveId" clId="{45701026-7E25-5947-8361-3496F0A3C9AA}" dt="2024-11-10T16:50:44.476" v="9634" actId="1076"/>
          <ac:picMkLst>
            <pc:docMk/>
            <pc:sldMk cId="102157798" sldId="321"/>
            <ac:picMk id="18" creationId="{B746C534-3836-D3D8-2E49-064D30BE0ED9}"/>
          </ac:picMkLst>
        </pc:picChg>
      </pc:sldChg>
      <pc:sldChg chg="addSp delSp modSp add mod modAnim">
        <pc:chgData name="Niklas Radomski" userId="e601bc51e45071d1" providerId="LiveId" clId="{45701026-7E25-5947-8361-3496F0A3C9AA}" dt="2024-11-19T21:00:52.175" v="59749"/>
        <pc:sldMkLst>
          <pc:docMk/>
          <pc:sldMk cId="169608289" sldId="322"/>
        </pc:sldMkLst>
        <pc:spChg chg="add mod">
          <ac:chgData name="Niklas Radomski" userId="e601bc51e45071d1" providerId="LiveId" clId="{45701026-7E25-5947-8361-3496F0A3C9AA}" dt="2024-11-17T18:34:19.820" v="22297" actId="790"/>
          <ac:spMkLst>
            <pc:docMk/>
            <pc:sldMk cId="169608289" sldId="322"/>
            <ac:spMk id="2" creationId="{5750D077-9348-4783-F094-E668B562C878}"/>
          </ac:spMkLst>
        </pc:spChg>
        <pc:spChg chg="add mod">
          <ac:chgData name="Niklas Radomski" userId="e601bc51e45071d1" providerId="LiveId" clId="{45701026-7E25-5947-8361-3496F0A3C9AA}" dt="2024-11-17T18:34:19.820" v="22297" actId="790"/>
          <ac:spMkLst>
            <pc:docMk/>
            <pc:sldMk cId="169608289" sldId="322"/>
            <ac:spMk id="3" creationId="{1E6CF802-EFC2-F9FF-6C41-927903876B31}"/>
          </ac:spMkLst>
        </pc:spChg>
        <pc:spChg chg="mod">
          <ac:chgData name="Niklas Radomski" userId="e601bc51e45071d1" providerId="LiveId" clId="{45701026-7E25-5947-8361-3496F0A3C9AA}" dt="2024-11-17T18:34:19.820" v="22297" actId="790"/>
          <ac:spMkLst>
            <pc:docMk/>
            <pc:sldMk cId="169608289" sldId="322"/>
            <ac:spMk id="4" creationId="{0E94D44A-F0C1-C967-6619-A332366A3BAA}"/>
          </ac:spMkLst>
        </pc:spChg>
        <pc:spChg chg="add mod">
          <ac:chgData name="Niklas Radomski" userId="e601bc51e45071d1" providerId="LiveId" clId="{45701026-7E25-5947-8361-3496F0A3C9AA}" dt="2024-11-17T18:34:19.820" v="22297" actId="790"/>
          <ac:spMkLst>
            <pc:docMk/>
            <pc:sldMk cId="169608289" sldId="322"/>
            <ac:spMk id="5" creationId="{01DBC2B6-5E12-9CA7-7979-F720B0D083FB}"/>
          </ac:spMkLst>
        </pc:spChg>
        <pc:spChg chg="add mod">
          <ac:chgData name="Niklas Radomski" userId="e601bc51e45071d1" providerId="LiveId" clId="{45701026-7E25-5947-8361-3496F0A3C9AA}" dt="2024-11-17T18:34:19.820" v="22297" actId="790"/>
          <ac:spMkLst>
            <pc:docMk/>
            <pc:sldMk cId="169608289" sldId="322"/>
            <ac:spMk id="6" creationId="{28D94C72-2B7E-1F81-1881-DC4EB9C4F698}"/>
          </ac:spMkLst>
        </pc:spChg>
        <pc:spChg chg="add mod">
          <ac:chgData name="Niklas Radomski" userId="e601bc51e45071d1" providerId="LiveId" clId="{45701026-7E25-5947-8361-3496F0A3C9AA}" dt="2024-11-17T18:34:19.820" v="22297" actId="790"/>
          <ac:spMkLst>
            <pc:docMk/>
            <pc:sldMk cId="169608289" sldId="322"/>
            <ac:spMk id="7" creationId="{ECD72E73-A3E5-E539-51E9-6701F26A262C}"/>
          </ac:spMkLst>
        </pc:spChg>
        <pc:spChg chg="add mod">
          <ac:chgData name="Niklas Radomski" userId="e601bc51e45071d1" providerId="LiveId" clId="{45701026-7E25-5947-8361-3496F0A3C9AA}" dt="2024-11-19T21:00:52.175" v="59749"/>
          <ac:spMkLst>
            <pc:docMk/>
            <pc:sldMk cId="169608289" sldId="322"/>
            <ac:spMk id="8" creationId="{5BDF793F-1C9F-D6AC-A292-53FE237A8A4A}"/>
          </ac:spMkLst>
        </pc:spChg>
        <pc:spChg chg="mod">
          <ac:chgData name="Niklas Radomski" userId="e601bc51e45071d1" providerId="LiveId" clId="{45701026-7E25-5947-8361-3496F0A3C9AA}" dt="2024-11-17T18:34:19.820" v="22297" actId="790"/>
          <ac:spMkLst>
            <pc:docMk/>
            <pc:sldMk cId="169608289" sldId="322"/>
            <ac:spMk id="41" creationId="{F7ECFFC1-6EAD-D5BB-F7F5-48F7932C755D}"/>
          </ac:spMkLst>
        </pc:spChg>
        <pc:spChg chg="mod">
          <ac:chgData name="Niklas Radomski" userId="e601bc51e45071d1" providerId="LiveId" clId="{45701026-7E25-5947-8361-3496F0A3C9AA}" dt="2024-11-17T18:34:19.820" v="22297" actId="790"/>
          <ac:spMkLst>
            <pc:docMk/>
            <pc:sldMk cId="169608289" sldId="322"/>
            <ac:spMk id="42" creationId="{CA85FE0C-3392-D8F1-E1FA-0CCAE346F8B4}"/>
          </ac:spMkLst>
        </pc:spChg>
        <pc:spChg chg="mod">
          <ac:chgData name="Niklas Radomski" userId="e601bc51e45071d1" providerId="LiveId" clId="{45701026-7E25-5947-8361-3496F0A3C9AA}" dt="2024-11-17T18:34:19.820" v="22297" actId="790"/>
          <ac:spMkLst>
            <pc:docMk/>
            <pc:sldMk cId="169608289" sldId="322"/>
            <ac:spMk id="44" creationId="{6F1FA374-98D1-FC0D-77BB-3AC9501620A3}"/>
          </ac:spMkLst>
        </pc:spChg>
        <pc:spChg chg="mod">
          <ac:chgData name="Niklas Radomski" userId="e601bc51e45071d1" providerId="LiveId" clId="{45701026-7E25-5947-8361-3496F0A3C9AA}" dt="2024-11-17T18:34:19.820" v="22297" actId="790"/>
          <ac:spMkLst>
            <pc:docMk/>
            <pc:sldMk cId="169608289" sldId="322"/>
            <ac:spMk id="225" creationId="{A987F373-9C0C-C064-DA8D-E0360479757C}"/>
          </ac:spMkLst>
        </pc:spChg>
        <pc:picChg chg="add del mod">
          <ac:chgData name="Niklas Radomski" userId="e601bc51e45071d1" providerId="LiveId" clId="{45701026-7E25-5947-8361-3496F0A3C9AA}" dt="2024-11-10T16:53:27.074" v="9677" actId="478"/>
          <ac:picMkLst>
            <pc:docMk/>
            <pc:sldMk cId="169608289" sldId="322"/>
            <ac:picMk id="3" creationId="{889F6CE1-A32A-C71A-B0E4-F19964FA367E}"/>
          </ac:picMkLst>
        </pc:picChg>
      </pc:sldChg>
      <pc:sldChg chg="addSp delSp modSp add mod modAnim modNotesTx">
        <pc:chgData name="Niklas Radomski" userId="e601bc51e45071d1" providerId="LiveId" clId="{45701026-7E25-5947-8361-3496F0A3C9AA}" dt="2024-11-19T21:00:52.175" v="59749"/>
        <pc:sldMkLst>
          <pc:docMk/>
          <pc:sldMk cId="3765295272" sldId="323"/>
        </pc:sldMkLst>
        <pc:spChg chg="mod">
          <ac:chgData name="Niklas Radomski" userId="e601bc51e45071d1" providerId="LiveId" clId="{45701026-7E25-5947-8361-3496F0A3C9AA}" dt="2024-11-17T18:34:19.820" v="22297" actId="790"/>
          <ac:spMkLst>
            <pc:docMk/>
            <pc:sldMk cId="3765295272" sldId="323"/>
            <ac:spMk id="2" creationId="{5213E084-A41A-09CA-26D3-6E25CA3ED198}"/>
          </ac:spMkLst>
        </pc:spChg>
        <pc:spChg chg="mod">
          <ac:chgData name="Niklas Radomski" userId="e601bc51e45071d1" providerId="LiveId" clId="{45701026-7E25-5947-8361-3496F0A3C9AA}" dt="2024-11-17T18:34:19.820" v="22297" actId="790"/>
          <ac:spMkLst>
            <pc:docMk/>
            <pc:sldMk cId="3765295272" sldId="323"/>
            <ac:spMk id="4" creationId="{5C8AAE88-01BD-460C-6BA1-4066D99D0AB7}"/>
          </ac:spMkLst>
        </pc:spChg>
        <pc:spChg chg="add mod">
          <ac:chgData name="Niklas Radomski" userId="e601bc51e45071d1" providerId="LiveId" clId="{45701026-7E25-5947-8361-3496F0A3C9AA}" dt="2024-11-17T18:34:19.820" v="22297" actId="790"/>
          <ac:spMkLst>
            <pc:docMk/>
            <pc:sldMk cId="3765295272" sldId="323"/>
            <ac:spMk id="5" creationId="{FB4BDE61-CB90-9D68-2B45-1D6A4DE544CB}"/>
          </ac:spMkLst>
        </pc:spChg>
        <pc:spChg chg="del">
          <ac:chgData name="Niklas Radomski" userId="e601bc51e45071d1" providerId="LiveId" clId="{45701026-7E25-5947-8361-3496F0A3C9AA}" dt="2024-11-10T16:56:28.435" v="9698" actId="478"/>
          <ac:spMkLst>
            <pc:docMk/>
            <pc:sldMk cId="3765295272" sldId="323"/>
            <ac:spMk id="5" creationId="{FB6EE11E-BAE1-26B5-402F-100AB5BAFE33}"/>
          </ac:spMkLst>
        </pc:spChg>
        <pc:spChg chg="add mod">
          <ac:chgData name="Niklas Radomski" userId="e601bc51e45071d1" providerId="LiveId" clId="{45701026-7E25-5947-8361-3496F0A3C9AA}" dt="2024-11-15T13:27:56.958" v="11102"/>
          <ac:spMkLst>
            <pc:docMk/>
            <pc:sldMk cId="3765295272" sldId="323"/>
            <ac:spMk id="6" creationId="{21AAD9C3-37DF-A143-ABA6-8D9B534D4E9A}"/>
          </ac:spMkLst>
        </pc:spChg>
        <pc:spChg chg="del">
          <ac:chgData name="Niklas Radomski" userId="e601bc51e45071d1" providerId="LiveId" clId="{45701026-7E25-5947-8361-3496F0A3C9AA}" dt="2024-11-10T16:56:28.435" v="9698" actId="478"/>
          <ac:spMkLst>
            <pc:docMk/>
            <pc:sldMk cId="3765295272" sldId="323"/>
            <ac:spMk id="6" creationId="{76DEC5C5-0143-1EE8-0BA6-FE88E979266E}"/>
          </ac:spMkLst>
        </pc:spChg>
        <pc:spChg chg="add mod">
          <ac:chgData name="Niklas Radomski" userId="e601bc51e45071d1" providerId="LiveId" clId="{45701026-7E25-5947-8361-3496F0A3C9AA}" dt="2024-11-19T21:00:52.175" v="59749"/>
          <ac:spMkLst>
            <pc:docMk/>
            <pc:sldMk cId="3765295272" sldId="323"/>
            <ac:spMk id="6" creationId="{845D996D-CF37-6718-922A-84EAAC8A311B}"/>
          </ac:spMkLst>
        </pc:spChg>
        <pc:spChg chg="del">
          <ac:chgData name="Niklas Radomski" userId="e601bc51e45071d1" providerId="LiveId" clId="{45701026-7E25-5947-8361-3496F0A3C9AA}" dt="2024-11-10T16:56:28.435" v="9698" actId="478"/>
          <ac:spMkLst>
            <pc:docMk/>
            <pc:sldMk cId="3765295272" sldId="323"/>
            <ac:spMk id="7" creationId="{125FFBC1-D322-FA9B-ABF5-5237B6A0848A}"/>
          </ac:spMkLst>
        </pc:spChg>
        <pc:spChg chg="add mod">
          <ac:chgData name="Niklas Radomski" userId="e601bc51e45071d1" providerId="LiveId" clId="{45701026-7E25-5947-8361-3496F0A3C9AA}" dt="2024-11-15T13:27:56.958" v="11102"/>
          <ac:spMkLst>
            <pc:docMk/>
            <pc:sldMk cId="3765295272" sldId="323"/>
            <ac:spMk id="7" creationId="{72C9A278-0620-A379-A91C-1885458481CE}"/>
          </ac:spMkLst>
        </pc:spChg>
        <pc:spChg chg="add mod">
          <ac:chgData name="Niklas Radomski" userId="e601bc51e45071d1" providerId="LiveId" clId="{45701026-7E25-5947-8361-3496F0A3C9AA}" dt="2024-11-15T13:28:02.391" v="11106" actId="1076"/>
          <ac:spMkLst>
            <pc:docMk/>
            <pc:sldMk cId="3765295272" sldId="323"/>
            <ac:spMk id="8" creationId="{6325EE9E-EEA9-3761-4464-37D7388F181E}"/>
          </ac:spMkLst>
        </pc:spChg>
        <pc:spChg chg="mod">
          <ac:chgData name="Niklas Radomski" userId="e601bc51e45071d1" providerId="LiveId" clId="{45701026-7E25-5947-8361-3496F0A3C9AA}" dt="2024-11-17T18:34:19.820" v="22297" actId="790"/>
          <ac:spMkLst>
            <pc:docMk/>
            <pc:sldMk cId="3765295272" sldId="323"/>
            <ac:spMk id="41" creationId="{0FD72B97-EF72-FCDC-69E8-36024549296E}"/>
          </ac:spMkLst>
        </pc:spChg>
        <pc:spChg chg="mod">
          <ac:chgData name="Niklas Radomski" userId="e601bc51e45071d1" providerId="LiveId" clId="{45701026-7E25-5947-8361-3496F0A3C9AA}" dt="2024-11-17T18:34:19.820" v="22297" actId="790"/>
          <ac:spMkLst>
            <pc:docMk/>
            <pc:sldMk cId="3765295272" sldId="323"/>
            <ac:spMk id="42" creationId="{7FC0E4C5-246F-3536-D7F4-531133476804}"/>
          </ac:spMkLst>
        </pc:spChg>
        <pc:spChg chg="mod">
          <ac:chgData name="Niklas Radomski" userId="e601bc51e45071d1" providerId="LiveId" clId="{45701026-7E25-5947-8361-3496F0A3C9AA}" dt="2024-11-17T18:34:19.820" v="22297" actId="790"/>
          <ac:spMkLst>
            <pc:docMk/>
            <pc:sldMk cId="3765295272" sldId="323"/>
            <ac:spMk id="44" creationId="{62FB0D30-A108-BA48-430F-39805A950BF1}"/>
          </ac:spMkLst>
        </pc:spChg>
        <pc:spChg chg="mod">
          <ac:chgData name="Niklas Radomski" userId="e601bc51e45071d1" providerId="LiveId" clId="{45701026-7E25-5947-8361-3496F0A3C9AA}" dt="2024-11-17T18:34:19.820" v="22297" actId="790"/>
          <ac:spMkLst>
            <pc:docMk/>
            <pc:sldMk cId="3765295272" sldId="323"/>
            <ac:spMk id="225" creationId="{B82F0383-76A1-20A2-73D3-5B1F1A941F0C}"/>
          </ac:spMkLst>
        </pc:spChg>
        <pc:picChg chg="del">
          <ac:chgData name="Niklas Radomski" userId="e601bc51e45071d1" providerId="LiveId" clId="{45701026-7E25-5947-8361-3496F0A3C9AA}" dt="2024-11-10T16:57:20.067" v="9712" actId="478"/>
          <ac:picMkLst>
            <pc:docMk/>
            <pc:sldMk cId="3765295272" sldId="323"/>
            <ac:picMk id="18" creationId="{9CFC30C5-FADB-60B2-A7FA-9F189B0616B0}"/>
          </ac:picMkLst>
        </pc:picChg>
        <pc:cxnChg chg="add mod">
          <ac:chgData name="Niklas Radomski" userId="e601bc51e45071d1" providerId="LiveId" clId="{45701026-7E25-5947-8361-3496F0A3C9AA}" dt="2024-11-10T16:57:08.364" v="9708" actId="1037"/>
          <ac:cxnSpMkLst>
            <pc:docMk/>
            <pc:sldMk cId="3765295272" sldId="323"/>
            <ac:cxnSpMk id="3" creationId="{8E17B66C-16A5-7E02-F3D5-26201CFDAB3C}"/>
          </ac:cxnSpMkLst>
        </pc:cxnChg>
      </pc:sldChg>
      <pc:sldChg chg="addSp modSp add mod modTransition modNotesTx">
        <pc:chgData name="Niklas Radomski" userId="e601bc51e45071d1" providerId="LiveId" clId="{45701026-7E25-5947-8361-3496F0A3C9AA}" dt="2024-11-19T21:03:43.789" v="59756"/>
        <pc:sldMkLst>
          <pc:docMk/>
          <pc:sldMk cId="1323912510" sldId="324"/>
        </pc:sldMkLst>
        <pc:spChg chg="mod">
          <ac:chgData name="Niklas Radomski" userId="e601bc51e45071d1" providerId="LiveId" clId="{45701026-7E25-5947-8361-3496F0A3C9AA}" dt="2024-11-17T18:34:19.820" v="22297" actId="790"/>
          <ac:spMkLst>
            <pc:docMk/>
            <pc:sldMk cId="1323912510" sldId="324"/>
            <ac:spMk id="3" creationId="{5364F063-FB20-CD9C-1991-76D4B905F978}"/>
          </ac:spMkLst>
        </pc:spChg>
        <pc:spChg chg="mod">
          <ac:chgData name="Niklas Radomski" userId="e601bc51e45071d1" providerId="LiveId" clId="{45701026-7E25-5947-8361-3496F0A3C9AA}" dt="2024-11-17T18:34:19.820" v="22297" actId="790"/>
          <ac:spMkLst>
            <pc:docMk/>
            <pc:sldMk cId="1323912510" sldId="324"/>
            <ac:spMk id="4" creationId="{4B54D3FB-6913-1FEF-7427-2B14B8161D7C}"/>
          </ac:spMkLst>
        </pc:spChg>
        <pc:spChg chg="add mod">
          <ac:chgData name="Niklas Radomski" userId="e601bc51e45071d1" providerId="LiveId" clId="{45701026-7E25-5947-8361-3496F0A3C9AA}" dt="2024-11-17T18:34:19.820" v="22297" actId="790"/>
          <ac:spMkLst>
            <pc:docMk/>
            <pc:sldMk cId="1323912510" sldId="324"/>
            <ac:spMk id="14" creationId="{54535835-3921-280D-DFCF-B4EADA4CF52C}"/>
          </ac:spMkLst>
        </pc:spChg>
        <pc:spChg chg="add mod">
          <ac:chgData name="Niklas Radomski" userId="e601bc51e45071d1" providerId="LiveId" clId="{45701026-7E25-5947-8361-3496F0A3C9AA}" dt="2024-11-19T21:00:52.175" v="59749"/>
          <ac:spMkLst>
            <pc:docMk/>
            <pc:sldMk cId="1323912510" sldId="324"/>
            <ac:spMk id="15" creationId="{D28DC10F-DEC2-D567-8013-75D05176D2DC}"/>
          </ac:spMkLst>
        </pc:spChg>
        <pc:spChg chg="mod">
          <ac:chgData name="Niklas Radomski" userId="e601bc51e45071d1" providerId="LiveId" clId="{45701026-7E25-5947-8361-3496F0A3C9AA}" dt="2024-11-17T18:34:19.820" v="22297" actId="790"/>
          <ac:spMkLst>
            <pc:docMk/>
            <pc:sldMk cId="1323912510" sldId="324"/>
            <ac:spMk id="225" creationId="{76ECCEDF-07E0-3FD2-A661-236C3343FECE}"/>
          </ac:spMkLst>
        </pc:spChg>
      </pc:sldChg>
      <pc:sldChg chg="addSp modSp add mod modTransition modAnim modNotesTx">
        <pc:chgData name="Niklas Radomski" userId="e601bc51e45071d1" providerId="LiveId" clId="{45701026-7E25-5947-8361-3496F0A3C9AA}" dt="2024-11-19T21:00:52.175" v="59749"/>
        <pc:sldMkLst>
          <pc:docMk/>
          <pc:sldMk cId="487950462" sldId="325"/>
        </pc:sldMkLst>
        <pc:spChg chg="add mod">
          <ac:chgData name="Niklas Radomski" userId="e601bc51e45071d1" providerId="LiveId" clId="{45701026-7E25-5947-8361-3496F0A3C9AA}" dt="2024-11-19T16:52:47.728" v="58920"/>
          <ac:spMkLst>
            <pc:docMk/>
            <pc:sldMk cId="487950462" sldId="325"/>
            <ac:spMk id="2" creationId="{E0A94AA1-3A77-48BF-5030-E73A0D22A786}"/>
          </ac:spMkLst>
        </pc:spChg>
        <pc:spChg chg="add mod">
          <ac:chgData name="Niklas Radomski" userId="e601bc51e45071d1" providerId="LiveId" clId="{45701026-7E25-5947-8361-3496F0A3C9AA}" dt="2024-11-19T21:00:52.175" v="59749"/>
          <ac:spMkLst>
            <pc:docMk/>
            <pc:sldMk cId="487950462" sldId="325"/>
            <ac:spMk id="3" creationId="{C7FCFA30-F815-4537-A7FF-0CDCB8DA3682}"/>
          </ac:spMkLst>
        </pc:spChg>
        <pc:spChg chg="mod">
          <ac:chgData name="Niklas Radomski" userId="e601bc51e45071d1" providerId="LiveId" clId="{45701026-7E25-5947-8361-3496F0A3C9AA}" dt="2024-11-17T18:34:19.820" v="22297" actId="790"/>
          <ac:spMkLst>
            <pc:docMk/>
            <pc:sldMk cId="487950462" sldId="325"/>
            <ac:spMk id="4" creationId="{2A6DE712-3E3A-793F-4D4A-6A13E11036C7}"/>
          </ac:spMkLst>
        </pc:spChg>
        <pc:spChg chg="mod">
          <ac:chgData name="Niklas Radomski" userId="e601bc51e45071d1" providerId="LiveId" clId="{45701026-7E25-5947-8361-3496F0A3C9AA}" dt="2024-11-17T18:34:19.820" v="22297" actId="790"/>
          <ac:spMkLst>
            <pc:docMk/>
            <pc:sldMk cId="487950462" sldId="325"/>
            <ac:spMk id="15" creationId="{0B48668D-0938-EECE-D2B1-B507D31A2EA0}"/>
          </ac:spMkLst>
        </pc:spChg>
        <pc:spChg chg="mod">
          <ac:chgData name="Niklas Radomski" userId="e601bc51e45071d1" providerId="LiveId" clId="{45701026-7E25-5947-8361-3496F0A3C9AA}" dt="2024-11-17T18:34:19.820" v="22297" actId="790"/>
          <ac:spMkLst>
            <pc:docMk/>
            <pc:sldMk cId="487950462" sldId="325"/>
            <ac:spMk id="16" creationId="{9F35B4A6-9C72-D9C9-F80E-975EB30ABE5E}"/>
          </ac:spMkLst>
        </pc:spChg>
        <pc:spChg chg="mod">
          <ac:chgData name="Niklas Radomski" userId="e601bc51e45071d1" providerId="LiveId" clId="{45701026-7E25-5947-8361-3496F0A3C9AA}" dt="2024-11-17T18:34:19.820" v="22297" actId="790"/>
          <ac:spMkLst>
            <pc:docMk/>
            <pc:sldMk cId="487950462" sldId="325"/>
            <ac:spMk id="18" creationId="{E5726578-7A10-E4B3-F03D-30736261A667}"/>
          </ac:spMkLst>
        </pc:spChg>
        <pc:spChg chg="mod">
          <ac:chgData name="Niklas Radomski" userId="e601bc51e45071d1" providerId="LiveId" clId="{45701026-7E25-5947-8361-3496F0A3C9AA}" dt="2024-11-17T18:34:19.820" v="22297" actId="790"/>
          <ac:spMkLst>
            <pc:docMk/>
            <pc:sldMk cId="487950462" sldId="325"/>
            <ac:spMk id="20" creationId="{20EDDB91-614C-5B65-088C-7CEEE08FA50A}"/>
          </ac:spMkLst>
        </pc:spChg>
        <pc:spChg chg="mod">
          <ac:chgData name="Niklas Radomski" userId="e601bc51e45071d1" providerId="LiveId" clId="{45701026-7E25-5947-8361-3496F0A3C9AA}" dt="2024-11-17T18:34:19.820" v="22297" actId="790"/>
          <ac:spMkLst>
            <pc:docMk/>
            <pc:sldMk cId="487950462" sldId="325"/>
            <ac:spMk id="22" creationId="{23051805-9B74-F3CA-AB72-9264F164FEB6}"/>
          </ac:spMkLst>
        </pc:spChg>
        <pc:spChg chg="mod">
          <ac:chgData name="Niklas Radomski" userId="e601bc51e45071d1" providerId="LiveId" clId="{45701026-7E25-5947-8361-3496F0A3C9AA}" dt="2024-11-17T18:34:19.820" v="22297" actId="790"/>
          <ac:spMkLst>
            <pc:docMk/>
            <pc:sldMk cId="487950462" sldId="325"/>
            <ac:spMk id="23" creationId="{B2476617-CF90-D323-3DDE-E0DEE777E339}"/>
          </ac:spMkLst>
        </pc:spChg>
        <pc:spChg chg="mod">
          <ac:chgData name="Niklas Radomski" userId="e601bc51e45071d1" providerId="LiveId" clId="{45701026-7E25-5947-8361-3496F0A3C9AA}" dt="2024-11-17T18:34:19.820" v="22297" actId="790"/>
          <ac:spMkLst>
            <pc:docMk/>
            <pc:sldMk cId="487950462" sldId="325"/>
            <ac:spMk id="24" creationId="{8D6D31AA-3900-1888-4064-0BE202784981}"/>
          </ac:spMkLst>
        </pc:spChg>
        <pc:spChg chg="mod">
          <ac:chgData name="Niklas Radomski" userId="e601bc51e45071d1" providerId="LiveId" clId="{45701026-7E25-5947-8361-3496F0A3C9AA}" dt="2024-11-17T18:34:19.820" v="22297" actId="790"/>
          <ac:spMkLst>
            <pc:docMk/>
            <pc:sldMk cId="487950462" sldId="325"/>
            <ac:spMk id="25" creationId="{10C53E08-F192-3DA3-F1B8-4AA6EED61449}"/>
          </ac:spMkLst>
        </pc:spChg>
        <pc:spChg chg="mod">
          <ac:chgData name="Niklas Radomski" userId="e601bc51e45071d1" providerId="LiveId" clId="{45701026-7E25-5947-8361-3496F0A3C9AA}" dt="2024-11-17T18:34:19.820" v="22297" actId="790"/>
          <ac:spMkLst>
            <pc:docMk/>
            <pc:sldMk cId="487950462" sldId="325"/>
            <ac:spMk id="47" creationId="{34A9E279-B757-7D70-A891-DF5BDC6FD453}"/>
          </ac:spMkLst>
        </pc:spChg>
        <pc:spChg chg="mod">
          <ac:chgData name="Niklas Radomski" userId="e601bc51e45071d1" providerId="LiveId" clId="{45701026-7E25-5947-8361-3496F0A3C9AA}" dt="2024-11-19T16:55:29.125" v="59392" actId="20577"/>
          <ac:spMkLst>
            <pc:docMk/>
            <pc:sldMk cId="487950462" sldId="325"/>
            <ac:spMk id="204" creationId="{72F8BCE7-BE79-5E4B-2B45-26DD30360F55}"/>
          </ac:spMkLst>
        </pc:spChg>
        <pc:spChg chg="mod">
          <ac:chgData name="Niklas Radomski" userId="e601bc51e45071d1" providerId="LiveId" clId="{45701026-7E25-5947-8361-3496F0A3C9AA}" dt="2024-11-19T16:55:30.918" v="59394" actId="20577"/>
          <ac:spMkLst>
            <pc:docMk/>
            <pc:sldMk cId="487950462" sldId="325"/>
            <ac:spMk id="205" creationId="{0974A6B3-3E21-0520-2399-D9FA46BAA663}"/>
          </ac:spMkLst>
        </pc:spChg>
        <pc:spChg chg="mod">
          <ac:chgData name="Niklas Radomski" userId="e601bc51e45071d1" providerId="LiveId" clId="{45701026-7E25-5947-8361-3496F0A3C9AA}" dt="2024-11-19T16:55:32.563" v="59396" actId="20577"/>
          <ac:spMkLst>
            <pc:docMk/>
            <pc:sldMk cId="487950462" sldId="325"/>
            <ac:spMk id="206" creationId="{CF3F8556-AE93-1903-0E2F-E4B56E3E51A6}"/>
          </ac:spMkLst>
        </pc:spChg>
        <pc:spChg chg="mod">
          <ac:chgData name="Niklas Radomski" userId="e601bc51e45071d1" providerId="LiveId" clId="{45701026-7E25-5947-8361-3496F0A3C9AA}" dt="2024-11-19T16:55:34.326" v="59398" actId="20577"/>
          <ac:spMkLst>
            <pc:docMk/>
            <pc:sldMk cId="487950462" sldId="325"/>
            <ac:spMk id="207" creationId="{CD1190BB-05A6-5557-A77D-7134ABA3BD56}"/>
          </ac:spMkLst>
        </pc:spChg>
        <pc:spChg chg="mod">
          <ac:chgData name="Niklas Radomski" userId="e601bc51e45071d1" providerId="LiveId" clId="{45701026-7E25-5947-8361-3496F0A3C9AA}" dt="2024-11-19T16:55:36.469" v="59400" actId="20577"/>
          <ac:spMkLst>
            <pc:docMk/>
            <pc:sldMk cId="487950462" sldId="325"/>
            <ac:spMk id="208" creationId="{257BBFCC-3897-4C9E-21B4-543C8A430731}"/>
          </ac:spMkLst>
        </pc:spChg>
        <pc:spChg chg="mod">
          <ac:chgData name="Niklas Radomski" userId="e601bc51e45071d1" providerId="LiveId" clId="{45701026-7E25-5947-8361-3496F0A3C9AA}" dt="2024-11-19T16:55:27.203" v="59390" actId="20577"/>
          <ac:spMkLst>
            <pc:docMk/>
            <pc:sldMk cId="487950462" sldId="325"/>
            <ac:spMk id="209" creationId="{00633D5A-5C0F-705E-2904-DA47D9E876AA}"/>
          </ac:spMkLst>
        </pc:spChg>
        <pc:spChg chg="mod">
          <ac:chgData name="Niklas Radomski" userId="e601bc51e45071d1" providerId="LiveId" clId="{45701026-7E25-5947-8361-3496F0A3C9AA}" dt="2024-11-17T18:34:19.820" v="22297" actId="790"/>
          <ac:spMkLst>
            <pc:docMk/>
            <pc:sldMk cId="487950462" sldId="325"/>
            <ac:spMk id="210" creationId="{9109C6E5-107D-3F78-92D6-5B1BC8884D23}"/>
          </ac:spMkLst>
        </pc:spChg>
        <pc:spChg chg="mod">
          <ac:chgData name="Niklas Radomski" userId="e601bc51e45071d1" providerId="LiveId" clId="{45701026-7E25-5947-8361-3496F0A3C9AA}" dt="2024-11-17T18:34:19.820" v="22297" actId="790"/>
          <ac:spMkLst>
            <pc:docMk/>
            <pc:sldMk cId="487950462" sldId="325"/>
            <ac:spMk id="211" creationId="{3C61A148-5F44-3EF7-A656-53CD02958AF9}"/>
          </ac:spMkLst>
        </pc:spChg>
        <pc:spChg chg="mod">
          <ac:chgData name="Niklas Radomski" userId="e601bc51e45071d1" providerId="LiveId" clId="{45701026-7E25-5947-8361-3496F0A3C9AA}" dt="2024-11-17T18:34:19.820" v="22297" actId="790"/>
          <ac:spMkLst>
            <pc:docMk/>
            <pc:sldMk cId="487950462" sldId="325"/>
            <ac:spMk id="212" creationId="{8105D59C-3F22-BA86-5003-A457BC881237}"/>
          </ac:spMkLst>
        </pc:spChg>
        <pc:spChg chg="mod">
          <ac:chgData name="Niklas Radomski" userId="e601bc51e45071d1" providerId="LiveId" clId="{45701026-7E25-5947-8361-3496F0A3C9AA}" dt="2024-11-17T18:34:19.820" v="22297" actId="790"/>
          <ac:spMkLst>
            <pc:docMk/>
            <pc:sldMk cId="487950462" sldId="325"/>
            <ac:spMk id="225" creationId="{2118C9B8-FDCB-C124-CCFF-03EB5EC22B71}"/>
          </ac:spMkLst>
        </pc:spChg>
      </pc:sldChg>
      <pc:sldChg chg="add del">
        <pc:chgData name="Niklas Radomski" userId="e601bc51e45071d1" providerId="LiveId" clId="{45701026-7E25-5947-8361-3496F0A3C9AA}" dt="2024-11-15T13:26:46.706" v="11033" actId="2696"/>
        <pc:sldMkLst>
          <pc:docMk/>
          <pc:sldMk cId="3586030309" sldId="326"/>
        </pc:sldMkLst>
      </pc:sldChg>
      <pc:sldChg chg="addSp modSp add mod modTransition">
        <pc:chgData name="Niklas Radomski" userId="e601bc51e45071d1" providerId="LiveId" clId="{45701026-7E25-5947-8361-3496F0A3C9AA}" dt="2024-11-19T21:00:52.175" v="59749"/>
        <pc:sldMkLst>
          <pc:docMk/>
          <pc:sldMk cId="1714483220" sldId="327"/>
        </pc:sldMkLst>
        <pc:spChg chg="mod">
          <ac:chgData name="Niklas Radomski" userId="e601bc51e45071d1" providerId="LiveId" clId="{45701026-7E25-5947-8361-3496F0A3C9AA}" dt="2024-11-17T18:34:19.820" v="22297" actId="790"/>
          <ac:spMkLst>
            <pc:docMk/>
            <pc:sldMk cId="1714483220" sldId="327"/>
            <ac:spMk id="2" creationId="{F10A141D-BCFE-AC6C-4073-B20340DF7F07}"/>
          </ac:spMkLst>
        </pc:spChg>
        <pc:spChg chg="add mod">
          <ac:chgData name="Niklas Radomski" userId="e601bc51e45071d1" providerId="LiveId" clId="{45701026-7E25-5947-8361-3496F0A3C9AA}" dt="2024-11-19T21:00:52.175" v="59749"/>
          <ac:spMkLst>
            <pc:docMk/>
            <pc:sldMk cId="1714483220" sldId="327"/>
            <ac:spMk id="3" creationId="{25A408DC-B35D-CFE4-217A-F6A332AE6B35}"/>
          </ac:spMkLst>
        </pc:spChg>
        <pc:spChg chg="mod">
          <ac:chgData name="Niklas Radomski" userId="e601bc51e45071d1" providerId="LiveId" clId="{45701026-7E25-5947-8361-3496F0A3C9AA}" dt="2024-11-17T18:34:19.820" v="22297" actId="790"/>
          <ac:spMkLst>
            <pc:docMk/>
            <pc:sldMk cId="1714483220" sldId="327"/>
            <ac:spMk id="4" creationId="{5C2552B7-BC52-CD31-C993-9309326C1E5D}"/>
          </ac:spMkLst>
        </pc:spChg>
        <pc:spChg chg="mod">
          <ac:chgData name="Niklas Radomski" userId="e601bc51e45071d1" providerId="LiveId" clId="{45701026-7E25-5947-8361-3496F0A3C9AA}" dt="2024-11-17T18:34:19.820" v="22297" actId="790"/>
          <ac:spMkLst>
            <pc:docMk/>
            <pc:sldMk cId="1714483220" sldId="327"/>
            <ac:spMk id="9" creationId="{12835DBB-CD1C-6989-916F-CC1B2C5DBD7B}"/>
          </ac:spMkLst>
        </pc:spChg>
        <pc:spChg chg="mod">
          <ac:chgData name="Niklas Radomski" userId="e601bc51e45071d1" providerId="LiveId" clId="{45701026-7E25-5947-8361-3496F0A3C9AA}" dt="2024-11-17T18:34:19.820" v="22297" actId="790"/>
          <ac:spMkLst>
            <pc:docMk/>
            <pc:sldMk cId="1714483220" sldId="327"/>
            <ac:spMk id="41" creationId="{7F5499CD-95D5-C8AF-05CC-1750DC611AEC}"/>
          </ac:spMkLst>
        </pc:spChg>
        <pc:spChg chg="mod">
          <ac:chgData name="Niklas Radomski" userId="e601bc51e45071d1" providerId="LiveId" clId="{45701026-7E25-5947-8361-3496F0A3C9AA}" dt="2024-11-17T18:34:19.820" v="22297" actId="790"/>
          <ac:spMkLst>
            <pc:docMk/>
            <pc:sldMk cId="1714483220" sldId="327"/>
            <ac:spMk id="42" creationId="{78523CAC-6E76-05C3-B329-28026AC3D8E3}"/>
          </ac:spMkLst>
        </pc:spChg>
        <pc:spChg chg="mod">
          <ac:chgData name="Niklas Radomski" userId="e601bc51e45071d1" providerId="LiveId" clId="{45701026-7E25-5947-8361-3496F0A3C9AA}" dt="2024-11-17T18:34:19.820" v="22297" actId="790"/>
          <ac:spMkLst>
            <pc:docMk/>
            <pc:sldMk cId="1714483220" sldId="327"/>
            <ac:spMk id="44" creationId="{EF631DAA-3B14-1D34-8602-6031086F5C4A}"/>
          </ac:spMkLst>
        </pc:spChg>
        <pc:spChg chg="mod">
          <ac:chgData name="Niklas Radomski" userId="e601bc51e45071d1" providerId="LiveId" clId="{45701026-7E25-5947-8361-3496F0A3C9AA}" dt="2024-11-17T18:34:19.820" v="22297" actId="790"/>
          <ac:spMkLst>
            <pc:docMk/>
            <pc:sldMk cId="1714483220" sldId="327"/>
            <ac:spMk id="225" creationId="{1B708D16-5810-F7E1-2CA2-CBD35EF73CCF}"/>
          </ac:spMkLst>
        </pc:spChg>
      </pc:sldChg>
      <pc:sldChg chg="addSp delSp modSp add mod delAnim modAnim">
        <pc:chgData name="Niklas Radomski" userId="e601bc51e45071d1" providerId="LiveId" clId="{45701026-7E25-5947-8361-3496F0A3C9AA}" dt="2024-11-19T21:00:52.175" v="59749"/>
        <pc:sldMkLst>
          <pc:docMk/>
          <pc:sldMk cId="1599175906" sldId="328"/>
        </pc:sldMkLst>
        <pc:spChg chg="mod">
          <ac:chgData name="Niklas Radomski" userId="e601bc51e45071d1" providerId="LiveId" clId="{45701026-7E25-5947-8361-3496F0A3C9AA}" dt="2024-11-17T18:34:19.820" v="22297" actId="790"/>
          <ac:spMkLst>
            <pc:docMk/>
            <pc:sldMk cId="1599175906" sldId="328"/>
            <ac:spMk id="2" creationId="{8E5EB1E4-872B-28D8-EF4B-AFC50A380304}"/>
          </ac:spMkLst>
        </pc:spChg>
        <pc:spChg chg="add mod">
          <ac:chgData name="Niklas Radomski" userId="e601bc51e45071d1" providerId="LiveId" clId="{45701026-7E25-5947-8361-3496F0A3C9AA}" dt="2024-11-19T20:57:19.335" v="59744" actId="206"/>
          <ac:spMkLst>
            <pc:docMk/>
            <pc:sldMk cId="1599175906" sldId="328"/>
            <ac:spMk id="3" creationId="{0D0FC4FC-29F6-1130-9B70-156AF8FCE886}"/>
          </ac:spMkLst>
        </pc:spChg>
        <pc:spChg chg="mod">
          <ac:chgData name="Niklas Radomski" userId="e601bc51e45071d1" providerId="LiveId" clId="{45701026-7E25-5947-8361-3496F0A3C9AA}" dt="2024-11-17T18:34:19.820" v="22297" actId="790"/>
          <ac:spMkLst>
            <pc:docMk/>
            <pc:sldMk cId="1599175906" sldId="328"/>
            <ac:spMk id="4" creationId="{D1445C86-218A-5F6B-B2AF-9E90ABAF9989}"/>
          </ac:spMkLst>
        </pc:spChg>
        <pc:spChg chg="add mod">
          <ac:chgData name="Niklas Radomski" userId="e601bc51e45071d1" providerId="LiveId" clId="{45701026-7E25-5947-8361-3496F0A3C9AA}" dt="2024-11-17T18:34:19.820" v="22297" actId="790"/>
          <ac:spMkLst>
            <pc:docMk/>
            <pc:sldMk cId="1599175906" sldId="328"/>
            <ac:spMk id="5" creationId="{C82F4E9B-AB66-84CD-1B6B-2185948877C7}"/>
          </ac:spMkLst>
        </pc:spChg>
        <pc:spChg chg="add mod">
          <ac:chgData name="Niklas Radomski" userId="e601bc51e45071d1" providerId="LiveId" clId="{45701026-7E25-5947-8361-3496F0A3C9AA}" dt="2024-11-17T18:34:19.820" v="22297" actId="790"/>
          <ac:spMkLst>
            <pc:docMk/>
            <pc:sldMk cId="1599175906" sldId="328"/>
            <ac:spMk id="6" creationId="{D9FE12E6-8669-86D3-2181-7D3A27792B3A}"/>
          </ac:spMkLst>
        </pc:spChg>
        <pc:spChg chg="add del mod">
          <ac:chgData name="Niklas Radomski" userId="e601bc51e45071d1" providerId="LiveId" clId="{45701026-7E25-5947-8361-3496F0A3C9AA}" dt="2024-11-15T13:28:44.601" v="11117" actId="478"/>
          <ac:spMkLst>
            <pc:docMk/>
            <pc:sldMk cId="1599175906" sldId="328"/>
            <ac:spMk id="7" creationId="{1BE8BA08-8B51-55EB-67A3-7BF1E65A3301}"/>
          </ac:spMkLst>
        </pc:spChg>
        <pc:spChg chg="add mod">
          <ac:chgData name="Niklas Radomski" userId="e601bc51e45071d1" providerId="LiveId" clId="{45701026-7E25-5947-8361-3496F0A3C9AA}" dt="2024-11-19T21:00:52.175" v="59749"/>
          <ac:spMkLst>
            <pc:docMk/>
            <pc:sldMk cId="1599175906" sldId="328"/>
            <ac:spMk id="7" creationId="{F13AA926-6617-4F27-5DBF-6D5588D68CDA}"/>
          </ac:spMkLst>
        </pc:spChg>
        <pc:spChg chg="del">
          <ac:chgData name="Niklas Radomski" userId="e601bc51e45071d1" providerId="LiveId" clId="{45701026-7E25-5947-8361-3496F0A3C9AA}" dt="2024-11-15T13:29:46.211" v="11132" actId="478"/>
          <ac:spMkLst>
            <pc:docMk/>
            <pc:sldMk cId="1599175906" sldId="328"/>
            <ac:spMk id="9" creationId="{2DC0D23B-A90B-038A-ACC7-B70DAE66D21C}"/>
          </ac:spMkLst>
        </pc:spChg>
        <pc:spChg chg="mod">
          <ac:chgData name="Niklas Radomski" userId="e601bc51e45071d1" providerId="LiveId" clId="{45701026-7E25-5947-8361-3496F0A3C9AA}" dt="2024-11-17T18:34:19.820" v="22297" actId="790"/>
          <ac:spMkLst>
            <pc:docMk/>
            <pc:sldMk cId="1599175906" sldId="328"/>
            <ac:spMk id="41" creationId="{E0BA693B-986D-DDC0-C778-D3130A322778}"/>
          </ac:spMkLst>
        </pc:spChg>
        <pc:spChg chg="mod">
          <ac:chgData name="Niklas Radomski" userId="e601bc51e45071d1" providerId="LiveId" clId="{45701026-7E25-5947-8361-3496F0A3C9AA}" dt="2024-11-17T18:34:19.820" v="22297" actId="790"/>
          <ac:spMkLst>
            <pc:docMk/>
            <pc:sldMk cId="1599175906" sldId="328"/>
            <ac:spMk id="42" creationId="{4EF65BCE-0EB8-03AF-6A04-57C73C597738}"/>
          </ac:spMkLst>
        </pc:spChg>
        <pc:spChg chg="mod">
          <ac:chgData name="Niklas Radomski" userId="e601bc51e45071d1" providerId="LiveId" clId="{45701026-7E25-5947-8361-3496F0A3C9AA}" dt="2024-11-17T18:34:19.820" v="22297" actId="790"/>
          <ac:spMkLst>
            <pc:docMk/>
            <pc:sldMk cId="1599175906" sldId="328"/>
            <ac:spMk id="44" creationId="{F7EE7E81-50FF-873F-E00C-A030EB1BEA2A}"/>
          </ac:spMkLst>
        </pc:spChg>
        <pc:spChg chg="mod">
          <ac:chgData name="Niklas Radomski" userId="e601bc51e45071d1" providerId="LiveId" clId="{45701026-7E25-5947-8361-3496F0A3C9AA}" dt="2024-11-17T18:34:19.820" v="22297" actId="790"/>
          <ac:spMkLst>
            <pc:docMk/>
            <pc:sldMk cId="1599175906" sldId="328"/>
            <ac:spMk id="225" creationId="{465142AA-AD14-C26D-DA46-991D310717DD}"/>
          </ac:spMkLst>
        </pc:spChg>
      </pc:sldChg>
      <pc:sldChg chg="addSp delSp modSp add mod">
        <pc:chgData name="Niklas Radomski" userId="e601bc51e45071d1" providerId="LiveId" clId="{45701026-7E25-5947-8361-3496F0A3C9AA}" dt="2024-11-19T21:00:52.175" v="59749"/>
        <pc:sldMkLst>
          <pc:docMk/>
          <pc:sldMk cId="1744931422" sldId="329"/>
        </pc:sldMkLst>
        <pc:spChg chg="mod">
          <ac:chgData name="Niklas Radomski" userId="e601bc51e45071d1" providerId="LiveId" clId="{45701026-7E25-5947-8361-3496F0A3C9AA}" dt="2024-11-17T18:34:19.820" v="22297" actId="790"/>
          <ac:spMkLst>
            <pc:docMk/>
            <pc:sldMk cId="1744931422" sldId="329"/>
            <ac:spMk id="4" creationId="{D2A0AD92-EF1D-E6D4-EEBC-D31DE3102606}"/>
          </ac:spMkLst>
        </pc:spChg>
        <pc:spChg chg="mod">
          <ac:chgData name="Niklas Radomski" userId="e601bc51e45071d1" providerId="LiveId" clId="{45701026-7E25-5947-8361-3496F0A3C9AA}" dt="2024-11-17T18:34:19.820" v="22297" actId="790"/>
          <ac:spMkLst>
            <pc:docMk/>
            <pc:sldMk cId="1744931422" sldId="329"/>
            <ac:spMk id="8" creationId="{9077D43F-4981-743A-3104-085226262AE4}"/>
          </ac:spMkLst>
        </pc:spChg>
        <pc:spChg chg="add mod">
          <ac:chgData name="Niklas Radomski" userId="e601bc51e45071d1" providerId="LiveId" clId="{45701026-7E25-5947-8361-3496F0A3C9AA}" dt="2024-11-15T13:31:50.643" v="11175"/>
          <ac:spMkLst>
            <pc:docMk/>
            <pc:sldMk cId="1744931422" sldId="329"/>
            <ac:spMk id="9" creationId="{371CF495-2424-D3AC-55CA-A942CEB3F9D1}"/>
          </ac:spMkLst>
        </pc:spChg>
        <pc:spChg chg="add mod">
          <ac:chgData name="Niklas Radomski" userId="e601bc51e45071d1" providerId="LiveId" clId="{45701026-7E25-5947-8361-3496F0A3C9AA}" dt="2024-11-19T21:00:52.175" v="59749"/>
          <ac:spMkLst>
            <pc:docMk/>
            <pc:sldMk cId="1744931422" sldId="329"/>
            <ac:spMk id="9" creationId="{B09EACE9-AC6A-2D64-0E15-8650E919C458}"/>
          </ac:spMkLst>
        </pc:spChg>
        <pc:spChg chg="add mod">
          <ac:chgData name="Niklas Radomski" userId="e601bc51e45071d1" providerId="LiveId" clId="{45701026-7E25-5947-8361-3496F0A3C9AA}" dt="2024-11-17T18:34:19.820" v="22297" actId="790"/>
          <ac:spMkLst>
            <pc:docMk/>
            <pc:sldMk cId="1744931422" sldId="329"/>
            <ac:spMk id="10" creationId="{CC67B19D-2B00-3D0F-D296-A3F9F29FBC6E}"/>
          </ac:spMkLst>
        </pc:spChg>
        <pc:spChg chg="add mod">
          <ac:chgData name="Niklas Radomski" userId="e601bc51e45071d1" providerId="LiveId" clId="{45701026-7E25-5947-8361-3496F0A3C9AA}" dt="2024-11-17T18:34:19.820" v="22297" actId="790"/>
          <ac:spMkLst>
            <pc:docMk/>
            <pc:sldMk cId="1744931422" sldId="329"/>
            <ac:spMk id="11" creationId="{2E5C873B-95B1-8A6D-948F-F9E1374395A2}"/>
          </ac:spMkLst>
        </pc:spChg>
        <pc:spChg chg="add del mod">
          <ac:chgData name="Niklas Radomski" userId="e601bc51e45071d1" providerId="LiveId" clId="{45701026-7E25-5947-8361-3496F0A3C9AA}" dt="2024-11-15T13:44:09.376" v="11360" actId="478"/>
          <ac:spMkLst>
            <pc:docMk/>
            <pc:sldMk cId="1744931422" sldId="329"/>
            <ac:spMk id="12" creationId="{72B5145D-E0E9-4E12-91A5-987F393052A2}"/>
          </ac:spMkLst>
        </pc:spChg>
        <pc:spChg chg="add del mod">
          <ac:chgData name="Niklas Radomski" userId="e601bc51e45071d1" providerId="LiveId" clId="{45701026-7E25-5947-8361-3496F0A3C9AA}" dt="2024-11-15T13:44:58.842" v="11366" actId="478"/>
          <ac:spMkLst>
            <pc:docMk/>
            <pc:sldMk cId="1744931422" sldId="329"/>
            <ac:spMk id="13" creationId="{E0C74B4A-5EF9-D7C3-3CD0-1BE335DC2387}"/>
          </ac:spMkLst>
        </pc:spChg>
        <pc:spChg chg="mod">
          <ac:chgData name="Niklas Radomski" userId="e601bc51e45071d1" providerId="LiveId" clId="{45701026-7E25-5947-8361-3496F0A3C9AA}" dt="2024-11-17T18:34:19.820" v="22297" actId="790"/>
          <ac:spMkLst>
            <pc:docMk/>
            <pc:sldMk cId="1744931422" sldId="329"/>
            <ac:spMk id="22" creationId="{07C4C25B-1553-B7BC-7A04-3C949B00A4A1}"/>
          </ac:spMkLst>
        </pc:spChg>
        <pc:spChg chg="mod">
          <ac:chgData name="Niklas Radomski" userId="e601bc51e45071d1" providerId="LiveId" clId="{45701026-7E25-5947-8361-3496F0A3C9AA}" dt="2024-11-17T18:34:19.820" v="22297" actId="790"/>
          <ac:spMkLst>
            <pc:docMk/>
            <pc:sldMk cId="1744931422" sldId="329"/>
            <ac:spMk id="25" creationId="{36538A75-9545-8B60-A9AC-439505AE7333}"/>
          </ac:spMkLst>
        </pc:spChg>
        <pc:spChg chg="mod">
          <ac:chgData name="Niklas Radomski" userId="e601bc51e45071d1" providerId="LiveId" clId="{45701026-7E25-5947-8361-3496F0A3C9AA}" dt="2024-11-17T18:34:19.820" v="22297" actId="790"/>
          <ac:spMkLst>
            <pc:docMk/>
            <pc:sldMk cId="1744931422" sldId="329"/>
            <ac:spMk id="26" creationId="{880DCF99-5881-BFD2-4C0A-6A29CF422EC0}"/>
          </ac:spMkLst>
        </pc:spChg>
        <pc:spChg chg="mod">
          <ac:chgData name="Niklas Radomski" userId="e601bc51e45071d1" providerId="LiveId" clId="{45701026-7E25-5947-8361-3496F0A3C9AA}" dt="2024-11-17T18:34:19.820" v="22297" actId="790"/>
          <ac:spMkLst>
            <pc:docMk/>
            <pc:sldMk cId="1744931422" sldId="329"/>
            <ac:spMk id="27" creationId="{F97A5179-2EE6-FB74-5A85-366AB0CDEBEB}"/>
          </ac:spMkLst>
        </pc:spChg>
        <pc:spChg chg="mod">
          <ac:chgData name="Niklas Radomski" userId="e601bc51e45071d1" providerId="LiveId" clId="{45701026-7E25-5947-8361-3496F0A3C9AA}" dt="2024-11-17T18:34:19.820" v="22297" actId="790"/>
          <ac:spMkLst>
            <pc:docMk/>
            <pc:sldMk cId="1744931422" sldId="329"/>
            <ac:spMk id="28" creationId="{217401B3-E2A4-045E-8595-CD543FB4D785}"/>
          </ac:spMkLst>
        </pc:spChg>
        <pc:spChg chg="mod">
          <ac:chgData name="Niklas Radomski" userId="e601bc51e45071d1" providerId="LiveId" clId="{45701026-7E25-5947-8361-3496F0A3C9AA}" dt="2024-11-17T18:34:19.820" v="22297" actId="790"/>
          <ac:spMkLst>
            <pc:docMk/>
            <pc:sldMk cId="1744931422" sldId="329"/>
            <ac:spMk id="29" creationId="{A84B013C-C4B3-758E-AADC-A6B98FAF4455}"/>
          </ac:spMkLst>
        </pc:spChg>
        <pc:spChg chg="mod">
          <ac:chgData name="Niklas Radomski" userId="e601bc51e45071d1" providerId="LiveId" clId="{45701026-7E25-5947-8361-3496F0A3C9AA}" dt="2024-11-17T18:34:19.820" v="22297" actId="790"/>
          <ac:spMkLst>
            <pc:docMk/>
            <pc:sldMk cId="1744931422" sldId="329"/>
            <ac:spMk id="46" creationId="{8D48E023-6D63-AB99-8ABC-72C5DAD2B033}"/>
          </ac:spMkLst>
        </pc:spChg>
        <pc:spChg chg="mod">
          <ac:chgData name="Niklas Radomski" userId="e601bc51e45071d1" providerId="LiveId" clId="{45701026-7E25-5947-8361-3496F0A3C9AA}" dt="2024-11-17T18:34:19.820" v="22297" actId="790"/>
          <ac:spMkLst>
            <pc:docMk/>
            <pc:sldMk cId="1744931422" sldId="329"/>
            <ac:spMk id="225" creationId="{65163FC1-C8A2-EC14-9D3B-E0B9E865CE5A}"/>
          </ac:spMkLst>
        </pc:spChg>
      </pc:sldChg>
      <pc:sldChg chg="addSp modSp add mod">
        <pc:chgData name="Niklas Radomski" userId="e601bc51e45071d1" providerId="LiveId" clId="{45701026-7E25-5947-8361-3496F0A3C9AA}" dt="2024-11-19T21:00:52.175" v="59749"/>
        <pc:sldMkLst>
          <pc:docMk/>
          <pc:sldMk cId="2567892432" sldId="330"/>
        </pc:sldMkLst>
        <pc:spChg chg="mod">
          <ac:chgData name="Niklas Radomski" userId="e601bc51e45071d1" providerId="LiveId" clId="{45701026-7E25-5947-8361-3496F0A3C9AA}" dt="2024-11-17T18:34:19.820" v="22297" actId="790"/>
          <ac:spMkLst>
            <pc:docMk/>
            <pc:sldMk cId="2567892432" sldId="330"/>
            <ac:spMk id="4" creationId="{A53A0BCF-9E6B-3D89-22A1-FBDD97A11004}"/>
          </ac:spMkLst>
        </pc:spChg>
        <pc:spChg chg="mod">
          <ac:chgData name="Niklas Radomski" userId="e601bc51e45071d1" providerId="LiveId" clId="{45701026-7E25-5947-8361-3496F0A3C9AA}" dt="2024-11-17T18:34:19.820" v="22297" actId="790"/>
          <ac:spMkLst>
            <pc:docMk/>
            <pc:sldMk cId="2567892432" sldId="330"/>
            <ac:spMk id="8" creationId="{25D898C9-92BE-7340-E54F-5A3B0CEB2CB1}"/>
          </ac:spMkLst>
        </pc:spChg>
        <pc:spChg chg="add mod">
          <ac:chgData name="Niklas Radomski" userId="e601bc51e45071d1" providerId="LiveId" clId="{45701026-7E25-5947-8361-3496F0A3C9AA}" dt="2024-11-19T21:00:52.175" v="59749"/>
          <ac:spMkLst>
            <pc:docMk/>
            <pc:sldMk cId="2567892432" sldId="330"/>
            <ac:spMk id="9" creationId="{29CF5747-131F-074A-74F7-AC2D1B8AE8E5}"/>
          </ac:spMkLst>
        </pc:spChg>
        <pc:spChg chg="add mod">
          <ac:chgData name="Niklas Radomski" userId="e601bc51e45071d1" providerId="LiveId" clId="{45701026-7E25-5947-8361-3496F0A3C9AA}" dt="2024-11-15T13:32:11.119" v="11181"/>
          <ac:spMkLst>
            <pc:docMk/>
            <pc:sldMk cId="2567892432" sldId="330"/>
            <ac:spMk id="9" creationId="{62FAEB0B-89D4-9D73-8267-8C96179DCBD7}"/>
          </ac:spMkLst>
        </pc:spChg>
        <pc:spChg chg="add mod">
          <ac:chgData name="Niklas Radomski" userId="e601bc51e45071d1" providerId="LiveId" clId="{45701026-7E25-5947-8361-3496F0A3C9AA}" dt="2024-11-17T18:34:19.820" v="22297" actId="790"/>
          <ac:spMkLst>
            <pc:docMk/>
            <pc:sldMk cId="2567892432" sldId="330"/>
            <ac:spMk id="10" creationId="{D6E514DA-2CCA-64F4-64E1-B5B2EB6D4378}"/>
          </ac:spMkLst>
        </pc:spChg>
        <pc:spChg chg="add mod">
          <ac:chgData name="Niklas Radomski" userId="e601bc51e45071d1" providerId="LiveId" clId="{45701026-7E25-5947-8361-3496F0A3C9AA}" dt="2024-11-17T18:34:19.820" v="22297" actId="790"/>
          <ac:spMkLst>
            <pc:docMk/>
            <pc:sldMk cId="2567892432" sldId="330"/>
            <ac:spMk id="11" creationId="{EFE63707-9703-AA4B-AFF4-7188299CA779}"/>
          </ac:spMkLst>
        </pc:spChg>
        <pc:spChg chg="mod">
          <ac:chgData name="Niklas Radomski" userId="e601bc51e45071d1" providerId="LiveId" clId="{45701026-7E25-5947-8361-3496F0A3C9AA}" dt="2024-11-17T18:34:19.820" v="22297" actId="790"/>
          <ac:spMkLst>
            <pc:docMk/>
            <pc:sldMk cId="2567892432" sldId="330"/>
            <ac:spMk id="22" creationId="{1A595049-080A-95B1-960F-7A0CAF7C34D4}"/>
          </ac:spMkLst>
        </pc:spChg>
        <pc:spChg chg="mod">
          <ac:chgData name="Niklas Radomski" userId="e601bc51e45071d1" providerId="LiveId" clId="{45701026-7E25-5947-8361-3496F0A3C9AA}" dt="2024-11-17T18:34:19.820" v="22297" actId="790"/>
          <ac:spMkLst>
            <pc:docMk/>
            <pc:sldMk cId="2567892432" sldId="330"/>
            <ac:spMk id="25" creationId="{349FE910-51C0-31BC-04D8-C63E5E954649}"/>
          </ac:spMkLst>
        </pc:spChg>
        <pc:spChg chg="mod">
          <ac:chgData name="Niklas Radomski" userId="e601bc51e45071d1" providerId="LiveId" clId="{45701026-7E25-5947-8361-3496F0A3C9AA}" dt="2024-11-17T18:34:19.820" v="22297" actId="790"/>
          <ac:spMkLst>
            <pc:docMk/>
            <pc:sldMk cId="2567892432" sldId="330"/>
            <ac:spMk id="26" creationId="{634C1214-D699-EF16-E9B6-98A795DE488C}"/>
          </ac:spMkLst>
        </pc:spChg>
        <pc:spChg chg="mod">
          <ac:chgData name="Niklas Radomski" userId="e601bc51e45071d1" providerId="LiveId" clId="{45701026-7E25-5947-8361-3496F0A3C9AA}" dt="2024-11-17T18:34:19.820" v="22297" actId="790"/>
          <ac:spMkLst>
            <pc:docMk/>
            <pc:sldMk cId="2567892432" sldId="330"/>
            <ac:spMk id="27" creationId="{67150F87-C1D0-082A-DEBB-A2B06FDF9665}"/>
          </ac:spMkLst>
        </pc:spChg>
        <pc:spChg chg="mod">
          <ac:chgData name="Niklas Radomski" userId="e601bc51e45071d1" providerId="LiveId" clId="{45701026-7E25-5947-8361-3496F0A3C9AA}" dt="2024-11-17T18:34:19.820" v="22297" actId="790"/>
          <ac:spMkLst>
            <pc:docMk/>
            <pc:sldMk cId="2567892432" sldId="330"/>
            <ac:spMk id="28" creationId="{F50A35D5-834E-7FCD-AEEB-A9BF3C783594}"/>
          </ac:spMkLst>
        </pc:spChg>
        <pc:spChg chg="mod">
          <ac:chgData name="Niklas Radomski" userId="e601bc51e45071d1" providerId="LiveId" clId="{45701026-7E25-5947-8361-3496F0A3C9AA}" dt="2024-11-17T18:34:19.820" v="22297" actId="790"/>
          <ac:spMkLst>
            <pc:docMk/>
            <pc:sldMk cId="2567892432" sldId="330"/>
            <ac:spMk id="29" creationId="{9399ADA8-04C0-4448-F98D-974F811D258E}"/>
          </ac:spMkLst>
        </pc:spChg>
        <pc:spChg chg="mod">
          <ac:chgData name="Niklas Radomski" userId="e601bc51e45071d1" providerId="LiveId" clId="{45701026-7E25-5947-8361-3496F0A3C9AA}" dt="2024-11-17T18:34:19.820" v="22297" actId="790"/>
          <ac:spMkLst>
            <pc:docMk/>
            <pc:sldMk cId="2567892432" sldId="330"/>
            <ac:spMk id="46" creationId="{A57EABF8-579E-0FA8-701B-0478E9A4AC61}"/>
          </ac:spMkLst>
        </pc:spChg>
        <pc:spChg chg="mod">
          <ac:chgData name="Niklas Radomski" userId="e601bc51e45071d1" providerId="LiveId" clId="{45701026-7E25-5947-8361-3496F0A3C9AA}" dt="2024-11-17T18:34:19.820" v="22297" actId="790"/>
          <ac:spMkLst>
            <pc:docMk/>
            <pc:sldMk cId="2567892432" sldId="330"/>
            <ac:spMk id="225" creationId="{BD1681EB-ACC4-5535-EA66-B39BEE26E911}"/>
          </ac:spMkLst>
        </pc:spChg>
      </pc:sldChg>
      <pc:sldChg chg="addSp delSp modSp add mod delAnim modAnim">
        <pc:chgData name="Niklas Radomski" userId="e601bc51e45071d1" providerId="LiveId" clId="{45701026-7E25-5947-8361-3496F0A3C9AA}" dt="2024-11-19T21:04:14.659" v="59757"/>
        <pc:sldMkLst>
          <pc:docMk/>
          <pc:sldMk cId="3094612463" sldId="331"/>
        </pc:sldMkLst>
        <pc:spChg chg="mod">
          <ac:chgData name="Niklas Radomski" userId="e601bc51e45071d1" providerId="LiveId" clId="{45701026-7E25-5947-8361-3496F0A3C9AA}" dt="2024-11-17T18:34:19.820" v="22297" actId="790"/>
          <ac:spMkLst>
            <pc:docMk/>
            <pc:sldMk cId="3094612463" sldId="331"/>
            <ac:spMk id="4" creationId="{1F7A1240-0EEF-CE3E-7E86-E7C41207776C}"/>
          </ac:spMkLst>
        </pc:spChg>
        <pc:spChg chg="mod">
          <ac:chgData name="Niklas Radomski" userId="e601bc51e45071d1" providerId="LiveId" clId="{45701026-7E25-5947-8361-3496F0A3C9AA}" dt="2024-11-17T18:34:19.820" v="22297" actId="790"/>
          <ac:spMkLst>
            <pc:docMk/>
            <pc:sldMk cId="3094612463" sldId="331"/>
            <ac:spMk id="8" creationId="{E63B0B10-6F6B-D167-F8B3-1D4799754035}"/>
          </ac:spMkLst>
        </pc:spChg>
        <pc:spChg chg="add mod">
          <ac:chgData name="Niklas Radomski" userId="e601bc51e45071d1" providerId="LiveId" clId="{45701026-7E25-5947-8361-3496F0A3C9AA}" dt="2024-11-17T18:34:19.820" v="22297" actId="790"/>
          <ac:spMkLst>
            <pc:docMk/>
            <pc:sldMk cId="3094612463" sldId="331"/>
            <ac:spMk id="9" creationId="{BB0E9E17-D04C-8F8B-8D38-18CDD168C10F}"/>
          </ac:spMkLst>
        </pc:spChg>
        <pc:spChg chg="add mod">
          <ac:chgData name="Niklas Radomski" userId="e601bc51e45071d1" providerId="LiveId" clId="{45701026-7E25-5947-8361-3496F0A3C9AA}" dt="2024-11-19T21:00:52.175" v="59749"/>
          <ac:spMkLst>
            <pc:docMk/>
            <pc:sldMk cId="3094612463" sldId="331"/>
            <ac:spMk id="10" creationId="{1AC48A73-173D-0301-05A4-45B00186E5C6}"/>
          </ac:spMkLst>
        </pc:spChg>
        <pc:spChg chg="add del mod">
          <ac:chgData name="Niklas Radomski" userId="e601bc51e45071d1" providerId="LiveId" clId="{45701026-7E25-5947-8361-3496F0A3C9AA}" dt="2024-11-15T13:33:48.663" v="11234"/>
          <ac:spMkLst>
            <pc:docMk/>
            <pc:sldMk cId="3094612463" sldId="331"/>
            <ac:spMk id="10" creationId="{B5CB381A-2978-C3AF-820A-31558A780FDD}"/>
          </ac:spMkLst>
        </pc:spChg>
        <pc:spChg chg="add mod">
          <ac:chgData name="Niklas Radomski" userId="e601bc51e45071d1" providerId="LiveId" clId="{45701026-7E25-5947-8361-3496F0A3C9AA}" dt="2024-11-17T18:34:19.820" v="22297" actId="790"/>
          <ac:spMkLst>
            <pc:docMk/>
            <pc:sldMk cId="3094612463" sldId="331"/>
            <ac:spMk id="11" creationId="{725A681C-C648-1F1D-26B6-65751CE1C465}"/>
          </ac:spMkLst>
        </pc:spChg>
        <pc:spChg chg="add del mod">
          <ac:chgData name="Niklas Radomski" userId="e601bc51e45071d1" providerId="LiveId" clId="{45701026-7E25-5947-8361-3496F0A3C9AA}" dt="2024-11-17T18:34:19.820" v="22297" actId="790"/>
          <ac:spMkLst>
            <pc:docMk/>
            <pc:sldMk cId="3094612463" sldId="331"/>
            <ac:spMk id="12" creationId="{24C5089C-6141-3B6E-277E-D4F1E665CEFE}"/>
          </ac:spMkLst>
        </pc:spChg>
        <pc:spChg chg="add del mod">
          <ac:chgData name="Niklas Radomski" userId="e601bc51e45071d1" providerId="LiveId" clId="{45701026-7E25-5947-8361-3496F0A3C9AA}" dt="2024-11-15T13:41:16.177" v="11334" actId="478"/>
          <ac:spMkLst>
            <pc:docMk/>
            <pc:sldMk cId="3094612463" sldId="331"/>
            <ac:spMk id="13" creationId="{2D8ABE74-F5DD-516C-F88C-9E5B28224A55}"/>
          </ac:spMkLst>
        </pc:spChg>
        <pc:spChg chg="add del mod">
          <ac:chgData name="Niklas Radomski" userId="e601bc51e45071d1" providerId="LiveId" clId="{45701026-7E25-5947-8361-3496F0A3C9AA}" dt="2024-11-15T13:41:14.577" v="11333" actId="478"/>
          <ac:spMkLst>
            <pc:docMk/>
            <pc:sldMk cId="3094612463" sldId="331"/>
            <ac:spMk id="14" creationId="{F06447D9-78E5-8FE1-B8D7-190DD4CD7318}"/>
          </ac:spMkLst>
        </pc:spChg>
        <pc:spChg chg="add del mod">
          <ac:chgData name="Niklas Radomski" userId="e601bc51e45071d1" providerId="LiveId" clId="{45701026-7E25-5947-8361-3496F0A3C9AA}" dt="2024-11-17T18:34:19.820" v="22297" actId="790"/>
          <ac:spMkLst>
            <pc:docMk/>
            <pc:sldMk cId="3094612463" sldId="331"/>
            <ac:spMk id="15" creationId="{70480020-1FD0-31C9-1B9F-E153855BE7A0}"/>
          </ac:spMkLst>
        </pc:spChg>
        <pc:spChg chg="add del mod">
          <ac:chgData name="Niklas Radomski" userId="e601bc51e45071d1" providerId="LiveId" clId="{45701026-7E25-5947-8361-3496F0A3C9AA}" dt="2024-11-17T18:34:19.820" v="22297" actId="790"/>
          <ac:spMkLst>
            <pc:docMk/>
            <pc:sldMk cId="3094612463" sldId="331"/>
            <ac:spMk id="16" creationId="{2AD02022-896A-7875-BCD8-0512F6FB96C4}"/>
          </ac:spMkLst>
        </pc:spChg>
        <pc:spChg chg="add mod">
          <ac:chgData name="Niklas Radomski" userId="e601bc51e45071d1" providerId="LiveId" clId="{45701026-7E25-5947-8361-3496F0A3C9AA}" dt="2024-11-17T18:34:19.820" v="22297" actId="790"/>
          <ac:spMkLst>
            <pc:docMk/>
            <pc:sldMk cId="3094612463" sldId="331"/>
            <ac:spMk id="17" creationId="{27E115DA-1E17-829D-6243-B62CE3114E54}"/>
          </ac:spMkLst>
        </pc:spChg>
        <pc:spChg chg="add del mod">
          <ac:chgData name="Niklas Radomski" userId="e601bc51e45071d1" providerId="LiveId" clId="{45701026-7E25-5947-8361-3496F0A3C9AA}" dt="2024-11-15T14:40:02.970" v="11877" actId="478"/>
          <ac:spMkLst>
            <pc:docMk/>
            <pc:sldMk cId="3094612463" sldId="331"/>
            <ac:spMk id="18" creationId="{6BC1FFCF-34F6-A5F6-641E-A8DDF47F089F}"/>
          </ac:spMkLst>
        </pc:spChg>
        <pc:spChg chg="add del mod">
          <ac:chgData name="Niklas Radomski" userId="e601bc51e45071d1" providerId="LiveId" clId="{45701026-7E25-5947-8361-3496F0A3C9AA}" dt="2024-11-15T14:40:17.503" v="11885"/>
          <ac:spMkLst>
            <pc:docMk/>
            <pc:sldMk cId="3094612463" sldId="331"/>
            <ac:spMk id="19" creationId="{33D1BC41-044C-AE5E-FA49-0CE7DE629B96}"/>
          </ac:spMkLst>
        </pc:spChg>
        <pc:spChg chg="add mod">
          <ac:chgData name="Niklas Radomski" userId="e601bc51e45071d1" providerId="LiveId" clId="{45701026-7E25-5947-8361-3496F0A3C9AA}" dt="2024-11-17T18:34:19.820" v="22297" actId="790"/>
          <ac:spMkLst>
            <pc:docMk/>
            <pc:sldMk cId="3094612463" sldId="331"/>
            <ac:spMk id="20" creationId="{816564B5-E33E-5D3E-55AC-6F733F7428F3}"/>
          </ac:spMkLst>
        </pc:spChg>
        <pc:spChg chg="add mod">
          <ac:chgData name="Niklas Radomski" userId="e601bc51e45071d1" providerId="LiveId" clId="{45701026-7E25-5947-8361-3496F0A3C9AA}" dt="2024-11-17T18:34:19.820" v="22297" actId="790"/>
          <ac:spMkLst>
            <pc:docMk/>
            <pc:sldMk cId="3094612463" sldId="331"/>
            <ac:spMk id="21" creationId="{E3A447D4-CEDB-B9B9-16DE-307AA52E7346}"/>
          </ac:spMkLst>
        </pc:spChg>
        <pc:spChg chg="mod">
          <ac:chgData name="Niklas Radomski" userId="e601bc51e45071d1" providerId="LiveId" clId="{45701026-7E25-5947-8361-3496F0A3C9AA}" dt="2024-11-17T18:34:19.820" v="22297" actId="790"/>
          <ac:spMkLst>
            <pc:docMk/>
            <pc:sldMk cId="3094612463" sldId="331"/>
            <ac:spMk id="22" creationId="{22224ED9-47B2-B421-BEF2-DFA89EDB6871}"/>
          </ac:spMkLst>
        </pc:spChg>
        <pc:spChg chg="mod">
          <ac:chgData name="Niklas Radomski" userId="e601bc51e45071d1" providerId="LiveId" clId="{45701026-7E25-5947-8361-3496F0A3C9AA}" dt="2024-11-17T18:34:19.820" v="22297" actId="790"/>
          <ac:spMkLst>
            <pc:docMk/>
            <pc:sldMk cId="3094612463" sldId="331"/>
            <ac:spMk id="25" creationId="{293D3A0B-29E2-C1D1-B6EB-5B91CF260590}"/>
          </ac:spMkLst>
        </pc:spChg>
        <pc:spChg chg="mod">
          <ac:chgData name="Niklas Radomski" userId="e601bc51e45071d1" providerId="LiveId" clId="{45701026-7E25-5947-8361-3496F0A3C9AA}" dt="2024-11-17T18:34:19.820" v="22297" actId="790"/>
          <ac:spMkLst>
            <pc:docMk/>
            <pc:sldMk cId="3094612463" sldId="331"/>
            <ac:spMk id="26" creationId="{04EB9874-D9B5-9A51-D9B9-6A2BE0CDCDBA}"/>
          </ac:spMkLst>
        </pc:spChg>
        <pc:spChg chg="mod">
          <ac:chgData name="Niklas Radomski" userId="e601bc51e45071d1" providerId="LiveId" clId="{45701026-7E25-5947-8361-3496F0A3C9AA}" dt="2024-11-17T18:34:19.820" v="22297" actId="790"/>
          <ac:spMkLst>
            <pc:docMk/>
            <pc:sldMk cId="3094612463" sldId="331"/>
            <ac:spMk id="27" creationId="{45E066D7-65CC-9345-D487-A39BC113A2C5}"/>
          </ac:spMkLst>
        </pc:spChg>
        <pc:spChg chg="mod">
          <ac:chgData name="Niklas Radomski" userId="e601bc51e45071d1" providerId="LiveId" clId="{45701026-7E25-5947-8361-3496F0A3C9AA}" dt="2024-11-17T18:34:19.820" v="22297" actId="790"/>
          <ac:spMkLst>
            <pc:docMk/>
            <pc:sldMk cId="3094612463" sldId="331"/>
            <ac:spMk id="28" creationId="{9EAD2F5A-0B71-CC5B-842C-833B5DBEC966}"/>
          </ac:spMkLst>
        </pc:spChg>
        <pc:spChg chg="mod">
          <ac:chgData name="Niklas Radomski" userId="e601bc51e45071d1" providerId="LiveId" clId="{45701026-7E25-5947-8361-3496F0A3C9AA}" dt="2024-11-17T18:34:19.820" v="22297" actId="790"/>
          <ac:spMkLst>
            <pc:docMk/>
            <pc:sldMk cId="3094612463" sldId="331"/>
            <ac:spMk id="29" creationId="{50B1F1D4-7FD5-AF6B-84FF-A0C004850622}"/>
          </ac:spMkLst>
        </pc:spChg>
        <pc:spChg chg="mod">
          <ac:chgData name="Niklas Radomski" userId="e601bc51e45071d1" providerId="LiveId" clId="{45701026-7E25-5947-8361-3496F0A3C9AA}" dt="2024-11-17T18:34:19.820" v="22297" actId="790"/>
          <ac:spMkLst>
            <pc:docMk/>
            <pc:sldMk cId="3094612463" sldId="331"/>
            <ac:spMk id="46" creationId="{1A1496FB-BC86-5910-9923-E226A96B224B}"/>
          </ac:spMkLst>
        </pc:spChg>
        <pc:spChg chg="mod">
          <ac:chgData name="Niklas Radomski" userId="e601bc51e45071d1" providerId="LiveId" clId="{45701026-7E25-5947-8361-3496F0A3C9AA}" dt="2024-11-17T18:34:19.820" v="22297" actId="790"/>
          <ac:spMkLst>
            <pc:docMk/>
            <pc:sldMk cId="3094612463" sldId="331"/>
            <ac:spMk id="225" creationId="{E4CC66DF-5293-BECE-4CD0-96A6884A0561}"/>
          </ac:spMkLst>
        </pc:spChg>
      </pc:sldChg>
      <pc:sldChg chg="addSp delSp modSp add del mod ord delAnim modAnim">
        <pc:chgData name="Niklas Radomski" userId="e601bc51e45071d1" providerId="LiveId" clId="{45701026-7E25-5947-8361-3496F0A3C9AA}" dt="2024-11-15T15:09:07.730" v="12186" actId="2696"/>
        <pc:sldMkLst>
          <pc:docMk/>
          <pc:sldMk cId="2850044276" sldId="332"/>
        </pc:sldMkLst>
        <pc:spChg chg="mod">
          <ac:chgData name="Niklas Radomski" userId="e601bc51e45071d1" providerId="LiveId" clId="{45701026-7E25-5947-8361-3496F0A3C9AA}" dt="2024-11-15T13:45:33.479" v="11407" actId="1036"/>
          <ac:spMkLst>
            <pc:docMk/>
            <pc:sldMk cId="2850044276" sldId="332"/>
            <ac:spMk id="8" creationId="{C2BE210C-651B-1B72-7A0A-1A3BDB0222B9}"/>
          </ac:spMkLst>
        </pc:spChg>
        <pc:spChg chg="add mod">
          <ac:chgData name="Niklas Radomski" userId="e601bc51e45071d1" providerId="LiveId" clId="{45701026-7E25-5947-8361-3496F0A3C9AA}" dt="2024-11-15T14:25:06.577" v="11701" actId="1076"/>
          <ac:spMkLst>
            <pc:docMk/>
            <pc:sldMk cId="2850044276" sldId="332"/>
            <ac:spMk id="9" creationId="{EF0EB947-B8C9-57D8-3E1D-CA42E7C1B48F}"/>
          </ac:spMkLst>
        </pc:spChg>
        <pc:spChg chg="mod">
          <ac:chgData name="Niklas Radomski" userId="e601bc51e45071d1" providerId="LiveId" clId="{45701026-7E25-5947-8361-3496F0A3C9AA}" dt="2024-11-15T13:45:33.479" v="11407" actId="1036"/>
          <ac:spMkLst>
            <pc:docMk/>
            <pc:sldMk cId="2850044276" sldId="332"/>
            <ac:spMk id="10" creationId="{AFFDAAB2-CCBF-B4F7-789E-02E5444592BF}"/>
          </ac:spMkLst>
        </pc:spChg>
        <pc:spChg chg="mod">
          <ac:chgData name="Niklas Radomski" userId="e601bc51e45071d1" providerId="LiveId" clId="{45701026-7E25-5947-8361-3496F0A3C9AA}" dt="2024-11-15T13:45:33.479" v="11407" actId="1036"/>
          <ac:spMkLst>
            <pc:docMk/>
            <pc:sldMk cId="2850044276" sldId="332"/>
            <ac:spMk id="11" creationId="{A64DAC23-446E-964C-13D9-1377DD664FD0}"/>
          </ac:spMkLst>
        </pc:spChg>
        <pc:spChg chg="add del mod">
          <ac:chgData name="Niklas Radomski" userId="e601bc51e45071d1" providerId="LiveId" clId="{45701026-7E25-5947-8361-3496F0A3C9AA}" dt="2024-11-15T14:26:06.986" v="11710" actId="478"/>
          <ac:spMkLst>
            <pc:docMk/>
            <pc:sldMk cId="2850044276" sldId="332"/>
            <ac:spMk id="12" creationId="{1492648F-826E-1F9C-A465-5676234A4D28}"/>
          </ac:spMkLst>
        </pc:spChg>
        <pc:spChg chg="mod">
          <ac:chgData name="Niklas Radomski" userId="e601bc51e45071d1" providerId="LiveId" clId="{45701026-7E25-5947-8361-3496F0A3C9AA}" dt="2024-11-15T13:45:37.028" v="11408" actId="1076"/>
          <ac:spMkLst>
            <pc:docMk/>
            <pc:sldMk cId="2850044276" sldId="332"/>
            <ac:spMk id="13" creationId="{171AB404-600A-A268-EC0F-9146DD4C743A}"/>
          </ac:spMkLst>
        </pc:spChg>
        <pc:spChg chg="add del mod">
          <ac:chgData name="Niklas Radomski" userId="e601bc51e45071d1" providerId="LiveId" clId="{45701026-7E25-5947-8361-3496F0A3C9AA}" dt="2024-11-15T14:26:32.142" v="11713" actId="478"/>
          <ac:spMkLst>
            <pc:docMk/>
            <pc:sldMk cId="2850044276" sldId="332"/>
            <ac:spMk id="14" creationId="{3AB6F8D0-3136-F726-F9A9-B8B6426890E9}"/>
          </ac:spMkLst>
        </pc:spChg>
        <pc:spChg chg="add mod">
          <ac:chgData name="Niklas Radomski" userId="e601bc51e45071d1" providerId="LiveId" clId="{45701026-7E25-5947-8361-3496F0A3C9AA}" dt="2024-11-15T13:46:23.739" v="11420" actId="1076"/>
          <ac:spMkLst>
            <pc:docMk/>
            <pc:sldMk cId="2850044276" sldId="332"/>
            <ac:spMk id="17" creationId="{EA168946-94BE-E2DD-4D9D-A83157AE47F5}"/>
          </ac:spMkLst>
        </pc:spChg>
        <pc:spChg chg="add del mod">
          <ac:chgData name="Niklas Radomski" userId="e601bc51e45071d1" providerId="LiveId" clId="{45701026-7E25-5947-8361-3496F0A3C9AA}" dt="2024-11-15T14:47:45.834" v="11943" actId="478"/>
          <ac:spMkLst>
            <pc:docMk/>
            <pc:sldMk cId="2850044276" sldId="332"/>
            <ac:spMk id="18" creationId="{B71D3C6B-C558-3F71-E9D9-8C65A370A56A}"/>
          </ac:spMkLst>
        </pc:spChg>
        <pc:spChg chg="add del mod">
          <ac:chgData name="Niklas Radomski" userId="e601bc51e45071d1" providerId="LiveId" clId="{45701026-7E25-5947-8361-3496F0A3C9AA}" dt="2024-11-15T14:47:45.834" v="11943" actId="478"/>
          <ac:spMkLst>
            <pc:docMk/>
            <pc:sldMk cId="2850044276" sldId="332"/>
            <ac:spMk id="19" creationId="{EA48E105-4381-94A0-D8CB-C2D1457F0817}"/>
          </ac:spMkLst>
        </pc:spChg>
        <pc:spChg chg="add del mod">
          <ac:chgData name="Niklas Radomski" userId="e601bc51e45071d1" providerId="LiveId" clId="{45701026-7E25-5947-8361-3496F0A3C9AA}" dt="2024-11-15T14:47:51.865" v="11945" actId="478"/>
          <ac:spMkLst>
            <pc:docMk/>
            <pc:sldMk cId="2850044276" sldId="332"/>
            <ac:spMk id="20" creationId="{9AF066F2-3B33-3DBC-D889-7A5B07DF4D87}"/>
          </ac:spMkLst>
        </pc:spChg>
        <pc:spChg chg="add del mod">
          <ac:chgData name="Niklas Radomski" userId="e601bc51e45071d1" providerId="LiveId" clId="{45701026-7E25-5947-8361-3496F0A3C9AA}" dt="2024-11-15T14:47:50.860" v="11944" actId="478"/>
          <ac:spMkLst>
            <pc:docMk/>
            <pc:sldMk cId="2850044276" sldId="332"/>
            <ac:spMk id="21" creationId="{C10AA363-126F-2010-15F4-906025335EEB}"/>
          </ac:spMkLst>
        </pc:spChg>
        <pc:spChg chg="add mod">
          <ac:chgData name="Niklas Radomski" userId="e601bc51e45071d1" providerId="LiveId" clId="{45701026-7E25-5947-8361-3496F0A3C9AA}" dt="2024-11-15T14:26:18.836" v="11712" actId="1076"/>
          <ac:spMkLst>
            <pc:docMk/>
            <pc:sldMk cId="2850044276" sldId="332"/>
            <ac:spMk id="23" creationId="{A1F77CA5-2E6E-B9FE-2264-CEBCC281EA6C}"/>
          </ac:spMkLst>
        </pc:spChg>
        <pc:spChg chg="add del mod">
          <ac:chgData name="Niklas Radomski" userId="e601bc51e45071d1" providerId="LiveId" clId="{45701026-7E25-5947-8361-3496F0A3C9AA}" dt="2024-11-15T14:28:18.302" v="11716" actId="21"/>
          <ac:spMkLst>
            <pc:docMk/>
            <pc:sldMk cId="2850044276" sldId="332"/>
            <ac:spMk id="24" creationId="{A93FC8A4-46E9-4BB0-2CE8-900AFB4CBDBB}"/>
          </ac:spMkLst>
        </pc:spChg>
        <pc:spChg chg="add del mod">
          <ac:chgData name="Niklas Radomski" userId="e601bc51e45071d1" providerId="LiveId" clId="{45701026-7E25-5947-8361-3496F0A3C9AA}" dt="2024-11-15T14:28:18.302" v="11716" actId="21"/>
          <ac:spMkLst>
            <pc:docMk/>
            <pc:sldMk cId="2850044276" sldId="332"/>
            <ac:spMk id="30" creationId="{640C0BCE-54E4-A00E-1C03-67F759ABC6BD}"/>
          </ac:spMkLst>
        </pc:spChg>
        <pc:spChg chg="add del mod">
          <ac:chgData name="Niklas Radomski" userId="e601bc51e45071d1" providerId="LiveId" clId="{45701026-7E25-5947-8361-3496F0A3C9AA}" dt="2024-11-15T14:28:18.302" v="11716" actId="21"/>
          <ac:spMkLst>
            <pc:docMk/>
            <pc:sldMk cId="2850044276" sldId="332"/>
            <ac:spMk id="31" creationId="{522C3767-7347-7DBE-8DA2-BB182E66A174}"/>
          </ac:spMkLst>
        </pc:spChg>
        <pc:spChg chg="add del mod">
          <ac:chgData name="Niklas Radomski" userId="e601bc51e45071d1" providerId="LiveId" clId="{45701026-7E25-5947-8361-3496F0A3C9AA}" dt="2024-11-15T14:28:18.302" v="11716" actId="21"/>
          <ac:spMkLst>
            <pc:docMk/>
            <pc:sldMk cId="2850044276" sldId="332"/>
            <ac:spMk id="34" creationId="{F2E07D95-79BC-F59A-C8CE-EBDD0C2C7AF7}"/>
          </ac:spMkLst>
        </pc:spChg>
        <pc:spChg chg="add del mod">
          <ac:chgData name="Niklas Radomski" userId="e601bc51e45071d1" providerId="LiveId" clId="{45701026-7E25-5947-8361-3496F0A3C9AA}" dt="2024-11-15T14:28:18.302" v="11716" actId="21"/>
          <ac:spMkLst>
            <pc:docMk/>
            <pc:sldMk cId="2850044276" sldId="332"/>
            <ac:spMk id="36" creationId="{54FF47D6-5317-5FCB-E705-A9BD7836BB68}"/>
          </ac:spMkLst>
        </pc:spChg>
        <pc:spChg chg="add del mod">
          <ac:chgData name="Niklas Radomski" userId="e601bc51e45071d1" providerId="LiveId" clId="{45701026-7E25-5947-8361-3496F0A3C9AA}" dt="2024-11-15T14:28:18.302" v="11716" actId="21"/>
          <ac:spMkLst>
            <pc:docMk/>
            <pc:sldMk cId="2850044276" sldId="332"/>
            <ac:spMk id="37" creationId="{D2D2BE86-AA47-B83B-C322-F76A6AF24E3D}"/>
          </ac:spMkLst>
        </pc:spChg>
        <pc:spChg chg="add del mod">
          <ac:chgData name="Niklas Radomski" userId="e601bc51e45071d1" providerId="LiveId" clId="{45701026-7E25-5947-8361-3496F0A3C9AA}" dt="2024-11-15T14:31:10.070" v="11735" actId="478"/>
          <ac:spMkLst>
            <pc:docMk/>
            <pc:sldMk cId="2850044276" sldId="332"/>
            <ac:spMk id="38" creationId="{204B830B-A208-B794-0863-F56D62C68CCF}"/>
          </ac:spMkLst>
        </pc:spChg>
        <pc:spChg chg="add del mod">
          <ac:chgData name="Niklas Radomski" userId="e601bc51e45071d1" providerId="LiveId" clId="{45701026-7E25-5947-8361-3496F0A3C9AA}" dt="2024-11-15T14:31:08.175" v="11734" actId="478"/>
          <ac:spMkLst>
            <pc:docMk/>
            <pc:sldMk cId="2850044276" sldId="332"/>
            <ac:spMk id="39" creationId="{15330440-E29D-E501-AC0A-B7C4F07449A1}"/>
          </ac:spMkLst>
        </pc:spChg>
        <pc:spChg chg="add del mod">
          <ac:chgData name="Niklas Radomski" userId="e601bc51e45071d1" providerId="LiveId" clId="{45701026-7E25-5947-8361-3496F0A3C9AA}" dt="2024-11-15T14:31:11.164" v="11736" actId="478"/>
          <ac:spMkLst>
            <pc:docMk/>
            <pc:sldMk cId="2850044276" sldId="332"/>
            <ac:spMk id="40" creationId="{545A0AA2-D9EC-1417-03F3-DADDA7AB9427}"/>
          </ac:spMkLst>
        </pc:spChg>
        <pc:spChg chg="add del mod">
          <ac:chgData name="Niklas Radomski" userId="e601bc51e45071d1" providerId="LiveId" clId="{45701026-7E25-5947-8361-3496F0A3C9AA}" dt="2024-11-15T14:47:52.757" v="11946" actId="478"/>
          <ac:spMkLst>
            <pc:docMk/>
            <pc:sldMk cId="2850044276" sldId="332"/>
            <ac:spMk id="41" creationId="{FFF022C2-2CDD-3DD6-D67F-10410F33B61D}"/>
          </ac:spMkLst>
        </pc:spChg>
        <pc:spChg chg="add del mod">
          <ac:chgData name="Niklas Radomski" userId="e601bc51e45071d1" providerId="LiveId" clId="{45701026-7E25-5947-8361-3496F0A3C9AA}" dt="2024-11-15T14:47:52.757" v="11946" actId="478"/>
          <ac:spMkLst>
            <pc:docMk/>
            <pc:sldMk cId="2850044276" sldId="332"/>
            <ac:spMk id="42" creationId="{AB9EDC94-2E8C-8A7F-E738-BAE5EFFCC7C0}"/>
          </ac:spMkLst>
        </pc:spChg>
        <pc:spChg chg="add del mod">
          <ac:chgData name="Niklas Radomski" userId="e601bc51e45071d1" providerId="LiveId" clId="{45701026-7E25-5947-8361-3496F0A3C9AA}" dt="2024-11-15T14:47:52.757" v="11946" actId="478"/>
          <ac:spMkLst>
            <pc:docMk/>
            <pc:sldMk cId="2850044276" sldId="332"/>
            <ac:spMk id="43" creationId="{7CA93316-80CF-0B2E-9EB1-9697CD411FB3}"/>
          </ac:spMkLst>
        </pc:spChg>
        <pc:spChg chg="add mod">
          <ac:chgData name="Niklas Radomski" userId="e601bc51e45071d1" providerId="LiveId" clId="{45701026-7E25-5947-8361-3496F0A3C9AA}" dt="2024-11-15T14:46:31.365" v="11936" actId="1076"/>
          <ac:spMkLst>
            <pc:docMk/>
            <pc:sldMk cId="2850044276" sldId="332"/>
            <ac:spMk id="44" creationId="{DAC74A4D-0A0C-071A-C001-7A5A970FF0A7}"/>
          </ac:spMkLst>
        </pc:spChg>
        <pc:spChg chg="add mod">
          <ac:chgData name="Niklas Radomski" userId="e601bc51e45071d1" providerId="LiveId" clId="{45701026-7E25-5947-8361-3496F0A3C9AA}" dt="2024-11-15T14:46:40.221" v="11938"/>
          <ac:spMkLst>
            <pc:docMk/>
            <pc:sldMk cId="2850044276" sldId="332"/>
            <ac:spMk id="45" creationId="{A0B16358-E357-959E-36B8-A61EC3C04465}"/>
          </ac:spMkLst>
        </pc:spChg>
        <pc:spChg chg="add mod">
          <ac:chgData name="Niklas Radomski" userId="e601bc51e45071d1" providerId="LiveId" clId="{45701026-7E25-5947-8361-3496F0A3C9AA}" dt="2024-11-15T14:46:40.221" v="11938"/>
          <ac:spMkLst>
            <pc:docMk/>
            <pc:sldMk cId="2850044276" sldId="332"/>
            <ac:spMk id="47" creationId="{1D70CEE6-8179-56DA-6EC8-D3C4782A9C36}"/>
          </ac:spMkLst>
        </pc:spChg>
        <pc:spChg chg="add mod">
          <ac:chgData name="Niklas Radomski" userId="e601bc51e45071d1" providerId="LiveId" clId="{45701026-7E25-5947-8361-3496F0A3C9AA}" dt="2024-11-15T14:48:01.452" v="11947" actId="1076"/>
          <ac:spMkLst>
            <pc:docMk/>
            <pc:sldMk cId="2850044276" sldId="332"/>
            <ac:spMk id="48" creationId="{EDEDE469-EFF9-C415-74F5-08F671D27226}"/>
          </ac:spMkLst>
        </pc:spChg>
        <pc:spChg chg="add mod">
          <ac:chgData name="Niklas Radomski" userId="e601bc51e45071d1" providerId="LiveId" clId="{45701026-7E25-5947-8361-3496F0A3C9AA}" dt="2024-11-15T14:48:01.452" v="11947" actId="1076"/>
          <ac:spMkLst>
            <pc:docMk/>
            <pc:sldMk cId="2850044276" sldId="332"/>
            <ac:spMk id="49" creationId="{A9D63033-704D-145E-4B7B-45676D673FD2}"/>
          </ac:spMkLst>
        </pc:spChg>
        <pc:spChg chg="add mod">
          <ac:chgData name="Niklas Radomski" userId="e601bc51e45071d1" providerId="LiveId" clId="{45701026-7E25-5947-8361-3496F0A3C9AA}" dt="2024-11-15T14:48:01.452" v="11947" actId="1076"/>
          <ac:spMkLst>
            <pc:docMk/>
            <pc:sldMk cId="2850044276" sldId="332"/>
            <ac:spMk id="50" creationId="{0D2B6A0D-2D24-0F1F-3C2E-7600FFAD963B}"/>
          </ac:spMkLst>
        </pc:spChg>
        <pc:picChg chg="mod">
          <ac:chgData name="Niklas Radomski" userId="e601bc51e45071d1" providerId="LiveId" clId="{45701026-7E25-5947-8361-3496F0A3C9AA}" dt="2024-11-15T13:45:33.479" v="11407" actId="1036"/>
          <ac:picMkLst>
            <pc:docMk/>
            <pc:sldMk cId="2850044276" sldId="332"/>
            <ac:picMk id="2" creationId="{FC88A5E1-3725-0DA7-F724-283757811728}"/>
          </ac:picMkLst>
        </pc:picChg>
        <pc:picChg chg="mod">
          <ac:chgData name="Niklas Radomski" userId="e601bc51e45071d1" providerId="LiveId" clId="{45701026-7E25-5947-8361-3496F0A3C9AA}" dt="2024-11-15T13:45:33.479" v="11407" actId="1036"/>
          <ac:picMkLst>
            <pc:docMk/>
            <pc:sldMk cId="2850044276" sldId="332"/>
            <ac:picMk id="3" creationId="{8E2F7BAA-8D57-7B53-FEA9-8F8CE8D8F330}"/>
          </ac:picMkLst>
        </pc:picChg>
        <pc:picChg chg="mod">
          <ac:chgData name="Niklas Radomski" userId="e601bc51e45071d1" providerId="LiveId" clId="{45701026-7E25-5947-8361-3496F0A3C9AA}" dt="2024-11-15T13:45:33.479" v="11407" actId="1036"/>
          <ac:picMkLst>
            <pc:docMk/>
            <pc:sldMk cId="2850044276" sldId="332"/>
            <ac:picMk id="5" creationId="{B57BE389-1D1B-9F81-49BF-2F47F9EDF4D7}"/>
          </ac:picMkLst>
        </pc:picChg>
        <pc:picChg chg="mod">
          <ac:chgData name="Niklas Radomski" userId="e601bc51e45071d1" providerId="LiveId" clId="{45701026-7E25-5947-8361-3496F0A3C9AA}" dt="2024-11-15T13:45:33.479" v="11407" actId="1036"/>
          <ac:picMkLst>
            <pc:docMk/>
            <pc:sldMk cId="2850044276" sldId="332"/>
            <ac:picMk id="6" creationId="{D1A16176-87A1-A0E5-545D-292365FC2068}"/>
          </ac:picMkLst>
        </pc:picChg>
        <pc:picChg chg="mod">
          <ac:chgData name="Niklas Radomski" userId="e601bc51e45071d1" providerId="LiveId" clId="{45701026-7E25-5947-8361-3496F0A3C9AA}" dt="2024-11-15T13:45:33.479" v="11407" actId="1036"/>
          <ac:picMkLst>
            <pc:docMk/>
            <pc:sldMk cId="2850044276" sldId="332"/>
            <ac:picMk id="7" creationId="{BC287E48-744E-4DCF-E45E-4F6C470E3322}"/>
          </ac:picMkLst>
        </pc:picChg>
        <pc:cxnChg chg="add mod">
          <ac:chgData name="Niklas Radomski" userId="e601bc51e45071d1" providerId="LiveId" clId="{45701026-7E25-5947-8361-3496F0A3C9AA}" dt="2024-11-15T13:46:00.431" v="11412" actId="13822"/>
          <ac:cxnSpMkLst>
            <pc:docMk/>
            <pc:sldMk cId="2850044276" sldId="332"/>
            <ac:cxnSpMk id="16" creationId="{1FEC4E4B-2DD8-7A9A-D564-07DB13A662DD}"/>
          </ac:cxnSpMkLst>
        </pc:cxnChg>
        <pc:cxnChg chg="add del mod">
          <ac:chgData name="Niklas Radomski" userId="e601bc51e45071d1" providerId="LiveId" clId="{45701026-7E25-5947-8361-3496F0A3C9AA}" dt="2024-11-15T14:28:18.302" v="11716" actId="21"/>
          <ac:cxnSpMkLst>
            <pc:docMk/>
            <pc:sldMk cId="2850044276" sldId="332"/>
            <ac:cxnSpMk id="32" creationId="{D3BFEFD3-B1BC-1B96-07B4-A67BB82CAA83}"/>
          </ac:cxnSpMkLst>
        </pc:cxnChg>
        <pc:cxnChg chg="add del mod">
          <ac:chgData name="Niklas Radomski" userId="e601bc51e45071d1" providerId="LiveId" clId="{45701026-7E25-5947-8361-3496F0A3C9AA}" dt="2024-11-15T14:28:18.302" v="11716" actId="21"/>
          <ac:cxnSpMkLst>
            <pc:docMk/>
            <pc:sldMk cId="2850044276" sldId="332"/>
            <ac:cxnSpMk id="33" creationId="{6D62164B-65DF-0226-6B70-E2C7DD21805B}"/>
          </ac:cxnSpMkLst>
        </pc:cxnChg>
        <pc:cxnChg chg="add del mod">
          <ac:chgData name="Niklas Radomski" userId="e601bc51e45071d1" providerId="LiveId" clId="{45701026-7E25-5947-8361-3496F0A3C9AA}" dt="2024-11-15T14:28:18.302" v="11716" actId="21"/>
          <ac:cxnSpMkLst>
            <pc:docMk/>
            <pc:sldMk cId="2850044276" sldId="332"/>
            <ac:cxnSpMk id="35" creationId="{290F371A-D94F-4F82-E14D-9FB7961A2A74}"/>
          </ac:cxnSpMkLst>
        </pc:cxnChg>
      </pc:sldChg>
      <pc:sldChg chg="addSp modSp add del mod ord modTransition">
        <pc:chgData name="Niklas Radomski" userId="e601bc51e45071d1" providerId="LiveId" clId="{45701026-7E25-5947-8361-3496F0A3C9AA}" dt="2024-11-19T21:06:53.258" v="59786" actId="2696"/>
        <pc:sldMkLst>
          <pc:docMk/>
          <pc:sldMk cId="1198613325" sldId="333"/>
        </pc:sldMkLst>
        <pc:spChg chg="add mod">
          <ac:chgData name="Niklas Radomski" userId="e601bc51e45071d1" providerId="LiveId" clId="{45701026-7E25-5947-8361-3496F0A3C9AA}" dt="2024-11-19T21:00:52.175" v="59749"/>
          <ac:spMkLst>
            <pc:docMk/>
            <pc:sldMk cId="1198613325" sldId="333"/>
            <ac:spMk id="2" creationId="{4232E5DB-E146-5511-166C-BD1F4E9F9EA8}"/>
          </ac:spMkLst>
        </pc:spChg>
        <pc:spChg chg="mod">
          <ac:chgData name="Niklas Radomski" userId="e601bc51e45071d1" providerId="LiveId" clId="{45701026-7E25-5947-8361-3496F0A3C9AA}" dt="2024-11-17T18:34:19.820" v="22297" actId="790"/>
          <ac:spMkLst>
            <pc:docMk/>
            <pc:sldMk cId="1198613325" sldId="333"/>
            <ac:spMk id="3" creationId="{A00103FD-A433-CD4E-D246-DD01B18DE660}"/>
          </ac:spMkLst>
        </pc:spChg>
        <pc:spChg chg="mod">
          <ac:chgData name="Niklas Radomski" userId="e601bc51e45071d1" providerId="LiveId" clId="{45701026-7E25-5947-8361-3496F0A3C9AA}" dt="2024-11-17T18:34:19.820" v="22297" actId="790"/>
          <ac:spMkLst>
            <pc:docMk/>
            <pc:sldMk cId="1198613325" sldId="333"/>
            <ac:spMk id="5" creationId="{525A0921-E249-26FD-A23D-2A896C784405}"/>
          </ac:spMkLst>
        </pc:spChg>
        <pc:spChg chg="mod">
          <ac:chgData name="Niklas Radomski" userId="e601bc51e45071d1" providerId="LiveId" clId="{45701026-7E25-5947-8361-3496F0A3C9AA}" dt="2024-11-17T18:34:19.820" v="22297" actId="790"/>
          <ac:spMkLst>
            <pc:docMk/>
            <pc:sldMk cId="1198613325" sldId="333"/>
            <ac:spMk id="7" creationId="{DA40409F-B4AA-69B6-01A4-C4185B8FF81A}"/>
          </ac:spMkLst>
        </pc:spChg>
        <pc:spChg chg="mod">
          <ac:chgData name="Niklas Radomski" userId="e601bc51e45071d1" providerId="LiveId" clId="{45701026-7E25-5947-8361-3496F0A3C9AA}" dt="2024-11-17T18:34:19.820" v="22297" actId="790"/>
          <ac:spMkLst>
            <pc:docMk/>
            <pc:sldMk cId="1198613325" sldId="333"/>
            <ac:spMk id="8" creationId="{E0C6C8C3-4F2D-2109-E731-23591FADBE1D}"/>
          </ac:spMkLst>
        </pc:spChg>
        <pc:spChg chg="mod">
          <ac:chgData name="Niklas Radomski" userId="e601bc51e45071d1" providerId="LiveId" clId="{45701026-7E25-5947-8361-3496F0A3C9AA}" dt="2024-11-17T18:34:19.820" v="22297" actId="790"/>
          <ac:spMkLst>
            <pc:docMk/>
            <pc:sldMk cId="1198613325" sldId="333"/>
            <ac:spMk id="9" creationId="{4F0D87B8-EC5C-30E0-A6F4-BBF8EFCFD44A}"/>
          </ac:spMkLst>
        </pc:spChg>
        <pc:spChg chg="mod">
          <ac:chgData name="Niklas Radomski" userId="e601bc51e45071d1" providerId="LiveId" clId="{45701026-7E25-5947-8361-3496F0A3C9AA}" dt="2024-11-17T18:34:19.820" v="22297" actId="790"/>
          <ac:spMkLst>
            <pc:docMk/>
            <pc:sldMk cId="1198613325" sldId="333"/>
            <ac:spMk id="10" creationId="{E4D0335E-6265-CA60-7A46-8AC082F01F78}"/>
          </ac:spMkLst>
        </pc:spChg>
        <pc:spChg chg="mod">
          <ac:chgData name="Niklas Radomski" userId="e601bc51e45071d1" providerId="LiveId" clId="{45701026-7E25-5947-8361-3496F0A3C9AA}" dt="2024-11-17T18:34:19.820" v="22297" actId="790"/>
          <ac:spMkLst>
            <pc:docMk/>
            <pc:sldMk cId="1198613325" sldId="333"/>
            <ac:spMk id="11" creationId="{1AB11933-D402-DABB-7003-7350AD563812}"/>
          </ac:spMkLst>
        </pc:spChg>
        <pc:spChg chg="mod">
          <ac:chgData name="Niklas Radomski" userId="e601bc51e45071d1" providerId="LiveId" clId="{45701026-7E25-5947-8361-3496F0A3C9AA}" dt="2024-11-17T18:34:19.820" v="22297" actId="790"/>
          <ac:spMkLst>
            <pc:docMk/>
            <pc:sldMk cId="1198613325" sldId="333"/>
            <ac:spMk id="12" creationId="{529D0D41-DA39-97F5-2542-13C9744D3046}"/>
          </ac:spMkLst>
        </pc:spChg>
        <pc:spChg chg="mod">
          <ac:chgData name="Niklas Radomski" userId="e601bc51e45071d1" providerId="LiveId" clId="{45701026-7E25-5947-8361-3496F0A3C9AA}" dt="2024-11-17T18:34:19.820" v="22297" actId="790"/>
          <ac:spMkLst>
            <pc:docMk/>
            <pc:sldMk cId="1198613325" sldId="333"/>
            <ac:spMk id="21" creationId="{ED110B43-726E-D74A-A295-FBB6626E9EA8}"/>
          </ac:spMkLst>
        </pc:spChg>
        <pc:spChg chg="mod">
          <ac:chgData name="Niklas Radomski" userId="e601bc51e45071d1" providerId="LiveId" clId="{45701026-7E25-5947-8361-3496F0A3C9AA}" dt="2024-11-17T18:34:19.820" v="22297" actId="790"/>
          <ac:spMkLst>
            <pc:docMk/>
            <pc:sldMk cId="1198613325" sldId="333"/>
            <ac:spMk id="22" creationId="{AAE1129A-58FA-62FC-2FA7-409B5AF710E4}"/>
          </ac:spMkLst>
        </pc:spChg>
        <pc:spChg chg="mod">
          <ac:chgData name="Niklas Radomski" userId="e601bc51e45071d1" providerId="LiveId" clId="{45701026-7E25-5947-8361-3496F0A3C9AA}" dt="2024-11-17T18:34:19.820" v="22297" actId="790"/>
          <ac:spMkLst>
            <pc:docMk/>
            <pc:sldMk cId="1198613325" sldId="333"/>
            <ac:spMk id="24" creationId="{BA0C6952-AED2-0A4F-2729-21408656B036}"/>
          </ac:spMkLst>
        </pc:spChg>
        <pc:spChg chg="mod">
          <ac:chgData name="Niklas Radomski" userId="e601bc51e45071d1" providerId="LiveId" clId="{45701026-7E25-5947-8361-3496F0A3C9AA}" dt="2024-11-17T18:34:19.820" v="22297" actId="790"/>
          <ac:spMkLst>
            <pc:docMk/>
            <pc:sldMk cId="1198613325" sldId="333"/>
            <ac:spMk id="56" creationId="{676517E2-8FA1-A566-0311-8902E7C6C2D8}"/>
          </ac:spMkLst>
        </pc:spChg>
        <pc:spChg chg="mod">
          <ac:chgData name="Niklas Radomski" userId="e601bc51e45071d1" providerId="LiveId" clId="{45701026-7E25-5947-8361-3496F0A3C9AA}" dt="2024-11-17T18:34:19.820" v="22297" actId="790"/>
          <ac:spMkLst>
            <pc:docMk/>
            <pc:sldMk cId="1198613325" sldId="333"/>
            <ac:spMk id="57" creationId="{317D3318-ACEF-9C18-A5B9-0CEDF82EE955}"/>
          </ac:spMkLst>
        </pc:spChg>
        <pc:spChg chg="mod">
          <ac:chgData name="Niklas Radomski" userId="e601bc51e45071d1" providerId="LiveId" clId="{45701026-7E25-5947-8361-3496F0A3C9AA}" dt="2024-11-17T18:34:19.820" v="22297" actId="790"/>
          <ac:spMkLst>
            <pc:docMk/>
            <pc:sldMk cId="1198613325" sldId="333"/>
            <ac:spMk id="58" creationId="{FA8B58F2-7693-750E-DCBB-87DC01F53692}"/>
          </ac:spMkLst>
        </pc:spChg>
        <pc:spChg chg="mod">
          <ac:chgData name="Niklas Radomski" userId="e601bc51e45071d1" providerId="LiveId" clId="{45701026-7E25-5947-8361-3496F0A3C9AA}" dt="2024-11-17T18:34:19.820" v="22297" actId="790"/>
          <ac:spMkLst>
            <pc:docMk/>
            <pc:sldMk cId="1198613325" sldId="333"/>
            <ac:spMk id="59" creationId="{B4A0E218-9667-8BDA-68C3-16B2F7C28E47}"/>
          </ac:spMkLst>
        </pc:spChg>
        <pc:spChg chg="mod">
          <ac:chgData name="Niklas Radomski" userId="e601bc51e45071d1" providerId="LiveId" clId="{45701026-7E25-5947-8361-3496F0A3C9AA}" dt="2024-11-17T18:34:19.820" v="22297" actId="790"/>
          <ac:spMkLst>
            <pc:docMk/>
            <pc:sldMk cId="1198613325" sldId="333"/>
            <ac:spMk id="202" creationId="{B8E5BC7B-11DF-CBFB-922C-B13C35D115E3}"/>
          </ac:spMkLst>
        </pc:spChg>
        <pc:spChg chg="mod">
          <ac:chgData name="Niklas Radomski" userId="e601bc51e45071d1" providerId="LiveId" clId="{45701026-7E25-5947-8361-3496F0A3C9AA}" dt="2024-11-19T16:24:24.617" v="57281" actId="6549"/>
          <ac:spMkLst>
            <pc:docMk/>
            <pc:sldMk cId="1198613325" sldId="333"/>
            <ac:spMk id="203" creationId="{E147C89F-D96D-374D-7EB6-7DA93BF290E7}"/>
          </ac:spMkLst>
        </pc:spChg>
        <pc:spChg chg="mod">
          <ac:chgData name="Niklas Radomski" userId="e601bc51e45071d1" providerId="LiveId" clId="{45701026-7E25-5947-8361-3496F0A3C9AA}" dt="2024-11-17T18:34:19.820" v="22297" actId="790"/>
          <ac:spMkLst>
            <pc:docMk/>
            <pc:sldMk cId="1198613325" sldId="333"/>
            <ac:spMk id="204" creationId="{EEFB5813-F11C-EBB0-4E42-159944EDB28D}"/>
          </ac:spMkLst>
        </pc:spChg>
        <pc:spChg chg="mod">
          <ac:chgData name="Niklas Radomski" userId="e601bc51e45071d1" providerId="LiveId" clId="{45701026-7E25-5947-8361-3496F0A3C9AA}" dt="2024-11-17T18:34:19.820" v="22297" actId="790"/>
          <ac:spMkLst>
            <pc:docMk/>
            <pc:sldMk cId="1198613325" sldId="333"/>
            <ac:spMk id="205" creationId="{6D39F35B-C761-D228-BD02-FC8EB1ED7F91}"/>
          </ac:spMkLst>
        </pc:spChg>
        <pc:spChg chg="mod">
          <ac:chgData name="Niklas Radomski" userId="e601bc51e45071d1" providerId="LiveId" clId="{45701026-7E25-5947-8361-3496F0A3C9AA}" dt="2024-11-17T18:34:19.820" v="22297" actId="790"/>
          <ac:spMkLst>
            <pc:docMk/>
            <pc:sldMk cId="1198613325" sldId="333"/>
            <ac:spMk id="211" creationId="{86881A33-FE48-7198-10BD-F76CA11C6A2B}"/>
          </ac:spMkLst>
        </pc:spChg>
      </pc:sldChg>
      <pc:sldChg chg="addSp delSp modSp add del mod delAnim modAnim">
        <pc:chgData name="Niklas Radomski" userId="e601bc51e45071d1" providerId="LiveId" clId="{45701026-7E25-5947-8361-3496F0A3C9AA}" dt="2024-11-19T21:00:52.175" v="59749"/>
        <pc:sldMkLst>
          <pc:docMk/>
          <pc:sldMk cId="752246746" sldId="334"/>
        </pc:sldMkLst>
        <pc:spChg chg="add mod">
          <ac:chgData name="Niklas Radomski" userId="e601bc51e45071d1" providerId="LiveId" clId="{45701026-7E25-5947-8361-3496F0A3C9AA}" dt="2024-11-19T21:00:52.175" v="59749"/>
          <ac:spMkLst>
            <pc:docMk/>
            <pc:sldMk cId="752246746" sldId="334"/>
            <ac:spMk id="2" creationId="{E9C3EBBE-E3D4-F679-3689-937628468A11}"/>
          </ac:spMkLst>
        </pc:spChg>
        <pc:spChg chg="mod">
          <ac:chgData name="Niklas Radomski" userId="e601bc51e45071d1" providerId="LiveId" clId="{45701026-7E25-5947-8361-3496F0A3C9AA}" dt="2024-11-17T18:34:19.820" v="22297" actId="790"/>
          <ac:spMkLst>
            <pc:docMk/>
            <pc:sldMk cId="752246746" sldId="334"/>
            <ac:spMk id="4" creationId="{74157056-1821-3ADF-18AE-9FEE09887D6D}"/>
          </ac:spMkLst>
        </pc:spChg>
        <pc:spChg chg="del">
          <ac:chgData name="Niklas Radomski" userId="e601bc51e45071d1" providerId="LiveId" clId="{45701026-7E25-5947-8361-3496F0A3C9AA}" dt="2024-11-15T14:28:23.190" v="11718" actId="478"/>
          <ac:spMkLst>
            <pc:docMk/>
            <pc:sldMk cId="752246746" sldId="334"/>
            <ac:spMk id="8" creationId="{86DA353C-096C-EC35-67FA-B3C08C7B19DB}"/>
          </ac:spMkLst>
        </pc:spChg>
        <pc:spChg chg="del">
          <ac:chgData name="Niklas Radomski" userId="e601bc51e45071d1" providerId="LiveId" clId="{45701026-7E25-5947-8361-3496F0A3C9AA}" dt="2024-11-15T14:28:23.190" v="11718" actId="478"/>
          <ac:spMkLst>
            <pc:docMk/>
            <pc:sldMk cId="752246746" sldId="334"/>
            <ac:spMk id="9" creationId="{5509B26E-4A07-B566-AD39-3876F4F89328}"/>
          </ac:spMkLst>
        </pc:spChg>
        <pc:spChg chg="del">
          <ac:chgData name="Niklas Radomski" userId="e601bc51e45071d1" providerId="LiveId" clId="{45701026-7E25-5947-8361-3496F0A3C9AA}" dt="2024-11-15T14:28:23.190" v="11718" actId="478"/>
          <ac:spMkLst>
            <pc:docMk/>
            <pc:sldMk cId="752246746" sldId="334"/>
            <ac:spMk id="10" creationId="{0B7C24D9-477B-68A3-FAE6-86CD149EAF0E}"/>
          </ac:spMkLst>
        </pc:spChg>
        <pc:spChg chg="del">
          <ac:chgData name="Niklas Radomski" userId="e601bc51e45071d1" providerId="LiveId" clId="{45701026-7E25-5947-8361-3496F0A3C9AA}" dt="2024-11-15T14:28:23.190" v="11718" actId="478"/>
          <ac:spMkLst>
            <pc:docMk/>
            <pc:sldMk cId="752246746" sldId="334"/>
            <ac:spMk id="11" creationId="{C43E87E0-9E79-3879-4FF8-13222E419217}"/>
          </ac:spMkLst>
        </pc:spChg>
        <pc:spChg chg="add del mod">
          <ac:chgData name="Niklas Radomski" userId="e601bc51e45071d1" providerId="LiveId" clId="{45701026-7E25-5947-8361-3496F0A3C9AA}" dt="2024-11-15T14:28:37.116" v="11725" actId="478"/>
          <ac:spMkLst>
            <pc:docMk/>
            <pc:sldMk cId="752246746" sldId="334"/>
            <ac:spMk id="12" creationId="{8E18D902-BAC7-D8E2-251E-C102E56BCA99}"/>
          </ac:spMkLst>
        </pc:spChg>
        <pc:spChg chg="del">
          <ac:chgData name="Niklas Radomski" userId="e601bc51e45071d1" providerId="LiveId" clId="{45701026-7E25-5947-8361-3496F0A3C9AA}" dt="2024-11-15T14:28:23.190" v="11718" actId="478"/>
          <ac:spMkLst>
            <pc:docMk/>
            <pc:sldMk cId="752246746" sldId="334"/>
            <ac:spMk id="13" creationId="{BE5682A5-2894-0A37-9625-F262418CDFAC}"/>
          </ac:spMkLst>
        </pc:spChg>
        <pc:spChg chg="add del mod">
          <ac:chgData name="Niklas Radomski" userId="e601bc51e45071d1" providerId="LiveId" clId="{45701026-7E25-5947-8361-3496F0A3C9AA}" dt="2024-11-15T15:14:56.963" v="12459" actId="478"/>
          <ac:spMkLst>
            <pc:docMk/>
            <pc:sldMk cId="752246746" sldId="334"/>
            <ac:spMk id="14" creationId="{E41DF678-9340-07D2-3D99-797A748F179C}"/>
          </ac:spMkLst>
        </pc:spChg>
        <pc:spChg chg="add del mod">
          <ac:chgData name="Niklas Radomski" userId="e601bc51e45071d1" providerId="LiveId" clId="{45701026-7E25-5947-8361-3496F0A3C9AA}" dt="2024-11-15T14:28:35.729" v="11724" actId="478"/>
          <ac:spMkLst>
            <pc:docMk/>
            <pc:sldMk cId="752246746" sldId="334"/>
            <ac:spMk id="15" creationId="{C0494FB0-453D-46FC-2951-6C65A011A791}"/>
          </ac:spMkLst>
        </pc:spChg>
        <pc:spChg chg="del">
          <ac:chgData name="Niklas Radomski" userId="e601bc51e45071d1" providerId="LiveId" clId="{45701026-7E25-5947-8361-3496F0A3C9AA}" dt="2024-11-15T15:14:56.963" v="12459" actId="478"/>
          <ac:spMkLst>
            <pc:docMk/>
            <pc:sldMk cId="752246746" sldId="334"/>
            <ac:spMk id="17" creationId="{4E9CAAF6-6157-056B-0827-C32BF82549DD}"/>
          </ac:spMkLst>
        </pc:spChg>
        <pc:spChg chg="del">
          <ac:chgData name="Niklas Radomski" userId="e601bc51e45071d1" providerId="LiveId" clId="{45701026-7E25-5947-8361-3496F0A3C9AA}" dt="2024-11-15T14:28:23.190" v="11718" actId="478"/>
          <ac:spMkLst>
            <pc:docMk/>
            <pc:sldMk cId="752246746" sldId="334"/>
            <ac:spMk id="18" creationId="{BFFA52B5-E028-62A5-E65D-0FA82D112CB4}"/>
          </ac:spMkLst>
        </pc:spChg>
        <pc:spChg chg="del">
          <ac:chgData name="Niklas Radomski" userId="e601bc51e45071d1" providerId="LiveId" clId="{45701026-7E25-5947-8361-3496F0A3C9AA}" dt="2024-11-15T14:28:23.190" v="11718" actId="478"/>
          <ac:spMkLst>
            <pc:docMk/>
            <pc:sldMk cId="752246746" sldId="334"/>
            <ac:spMk id="19" creationId="{37CCE7AA-9EDA-320E-AEE6-141D42916D1C}"/>
          </ac:spMkLst>
        </pc:spChg>
        <pc:spChg chg="del">
          <ac:chgData name="Niklas Radomski" userId="e601bc51e45071d1" providerId="LiveId" clId="{45701026-7E25-5947-8361-3496F0A3C9AA}" dt="2024-11-15T14:28:23.190" v="11718" actId="478"/>
          <ac:spMkLst>
            <pc:docMk/>
            <pc:sldMk cId="752246746" sldId="334"/>
            <ac:spMk id="20" creationId="{8B375E5B-B0B4-C5AA-D5F3-6FFD07E0292D}"/>
          </ac:spMkLst>
        </pc:spChg>
        <pc:spChg chg="del">
          <ac:chgData name="Niklas Radomski" userId="e601bc51e45071d1" providerId="LiveId" clId="{45701026-7E25-5947-8361-3496F0A3C9AA}" dt="2024-11-15T14:28:23.190" v="11718" actId="478"/>
          <ac:spMkLst>
            <pc:docMk/>
            <pc:sldMk cId="752246746" sldId="334"/>
            <ac:spMk id="21" creationId="{8E1C0C0D-25C9-10FD-E10C-DC288294FE0E}"/>
          </ac:spMkLst>
        </pc:spChg>
        <pc:spChg chg="mod">
          <ac:chgData name="Niklas Radomski" userId="e601bc51e45071d1" providerId="LiveId" clId="{45701026-7E25-5947-8361-3496F0A3C9AA}" dt="2024-11-17T18:34:19.820" v="22297" actId="790"/>
          <ac:spMkLst>
            <pc:docMk/>
            <pc:sldMk cId="752246746" sldId="334"/>
            <ac:spMk id="22" creationId="{29A8B2EA-2181-CA26-0251-F6F9A2B2AA7A}"/>
          </ac:spMkLst>
        </pc:spChg>
        <pc:spChg chg="del">
          <ac:chgData name="Niklas Radomski" userId="e601bc51e45071d1" providerId="LiveId" clId="{45701026-7E25-5947-8361-3496F0A3C9AA}" dt="2024-11-15T14:28:23.190" v="11718" actId="478"/>
          <ac:spMkLst>
            <pc:docMk/>
            <pc:sldMk cId="752246746" sldId="334"/>
            <ac:spMk id="23" creationId="{BF9ECCD9-0B22-9900-F60F-D6DD8E11857A}"/>
          </ac:spMkLst>
        </pc:spChg>
        <pc:spChg chg="mod">
          <ac:chgData name="Niklas Radomski" userId="e601bc51e45071d1" providerId="LiveId" clId="{45701026-7E25-5947-8361-3496F0A3C9AA}" dt="2024-11-17T18:34:19.820" v="22297" actId="790"/>
          <ac:spMkLst>
            <pc:docMk/>
            <pc:sldMk cId="752246746" sldId="334"/>
            <ac:spMk id="25" creationId="{9FD184BD-966A-26B8-CF4E-1F960FDA169F}"/>
          </ac:spMkLst>
        </pc:spChg>
        <pc:spChg chg="mod">
          <ac:chgData name="Niklas Radomski" userId="e601bc51e45071d1" providerId="LiveId" clId="{45701026-7E25-5947-8361-3496F0A3C9AA}" dt="2024-11-17T18:34:19.820" v="22297" actId="790"/>
          <ac:spMkLst>
            <pc:docMk/>
            <pc:sldMk cId="752246746" sldId="334"/>
            <ac:spMk id="26" creationId="{9831E71F-F707-13EA-DCAA-B91792B34E92}"/>
          </ac:spMkLst>
        </pc:spChg>
        <pc:spChg chg="mod">
          <ac:chgData name="Niklas Radomski" userId="e601bc51e45071d1" providerId="LiveId" clId="{45701026-7E25-5947-8361-3496F0A3C9AA}" dt="2024-11-17T18:34:19.820" v="22297" actId="790"/>
          <ac:spMkLst>
            <pc:docMk/>
            <pc:sldMk cId="752246746" sldId="334"/>
            <ac:spMk id="27" creationId="{E2A9EF15-D758-C4DB-3C31-9378B0F66CB4}"/>
          </ac:spMkLst>
        </pc:spChg>
        <pc:spChg chg="mod">
          <ac:chgData name="Niklas Radomski" userId="e601bc51e45071d1" providerId="LiveId" clId="{45701026-7E25-5947-8361-3496F0A3C9AA}" dt="2024-11-17T18:34:19.820" v="22297" actId="790"/>
          <ac:spMkLst>
            <pc:docMk/>
            <pc:sldMk cId="752246746" sldId="334"/>
            <ac:spMk id="28" creationId="{AEB1F9CB-C94C-6711-9B50-241AED12EB25}"/>
          </ac:spMkLst>
        </pc:spChg>
        <pc:spChg chg="mod">
          <ac:chgData name="Niklas Radomski" userId="e601bc51e45071d1" providerId="LiveId" clId="{45701026-7E25-5947-8361-3496F0A3C9AA}" dt="2024-11-17T18:34:19.820" v="22297" actId="790"/>
          <ac:spMkLst>
            <pc:docMk/>
            <pc:sldMk cId="752246746" sldId="334"/>
            <ac:spMk id="29" creationId="{826FD4B6-FFC1-4AD2-E361-84EDE6ED90C8}"/>
          </ac:spMkLst>
        </pc:spChg>
        <pc:spChg chg="add del mod">
          <ac:chgData name="Niklas Radomski" userId="e601bc51e45071d1" providerId="LiveId" clId="{45701026-7E25-5947-8361-3496F0A3C9AA}" dt="2024-11-15T15:14:56.963" v="12459" actId="478"/>
          <ac:spMkLst>
            <pc:docMk/>
            <pc:sldMk cId="752246746" sldId="334"/>
            <ac:spMk id="31" creationId="{9929BA28-BF0C-96EE-240F-1DBF608FC0D4}"/>
          </ac:spMkLst>
        </pc:spChg>
        <pc:spChg chg="add del mod">
          <ac:chgData name="Niklas Radomski" userId="e601bc51e45071d1" providerId="LiveId" clId="{45701026-7E25-5947-8361-3496F0A3C9AA}" dt="2024-11-15T14:28:28.786" v="11721" actId="478"/>
          <ac:spMkLst>
            <pc:docMk/>
            <pc:sldMk cId="752246746" sldId="334"/>
            <ac:spMk id="33" creationId="{E4F9682B-5A20-B94C-2F5D-912069782B06}"/>
          </ac:spMkLst>
        </pc:spChg>
        <pc:spChg chg="add del mod">
          <ac:chgData name="Niklas Radomski" userId="e601bc51e45071d1" providerId="LiveId" clId="{45701026-7E25-5947-8361-3496F0A3C9AA}" dt="2024-11-15T14:28:33.900" v="11723" actId="478"/>
          <ac:spMkLst>
            <pc:docMk/>
            <pc:sldMk cId="752246746" sldId="334"/>
            <ac:spMk id="34" creationId="{D40D471A-726B-0F21-D9BB-EF69AC17C03D}"/>
          </ac:spMkLst>
        </pc:spChg>
        <pc:spChg chg="add del mod">
          <ac:chgData name="Niklas Radomski" userId="e601bc51e45071d1" providerId="LiveId" clId="{45701026-7E25-5947-8361-3496F0A3C9AA}" dt="2024-11-15T15:14:56.963" v="12459" actId="478"/>
          <ac:spMkLst>
            <pc:docMk/>
            <pc:sldMk cId="752246746" sldId="334"/>
            <ac:spMk id="35" creationId="{84A7498D-2AA9-C30B-02E5-D961D7832409}"/>
          </ac:spMkLst>
        </pc:spChg>
        <pc:spChg chg="add del mod">
          <ac:chgData name="Niklas Radomski" userId="e601bc51e45071d1" providerId="LiveId" clId="{45701026-7E25-5947-8361-3496F0A3C9AA}" dt="2024-11-15T15:14:56.963" v="12459" actId="478"/>
          <ac:spMkLst>
            <pc:docMk/>
            <pc:sldMk cId="752246746" sldId="334"/>
            <ac:spMk id="36" creationId="{4F00FDDE-57C6-0873-04BE-4BF40F2B28DB}"/>
          </ac:spMkLst>
        </pc:spChg>
        <pc:spChg chg="add mod">
          <ac:chgData name="Niklas Radomski" userId="e601bc51e45071d1" providerId="LiveId" clId="{45701026-7E25-5947-8361-3496F0A3C9AA}" dt="2024-11-15T14:32:04.153" v="11742"/>
          <ac:spMkLst>
            <pc:docMk/>
            <pc:sldMk cId="752246746" sldId="334"/>
            <ac:spMk id="37" creationId="{D0800AC0-AD13-6A94-0D5A-4E5D58C27621}"/>
          </ac:spMkLst>
        </pc:spChg>
        <pc:spChg chg="add mod">
          <ac:chgData name="Niklas Radomski" userId="e601bc51e45071d1" providerId="LiveId" clId="{45701026-7E25-5947-8361-3496F0A3C9AA}" dt="2024-11-15T14:32:04.153" v="11742"/>
          <ac:spMkLst>
            <pc:docMk/>
            <pc:sldMk cId="752246746" sldId="334"/>
            <ac:spMk id="38" creationId="{2FF6F65A-CDFA-2341-FCDA-610D8F209583}"/>
          </ac:spMkLst>
        </pc:spChg>
        <pc:spChg chg="add del mod">
          <ac:chgData name="Niklas Radomski" userId="e601bc51e45071d1" providerId="LiveId" clId="{45701026-7E25-5947-8361-3496F0A3C9AA}" dt="2024-11-15T15:14:56.963" v="12459" actId="478"/>
          <ac:spMkLst>
            <pc:docMk/>
            <pc:sldMk cId="752246746" sldId="334"/>
            <ac:spMk id="39" creationId="{E56433E6-5762-2FF7-D032-F146D953FD10}"/>
          </ac:spMkLst>
        </pc:spChg>
        <pc:spChg chg="add del mod">
          <ac:chgData name="Niklas Radomski" userId="e601bc51e45071d1" providerId="LiveId" clId="{45701026-7E25-5947-8361-3496F0A3C9AA}" dt="2024-11-15T15:14:56.963" v="12459" actId="478"/>
          <ac:spMkLst>
            <pc:docMk/>
            <pc:sldMk cId="752246746" sldId="334"/>
            <ac:spMk id="40" creationId="{F8DC3846-EC25-7345-5BEB-85A43D6D9C93}"/>
          </ac:spMkLst>
        </pc:spChg>
        <pc:spChg chg="add del mod">
          <ac:chgData name="Niklas Radomski" userId="e601bc51e45071d1" providerId="LiveId" clId="{45701026-7E25-5947-8361-3496F0A3C9AA}" dt="2024-11-15T15:14:56.963" v="12459" actId="478"/>
          <ac:spMkLst>
            <pc:docMk/>
            <pc:sldMk cId="752246746" sldId="334"/>
            <ac:spMk id="41" creationId="{02D68C4D-92D7-9F49-808D-2DA6CC8A8849}"/>
          </ac:spMkLst>
        </pc:spChg>
        <pc:spChg chg="add del mod">
          <ac:chgData name="Niklas Radomski" userId="e601bc51e45071d1" providerId="LiveId" clId="{45701026-7E25-5947-8361-3496F0A3C9AA}" dt="2024-11-15T15:14:56.963" v="12459" actId="478"/>
          <ac:spMkLst>
            <pc:docMk/>
            <pc:sldMk cId="752246746" sldId="334"/>
            <ac:spMk id="42" creationId="{37406580-AE40-1BCF-7840-139386F02096}"/>
          </ac:spMkLst>
        </pc:spChg>
        <pc:spChg chg="add del mod">
          <ac:chgData name="Niklas Radomski" userId="e601bc51e45071d1" providerId="LiveId" clId="{45701026-7E25-5947-8361-3496F0A3C9AA}" dt="2024-11-15T15:14:56.963" v="12459" actId="478"/>
          <ac:spMkLst>
            <pc:docMk/>
            <pc:sldMk cId="752246746" sldId="334"/>
            <ac:spMk id="43" creationId="{0561C1A7-DC8E-1238-10C3-F6A25117B353}"/>
          </ac:spMkLst>
        </pc:spChg>
        <pc:spChg chg="add del mod">
          <ac:chgData name="Niklas Radomski" userId="e601bc51e45071d1" providerId="LiveId" clId="{45701026-7E25-5947-8361-3496F0A3C9AA}" dt="2024-11-15T15:14:56.963" v="12459" actId="478"/>
          <ac:spMkLst>
            <pc:docMk/>
            <pc:sldMk cId="752246746" sldId="334"/>
            <ac:spMk id="44" creationId="{DAB99405-B227-543F-2806-60ED9619B0C1}"/>
          </ac:spMkLst>
        </pc:spChg>
        <pc:spChg chg="mod">
          <ac:chgData name="Niklas Radomski" userId="e601bc51e45071d1" providerId="LiveId" clId="{45701026-7E25-5947-8361-3496F0A3C9AA}" dt="2024-11-17T18:34:19.820" v="22297" actId="790"/>
          <ac:spMkLst>
            <pc:docMk/>
            <pc:sldMk cId="752246746" sldId="334"/>
            <ac:spMk id="46" creationId="{AC1446B3-D34E-E352-CC29-3FC795CB4A16}"/>
          </ac:spMkLst>
        </pc:spChg>
        <pc:spChg chg="add mod">
          <ac:chgData name="Niklas Radomski" userId="e601bc51e45071d1" providerId="LiveId" clId="{45701026-7E25-5947-8361-3496F0A3C9AA}" dt="2024-11-17T18:34:19.820" v="22297" actId="790"/>
          <ac:spMkLst>
            <pc:docMk/>
            <pc:sldMk cId="752246746" sldId="334"/>
            <ac:spMk id="192" creationId="{C24FCEB5-DE69-C08B-9726-1E1EF7DA4FB9}"/>
          </ac:spMkLst>
        </pc:spChg>
        <pc:spChg chg="add mod">
          <ac:chgData name="Niklas Radomski" userId="e601bc51e45071d1" providerId="LiveId" clId="{45701026-7E25-5947-8361-3496F0A3C9AA}" dt="2024-11-17T18:34:19.820" v="22297" actId="790"/>
          <ac:spMkLst>
            <pc:docMk/>
            <pc:sldMk cId="752246746" sldId="334"/>
            <ac:spMk id="195" creationId="{F8252CD2-0A1C-8B77-429E-D5253E15D633}"/>
          </ac:spMkLst>
        </pc:spChg>
        <pc:spChg chg="add mod">
          <ac:chgData name="Niklas Radomski" userId="e601bc51e45071d1" providerId="LiveId" clId="{45701026-7E25-5947-8361-3496F0A3C9AA}" dt="2024-11-17T18:34:19.820" v="22297" actId="790"/>
          <ac:spMkLst>
            <pc:docMk/>
            <pc:sldMk cId="752246746" sldId="334"/>
            <ac:spMk id="197" creationId="{60E25991-BCB5-1CFE-358B-BB42E8959087}"/>
          </ac:spMkLst>
        </pc:spChg>
        <pc:spChg chg="add mod">
          <ac:chgData name="Niklas Radomski" userId="e601bc51e45071d1" providerId="LiveId" clId="{45701026-7E25-5947-8361-3496F0A3C9AA}" dt="2024-11-17T18:34:19.820" v="22297" actId="790"/>
          <ac:spMkLst>
            <pc:docMk/>
            <pc:sldMk cId="752246746" sldId="334"/>
            <ac:spMk id="198" creationId="{83CC2D9C-46C3-A692-7058-D3E82185FAEF}"/>
          </ac:spMkLst>
        </pc:spChg>
        <pc:spChg chg="add mod">
          <ac:chgData name="Niklas Radomski" userId="e601bc51e45071d1" providerId="LiveId" clId="{45701026-7E25-5947-8361-3496F0A3C9AA}" dt="2024-11-17T18:34:19.820" v="22297" actId="790"/>
          <ac:spMkLst>
            <pc:docMk/>
            <pc:sldMk cId="752246746" sldId="334"/>
            <ac:spMk id="199" creationId="{0138B979-8213-A7D2-F4A4-6071BA3079AC}"/>
          </ac:spMkLst>
        </pc:spChg>
        <pc:spChg chg="add mod">
          <ac:chgData name="Niklas Radomski" userId="e601bc51e45071d1" providerId="LiveId" clId="{45701026-7E25-5947-8361-3496F0A3C9AA}" dt="2024-11-17T18:34:19.820" v="22297" actId="790"/>
          <ac:spMkLst>
            <pc:docMk/>
            <pc:sldMk cId="752246746" sldId="334"/>
            <ac:spMk id="200" creationId="{14FFC18B-4630-5320-25FE-227ED6328D9F}"/>
          </ac:spMkLst>
        </pc:spChg>
        <pc:spChg chg="add mod">
          <ac:chgData name="Niklas Radomski" userId="e601bc51e45071d1" providerId="LiveId" clId="{45701026-7E25-5947-8361-3496F0A3C9AA}" dt="2024-11-17T18:34:19.820" v="22297" actId="790"/>
          <ac:spMkLst>
            <pc:docMk/>
            <pc:sldMk cId="752246746" sldId="334"/>
            <ac:spMk id="201" creationId="{58F9A0A8-650C-17AF-001D-EB44EF989B3A}"/>
          </ac:spMkLst>
        </pc:spChg>
        <pc:spChg chg="add mod">
          <ac:chgData name="Niklas Radomski" userId="e601bc51e45071d1" providerId="LiveId" clId="{45701026-7E25-5947-8361-3496F0A3C9AA}" dt="2024-11-17T18:34:19.820" v="22297" actId="790"/>
          <ac:spMkLst>
            <pc:docMk/>
            <pc:sldMk cId="752246746" sldId="334"/>
            <ac:spMk id="202" creationId="{226B5B4C-5409-2342-18EB-A9AE2638F00B}"/>
          </ac:spMkLst>
        </pc:spChg>
        <pc:spChg chg="add mod">
          <ac:chgData name="Niklas Radomski" userId="e601bc51e45071d1" providerId="LiveId" clId="{45701026-7E25-5947-8361-3496F0A3C9AA}" dt="2024-11-17T18:34:19.820" v="22297" actId="790"/>
          <ac:spMkLst>
            <pc:docMk/>
            <pc:sldMk cId="752246746" sldId="334"/>
            <ac:spMk id="203" creationId="{7806C0BD-1767-38D0-E919-1158DDB8030B}"/>
          </ac:spMkLst>
        </pc:spChg>
        <pc:spChg chg="add mod">
          <ac:chgData name="Niklas Radomski" userId="e601bc51e45071d1" providerId="LiveId" clId="{45701026-7E25-5947-8361-3496F0A3C9AA}" dt="2024-11-17T18:34:19.820" v="22297" actId="790"/>
          <ac:spMkLst>
            <pc:docMk/>
            <pc:sldMk cId="752246746" sldId="334"/>
            <ac:spMk id="204" creationId="{60643CC7-1BFB-F3BC-D04B-536AEE5072F6}"/>
          </ac:spMkLst>
        </pc:spChg>
        <pc:spChg chg="mod">
          <ac:chgData name="Niklas Radomski" userId="e601bc51e45071d1" providerId="LiveId" clId="{45701026-7E25-5947-8361-3496F0A3C9AA}" dt="2024-11-17T18:34:19.820" v="22297" actId="790"/>
          <ac:spMkLst>
            <pc:docMk/>
            <pc:sldMk cId="752246746" sldId="334"/>
            <ac:spMk id="225" creationId="{C2DE6967-6CED-56E0-98AB-CEC52468EF17}"/>
          </ac:spMkLst>
        </pc:spChg>
        <pc:picChg chg="del">
          <ac:chgData name="Niklas Radomski" userId="e601bc51e45071d1" providerId="LiveId" clId="{45701026-7E25-5947-8361-3496F0A3C9AA}" dt="2024-11-15T14:28:23.190" v="11718" actId="478"/>
          <ac:picMkLst>
            <pc:docMk/>
            <pc:sldMk cId="752246746" sldId="334"/>
            <ac:picMk id="2" creationId="{CC464B50-4E90-35F4-D1BC-E2D343381020}"/>
          </ac:picMkLst>
        </pc:picChg>
        <pc:picChg chg="del">
          <ac:chgData name="Niklas Radomski" userId="e601bc51e45071d1" providerId="LiveId" clId="{45701026-7E25-5947-8361-3496F0A3C9AA}" dt="2024-11-15T14:28:23.190" v="11718" actId="478"/>
          <ac:picMkLst>
            <pc:docMk/>
            <pc:sldMk cId="752246746" sldId="334"/>
            <ac:picMk id="3" creationId="{2BDDE9FD-20FB-CE3D-5293-615412BF9F11}"/>
          </ac:picMkLst>
        </pc:picChg>
        <pc:picChg chg="del">
          <ac:chgData name="Niklas Radomski" userId="e601bc51e45071d1" providerId="LiveId" clId="{45701026-7E25-5947-8361-3496F0A3C9AA}" dt="2024-11-15T14:28:23.190" v="11718" actId="478"/>
          <ac:picMkLst>
            <pc:docMk/>
            <pc:sldMk cId="752246746" sldId="334"/>
            <ac:picMk id="5" creationId="{A2A5B778-3848-D45E-94AF-30FA8AC66700}"/>
          </ac:picMkLst>
        </pc:picChg>
        <pc:picChg chg="del">
          <ac:chgData name="Niklas Radomski" userId="e601bc51e45071d1" providerId="LiveId" clId="{45701026-7E25-5947-8361-3496F0A3C9AA}" dt="2024-11-15T14:28:23.190" v="11718" actId="478"/>
          <ac:picMkLst>
            <pc:docMk/>
            <pc:sldMk cId="752246746" sldId="334"/>
            <ac:picMk id="6" creationId="{96B43ADF-1D72-5944-3632-E933DA6BD257}"/>
          </ac:picMkLst>
        </pc:picChg>
        <pc:picChg chg="del">
          <ac:chgData name="Niklas Radomski" userId="e601bc51e45071d1" providerId="LiveId" clId="{45701026-7E25-5947-8361-3496F0A3C9AA}" dt="2024-11-15T14:28:23.190" v="11718" actId="478"/>
          <ac:picMkLst>
            <pc:docMk/>
            <pc:sldMk cId="752246746" sldId="334"/>
            <ac:picMk id="7" creationId="{7E2FA0B5-08BF-BFF7-652E-C6CF939593AC}"/>
          </ac:picMkLst>
        </pc:picChg>
        <pc:picChg chg="add del mod">
          <ac:chgData name="Niklas Radomski" userId="e601bc51e45071d1" providerId="LiveId" clId="{45701026-7E25-5947-8361-3496F0A3C9AA}" dt="2024-11-15T15:14:56.963" v="12459" actId="478"/>
          <ac:picMkLst>
            <pc:docMk/>
            <pc:sldMk cId="752246746" sldId="334"/>
            <ac:picMk id="47" creationId="{BA8529FB-C45E-A26A-A88C-0DF675115025}"/>
          </ac:picMkLst>
        </pc:picChg>
        <pc:picChg chg="add del mod">
          <ac:chgData name="Niklas Radomski" userId="e601bc51e45071d1" providerId="LiveId" clId="{45701026-7E25-5947-8361-3496F0A3C9AA}" dt="2024-11-15T15:14:56.963" v="12459" actId="478"/>
          <ac:picMkLst>
            <pc:docMk/>
            <pc:sldMk cId="752246746" sldId="334"/>
            <ac:picMk id="48" creationId="{1B1DFD79-0C3F-6D58-D07B-6D1E97BF0213}"/>
          </ac:picMkLst>
        </pc:picChg>
        <pc:picChg chg="add del mod">
          <ac:chgData name="Niklas Radomski" userId="e601bc51e45071d1" providerId="LiveId" clId="{45701026-7E25-5947-8361-3496F0A3C9AA}" dt="2024-11-15T15:14:56.963" v="12459" actId="478"/>
          <ac:picMkLst>
            <pc:docMk/>
            <pc:sldMk cId="752246746" sldId="334"/>
            <ac:picMk id="49" creationId="{C0DA7F8C-5B7B-39C8-5EE0-9E987F80E68F}"/>
          </ac:picMkLst>
        </pc:picChg>
        <pc:picChg chg="add del mod">
          <ac:chgData name="Niklas Radomski" userId="e601bc51e45071d1" providerId="LiveId" clId="{45701026-7E25-5947-8361-3496F0A3C9AA}" dt="2024-11-15T15:14:56.963" v="12459" actId="478"/>
          <ac:picMkLst>
            <pc:docMk/>
            <pc:sldMk cId="752246746" sldId="334"/>
            <ac:picMk id="50" creationId="{1C4DB255-9FFE-53AB-EBA2-DCAA5E2CD7A5}"/>
          </ac:picMkLst>
        </pc:picChg>
        <pc:picChg chg="add mod">
          <ac:chgData name="Niklas Radomski" userId="e601bc51e45071d1" providerId="LiveId" clId="{45701026-7E25-5947-8361-3496F0A3C9AA}" dt="2024-11-15T15:14:57.027" v="12460"/>
          <ac:picMkLst>
            <pc:docMk/>
            <pc:sldMk cId="752246746" sldId="334"/>
            <ac:picMk id="205" creationId="{F3415582-0A9B-C6DC-CEC1-6B95C4B64628}"/>
          </ac:picMkLst>
        </pc:picChg>
        <pc:picChg chg="add mod">
          <ac:chgData name="Niklas Radomski" userId="e601bc51e45071d1" providerId="LiveId" clId="{45701026-7E25-5947-8361-3496F0A3C9AA}" dt="2024-11-15T15:14:57.027" v="12460"/>
          <ac:picMkLst>
            <pc:docMk/>
            <pc:sldMk cId="752246746" sldId="334"/>
            <ac:picMk id="206" creationId="{F35FF95A-E8A2-7BEA-4F64-5F9A9A50729D}"/>
          </ac:picMkLst>
        </pc:picChg>
        <pc:picChg chg="add mod">
          <ac:chgData name="Niklas Radomski" userId="e601bc51e45071d1" providerId="LiveId" clId="{45701026-7E25-5947-8361-3496F0A3C9AA}" dt="2024-11-15T15:14:57.027" v="12460"/>
          <ac:picMkLst>
            <pc:docMk/>
            <pc:sldMk cId="752246746" sldId="334"/>
            <ac:picMk id="207" creationId="{3E801314-A32A-06DF-A1B2-98A1826790CC}"/>
          </ac:picMkLst>
        </pc:picChg>
        <pc:picChg chg="add mod">
          <ac:chgData name="Niklas Radomski" userId="e601bc51e45071d1" providerId="LiveId" clId="{45701026-7E25-5947-8361-3496F0A3C9AA}" dt="2024-11-15T15:14:57.027" v="12460"/>
          <ac:picMkLst>
            <pc:docMk/>
            <pc:sldMk cId="752246746" sldId="334"/>
            <ac:picMk id="208" creationId="{843C5CA3-1554-5129-410C-A9BDD45BA3E7}"/>
          </ac:picMkLst>
        </pc:picChg>
        <pc:cxnChg chg="del">
          <ac:chgData name="Niklas Radomski" userId="e601bc51e45071d1" providerId="LiveId" clId="{45701026-7E25-5947-8361-3496F0A3C9AA}" dt="2024-11-15T15:14:56.963" v="12459" actId="478"/>
          <ac:cxnSpMkLst>
            <pc:docMk/>
            <pc:sldMk cId="752246746" sldId="334"/>
            <ac:cxnSpMk id="16" creationId="{E5745287-38A0-EEC2-CC90-788FD56555A1}"/>
          </ac:cxnSpMkLst>
        </pc:cxnChg>
        <pc:cxnChg chg="add del mod">
          <ac:chgData name="Niklas Radomski" userId="e601bc51e45071d1" providerId="LiveId" clId="{45701026-7E25-5947-8361-3496F0A3C9AA}" dt="2024-11-15T15:14:56.963" v="12459" actId="478"/>
          <ac:cxnSpMkLst>
            <pc:docMk/>
            <pc:sldMk cId="752246746" sldId="334"/>
            <ac:cxnSpMk id="24" creationId="{846C72EB-2495-DD87-3AC4-DDD9B8A93007}"/>
          </ac:cxnSpMkLst>
        </pc:cxnChg>
        <pc:cxnChg chg="add del mod">
          <ac:chgData name="Niklas Radomski" userId="e601bc51e45071d1" providerId="LiveId" clId="{45701026-7E25-5947-8361-3496F0A3C9AA}" dt="2024-11-15T15:14:56.963" v="12459" actId="478"/>
          <ac:cxnSpMkLst>
            <pc:docMk/>
            <pc:sldMk cId="752246746" sldId="334"/>
            <ac:cxnSpMk id="30" creationId="{E78852A9-6547-F202-1945-81F8294FA84F}"/>
          </ac:cxnSpMkLst>
        </pc:cxnChg>
        <pc:cxnChg chg="add del mod">
          <ac:chgData name="Niklas Radomski" userId="e601bc51e45071d1" providerId="LiveId" clId="{45701026-7E25-5947-8361-3496F0A3C9AA}" dt="2024-11-15T15:14:56.963" v="12459" actId="478"/>
          <ac:cxnSpMkLst>
            <pc:docMk/>
            <pc:sldMk cId="752246746" sldId="334"/>
            <ac:cxnSpMk id="32" creationId="{0D946421-8EAF-1566-B7D7-57B69E1D534F}"/>
          </ac:cxnSpMkLst>
        </pc:cxnChg>
        <pc:cxnChg chg="add del mod">
          <ac:chgData name="Niklas Radomski" userId="e601bc51e45071d1" providerId="LiveId" clId="{45701026-7E25-5947-8361-3496F0A3C9AA}" dt="2024-11-15T15:14:56.963" v="12459" actId="478"/>
          <ac:cxnSpMkLst>
            <pc:docMk/>
            <pc:sldMk cId="752246746" sldId="334"/>
            <ac:cxnSpMk id="52" creationId="{5054186E-F419-C275-4EFA-5C6E3C8559F4}"/>
          </ac:cxnSpMkLst>
        </pc:cxnChg>
        <pc:cxnChg chg="add del mod">
          <ac:chgData name="Niklas Radomski" userId="e601bc51e45071d1" providerId="LiveId" clId="{45701026-7E25-5947-8361-3496F0A3C9AA}" dt="2024-11-15T15:14:56.963" v="12459" actId="478"/>
          <ac:cxnSpMkLst>
            <pc:docMk/>
            <pc:sldMk cId="752246746" sldId="334"/>
            <ac:cxnSpMk id="54" creationId="{80C88F3F-9ED6-BD57-10CE-0DAF6663F602}"/>
          </ac:cxnSpMkLst>
        </pc:cxnChg>
        <pc:cxnChg chg="add del mod">
          <ac:chgData name="Niklas Radomski" userId="e601bc51e45071d1" providerId="LiveId" clId="{45701026-7E25-5947-8361-3496F0A3C9AA}" dt="2024-11-15T15:14:56.963" v="12459" actId="478"/>
          <ac:cxnSpMkLst>
            <pc:docMk/>
            <pc:sldMk cId="752246746" sldId="334"/>
            <ac:cxnSpMk id="62" creationId="{285C0ED9-ED38-503F-9048-51431D8DA93B}"/>
          </ac:cxnSpMkLst>
        </pc:cxnChg>
        <pc:cxnChg chg="add del mod">
          <ac:chgData name="Niklas Radomski" userId="e601bc51e45071d1" providerId="LiveId" clId="{45701026-7E25-5947-8361-3496F0A3C9AA}" dt="2024-11-15T15:14:56.963" v="12459" actId="478"/>
          <ac:cxnSpMkLst>
            <pc:docMk/>
            <pc:sldMk cId="752246746" sldId="334"/>
            <ac:cxnSpMk id="63" creationId="{5C2D5D41-FC88-9CF4-C9A2-1DE4254875F7}"/>
          </ac:cxnSpMkLst>
        </pc:cxnChg>
        <pc:cxnChg chg="add mod">
          <ac:chgData name="Niklas Radomski" userId="e601bc51e45071d1" providerId="LiveId" clId="{45701026-7E25-5947-8361-3496F0A3C9AA}" dt="2024-11-15T15:14:57.027" v="12460"/>
          <ac:cxnSpMkLst>
            <pc:docMk/>
            <pc:sldMk cId="752246746" sldId="334"/>
            <ac:cxnSpMk id="193" creationId="{EBE900B3-4482-BBAE-E813-70052A250099}"/>
          </ac:cxnSpMkLst>
        </pc:cxnChg>
        <pc:cxnChg chg="add mod">
          <ac:chgData name="Niklas Radomski" userId="e601bc51e45071d1" providerId="LiveId" clId="{45701026-7E25-5947-8361-3496F0A3C9AA}" dt="2024-11-15T15:14:57.027" v="12460"/>
          <ac:cxnSpMkLst>
            <pc:docMk/>
            <pc:sldMk cId="752246746" sldId="334"/>
            <ac:cxnSpMk id="194" creationId="{77E9EBB6-632E-1D64-866B-E062A8ED1EA3}"/>
          </ac:cxnSpMkLst>
        </pc:cxnChg>
        <pc:cxnChg chg="add mod">
          <ac:chgData name="Niklas Radomski" userId="e601bc51e45071d1" providerId="LiveId" clId="{45701026-7E25-5947-8361-3496F0A3C9AA}" dt="2024-11-15T15:14:57.027" v="12460"/>
          <ac:cxnSpMkLst>
            <pc:docMk/>
            <pc:sldMk cId="752246746" sldId="334"/>
            <ac:cxnSpMk id="196" creationId="{FAF84D94-1245-8282-B721-E03DA31041F1}"/>
          </ac:cxnSpMkLst>
        </pc:cxnChg>
        <pc:cxnChg chg="add mod">
          <ac:chgData name="Niklas Radomski" userId="e601bc51e45071d1" providerId="LiveId" clId="{45701026-7E25-5947-8361-3496F0A3C9AA}" dt="2024-11-15T15:14:57.027" v="12460"/>
          <ac:cxnSpMkLst>
            <pc:docMk/>
            <pc:sldMk cId="752246746" sldId="334"/>
            <ac:cxnSpMk id="209" creationId="{A910DBE4-68F3-FF38-FCD9-F87326557D84}"/>
          </ac:cxnSpMkLst>
        </pc:cxnChg>
        <pc:cxnChg chg="add mod">
          <ac:chgData name="Niklas Radomski" userId="e601bc51e45071d1" providerId="LiveId" clId="{45701026-7E25-5947-8361-3496F0A3C9AA}" dt="2024-11-15T15:14:57.027" v="12460"/>
          <ac:cxnSpMkLst>
            <pc:docMk/>
            <pc:sldMk cId="752246746" sldId="334"/>
            <ac:cxnSpMk id="210" creationId="{7D3FE406-5990-84F5-E654-F6067F2E1727}"/>
          </ac:cxnSpMkLst>
        </pc:cxnChg>
        <pc:cxnChg chg="add mod">
          <ac:chgData name="Niklas Radomski" userId="e601bc51e45071d1" providerId="LiveId" clId="{45701026-7E25-5947-8361-3496F0A3C9AA}" dt="2024-11-15T15:14:57.027" v="12460"/>
          <ac:cxnSpMkLst>
            <pc:docMk/>
            <pc:sldMk cId="752246746" sldId="334"/>
            <ac:cxnSpMk id="211" creationId="{BBF38433-3BA8-667A-1A55-16F94E9F12B6}"/>
          </ac:cxnSpMkLst>
        </pc:cxnChg>
        <pc:cxnChg chg="add mod">
          <ac:chgData name="Niklas Radomski" userId="e601bc51e45071d1" providerId="LiveId" clId="{45701026-7E25-5947-8361-3496F0A3C9AA}" dt="2024-11-15T15:14:57.027" v="12460"/>
          <ac:cxnSpMkLst>
            <pc:docMk/>
            <pc:sldMk cId="752246746" sldId="334"/>
            <ac:cxnSpMk id="212" creationId="{DD31369F-F3E4-1E73-C876-3A08ADAFDA41}"/>
          </ac:cxnSpMkLst>
        </pc:cxnChg>
      </pc:sldChg>
      <pc:sldChg chg="addSp delSp modSp add mod ord">
        <pc:chgData name="Niklas Radomski" userId="e601bc51e45071d1" providerId="LiveId" clId="{45701026-7E25-5947-8361-3496F0A3C9AA}" dt="2024-11-19T21:00:52.175" v="59749"/>
        <pc:sldMkLst>
          <pc:docMk/>
          <pc:sldMk cId="3147312414" sldId="335"/>
        </pc:sldMkLst>
        <pc:spChg chg="mod">
          <ac:chgData name="Niklas Radomski" userId="e601bc51e45071d1" providerId="LiveId" clId="{45701026-7E25-5947-8361-3496F0A3C9AA}" dt="2024-11-17T18:34:19.820" v="22297" actId="790"/>
          <ac:spMkLst>
            <pc:docMk/>
            <pc:sldMk cId="3147312414" sldId="335"/>
            <ac:spMk id="4" creationId="{D1936A44-33B5-2493-775F-88FEEFF1F64D}"/>
          </ac:spMkLst>
        </pc:spChg>
        <pc:spChg chg="mod">
          <ac:chgData name="Niklas Radomski" userId="e601bc51e45071d1" providerId="LiveId" clId="{45701026-7E25-5947-8361-3496F0A3C9AA}" dt="2024-11-17T18:34:19.820" v="22297" actId="790"/>
          <ac:spMkLst>
            <pc:docMk/>
            <pc:sldMk cId="3147312414" sldId="335"/>
            <ac:spMk id="8" creationId="{656FF278-47E7-B70E-696F-93E8CA3AC5D0}"/>
          </ac:spMkLst>
        </pc:spChg>
        <pc:spChg chg="add mod">
          <ac:chgData name="Niklas Radomski" userId="e601bc51e45071d1" providerId="LiveId" clId="{45701026-7E25-5947-8361-3496F0A3C9AA}" dt="2024-11-17T18:34:19.820" v="22297" actId="790"/>
          <ac:spMkLst>
            <pc:docMk/>
            <pc:sldMk cId="3147312414" sldId="335"/>
            <ac:spMk id="10" creationId="{C5E5991C-908B-0B54-BF0A-57DC3065987A}"/>
          </ac:spMkLst>
        </pc:spChg>
        <pc:spChg chg="add mod">
          <ac:chgData name="Niklas Radomski" userId="e601bc51e45071d1" providerId="LiveId" clId="{45701026-7E25-5947-8361-3496F0A3C9AA}" dt="2024-11-17T18:34:19.820" v="22297" actId="790"/>
          <ac:spMkLst>
            <pc:docMk/>
            <pc:sldMk cId="3147312414" sldId="335"/>
            <ac:spMk id="11" creationId="{DF70CE87-1BC0-90F2-AAC6-6A8830F179A9}"/>
          </ac:spMkLst>
        </pc:spChg>
        <pc:spChg chg="add mod">
          <ac:chgData name="Niklas Radomski" userId="e601bc51e45071d1" providerId="LiveId" clId="{45701026-7E25-5947-8361-3496F0A3C9AA}" dt="2024-11-19T21:00:52.175" v="59749"/>
          <ac:spMkLst>
            <pc:docMk/>
            <pc:sldMk cId="3147312414" sldId="335"/>
            <ac:spMk id="12" creationId="{24C13157-69ED-5C50-6AD7-A3EAA8F17DB7}"/>
          </ac:spMkLst>
        </pc:spChg>
        <pc:spChg chg="del mod">
          <ac:chgData name="Niklas Radomski" userId="e601bc51e45071d1" providerId="LiveId" clId="{45701026-7E25-5947-8361-3496F0A3C9AA}" dt="2024-11-15T14:38:52.746" v="11861" actId="478"/>
          <ac:spMkLst>
            <pc:docMk/>
            <pc:sldMk cId="3147312414" sldId="335"/>
            <ac:spMk id="12" creationId="{34C299AB-EFD8-22EE-4015-5D6E8CACB358}"/>
          </ac:spMkLst>
        </pc:spChg>
        <pc:spChg chg="add mod">
          <ac:chgData name="Niklas Radomski" userId="e601bc51e45071d1" providerId="LiveId" clId="{45701026-7E25-5947-8361-3496F0A3C9AA}" dt="2024-11-17T18:34:19.820" v="22297" actId="790"/>
          <ac:spMkLst>
            <pc:docMk/>
            <pc:sldMk cId="3147312414" sldId="335"/>
            <ac:spMk id="13" creationId="{29B8A51C-C2C8-80DC-2B5B-CBBE4C8B7FF4}"/>
          </ac:spMkLst>
        </pc:spChg>
        <pc:spChg chg="mod">
          <ac:chgData name="Niklas Radomski" userId="e601bc51e45071d1" providerId="LiveId" clId="{45701026-7E25-5947-8361-3496F0A3C9AA}" dt="2024-11-17T18:34:19.820" v="22297" actId="790"/>
          <ac:spMkLst>
            <pc:docMk/>
            <pc:sldMk cId="3147312414" sldId="335"/>
            <ac:spMk id="22" creationId="{B398B4CF-730A-14F1-C423-686E6D2988C9}"/>
          </ac:spMkLst>
        </pc:spChg>
        <pc:spChg chg="mod">
          <ac:chgData name="Niklas Radomski" userId="e601bc51e45071d1" providerId="LiveId" clId="{45701026-7E25-5947-8361-3496F0A3C9AA}" dt="2024-11-17T18:34:19.820" v="22297" actId="790"/>
          <ac:spMkLst>
            <pc:docMk/>
            <pc:sldMk cId="3147312414" sldId="335"/>
            <ac:spMk id="25" creationId="{AA9088D1-6887-6717-8FA1-5D4C31A55B1B}"/>
          </ac:spMkLst>
        </pc:spChg>
        <pc:spChg chg="mod">
          <ac:chgData name="Niklas Radomski" userId="e601bc51e45071d1" providerId="LiveId" clId="{45701026-7E25-5947-8361-3496F0A3C9AA}" dt="2024-11-17T18:34:19.820" v="22297" actId="790"/>
          <ac:spMkLst>
            <pc:docMk/>
            <pc:sldMk cId="3147312414" sldId="335"/>
            <ac:spMk id="26" creationId="{14D5BF81-FBD1-A971-C73F-88DD48B1872E}"/>
          </ac:spMkLst>
        </pc:spChg>
        <pc:spChg chg="mod">
          <ac:chgData name="Niklas Radomski" userId="e601bc51e45071d1" providerId="LiveId" clId="{45701026-7E25-5947-8361-3496F0A3C9AA}" dt="2024-11-17T18:34:19.820" v="22297" actId="790"/>
          <ac:spMkLst>
            <pc:docMk/>
            <pc:sldMk cId="3147312414" sldId="335"/>
            <ac:spMk id="27" creationId="{0457F06E-0B8B-C894-1CB2-35381A530867}"/>
          </ac:spMkLst>
        </pc:spChg>
        <pc:spChg chg="mod">
          <ac:chgData name="Niklas Radomski" userId="e601bc51e45071d1" providerId="LiveId" clId="{45701026-7E25-5947-8361-3496F0A3C9AA}" dt="2024-11-17T18:34:19.820" v="22297" actId="790"/>
          <ac:spMkLst>
            <pc:docMk/>
            <pc:sldMk cId="3147312414" sldId="335"/>
            <ac:spMk id="28" creationId="{E4D853A2-5389-0D84-19A1-46D82B46D73E}"/>
          </ac:spMkLst>
        </pc:spChg>
        <pc:spChg chg="mod">
          <ac:chgData name="Niklas Radomski" userId="e601bc51e45071d1" providerId="LiveId" clId="{45701026-7E25-5947-8361-3496F0A3C9AA}" dt="2024-11-17T18:34:19.820" v="22297" actId="790"/>
          <ac:spMkLst>
            <pc:docMk/>
            <pc:sldMk cId="3147312414" sldId="335"/>
            <ac:spMk id="29" creationId="{C90CA839-7F5E-3BCD-714A-FDA59313DB80}"/>
          </ac:spMkLst>
        </pc:spChg>
        <pc:spChg chg="del">
          <ac:chgData name="Niklas Radomski" userId="e601bc51e45071d1" providerId="LiveId" clId="{45701026-7E25-5947-8361-3496F0A3C9AA}" dt="2024-11-15T14:38:02.117" v="11813" actId="478"/>
          <ac:spMkLst>
            <pc:docMk/>
            <pc:sldMk cId="3147312414" sldId="335"/>
            <ac:spMk id="46" creationId="{1C6B7221-554B-675E-5A56-12A7DF575ABF}"/>
          </ac:spMkLst>
        </pc:spChg>
        <pc:spChg chg="mod">
          <ac:chgData name="Niklas Radomski" userId="e601bc51e45071d1" providerId="LiveId" clId="{45701026-7E25-5947-8361-3496F0A3C9AA}" dt="2024-11-17T18:34:19.820" v="22297" actId="790"/>
          <ac:spMkLst>
            <pc:docMk/>
            <pc:sldMk cId="3147312414" sldId="335"/>
            <ac:spMk id="225" creationId="{B56D9666-D5FA-120F-D97C-46F086C6CC17}"/>
          </ac:spMkLst>
        </pc:spChg>
        <pc:picChg chg="mod">
          <ac:chgData name="Niklas Radomski" userId="e601bc51e45071d1" providerId="LiveId" clId="{45701026-7E25-5947-8361-3496F0A3C9AA}" dt="2024-11-15T14:38:31.480" v="11859" actId="1035"/>
          <ac:picMkLst>
            <pc:docMk/>
            <pc:sldMk cId="3147312414" sldId="335"/>
            <ac:picMk id="2" creationId="{9319BDC5-3A08-7C37-F7F0-C852A20F448D}"/>
          </ac:picMkLst>
        </pc:picChg>
        <pc:picChg chg="mod">
          <ac:chgData name="Niklas Radomski" userId="e601bc51e45071d1" providerId="LiveId" clId="{45701026-7E25-5947-8361-3496F0A3C9AA}" dt="2024-11-15T14:38:31.480" v="11859" actId="1035"/>
          <ac:picMkLst>
            <pc:docMk/>
            <pc:sldMk cId="3147312414" sldId="335"/>
            <ac:picMk id="3" creationId="{4FBEA948-89B5-202B-DF2A-377D544C5717}"/>
          </ac:picMkLst>
        </pc:picChg>
        <pc:picChg chg="mod">
          <ac:chgData name="Niklas Radomski" userId="e601bc51e45071d1" providerId="LiveId" clId="{45701026-7E25-5947-8361-3496F0A3C9AA}" dt="2024-11-15T14:38:31.480" v="11859" actId="1035"/>
          <ac:picMkLst>
            <pc:docMk/>
            <pc:sldMk cId="3147312414" sldId="335"/>
            <ac:picMk id="5" creationId="{562F242A-EFD2-49B7-A0B5-FC17FAE90E3B}"/>
          </ac:picMkLst>
        </pc:picChg>
        <pc:picChg chg="mod">
          <ac:chgData name="Niklas Radomski" userId="e601bc51e45071d1" providerId="LiveId" clId="{45701026-7E25-5947-8361-3496F0A3C9AA}" dt="2024-11-15T14:38:31.480" v="11859" actId="1035"/>
          <ac:picMkLst>
            <pc:docMk/>
            <pc:sldMk cId="3147312414" sldId="335"/>
            <ac:picMk id="6" creationId="{4DA5FA02-1820-9A71-A4B4-7C9DBF77636F}"/>
          </ac:picMkLst>
        </pc:picChg>
        <pc:picChg chg="mod">
          <ac:chgData name="Niklas Radomski" userId="e601bc51e45071d1" providerId="LiveId" clId="{45701026-7E25-5947-8361-3496F0A3C9AA}" dt="2024-11-15T14:38:31.480" v="11859" actId="1035"/>
          <ac:picMkLst>
            <pc:docMk/>
            <pc:sldMk cId="3147312414" sldId="335"/>
            <ac:picMk id="7" creationId="{D2DFEAF0-1324-1C87-7F72-5D495AA60C72}"/>
          </ac:picMkLst>
        </pc:picChg>
        <pc:picChg chg="add mod">
          <ac:chgData name="Niklas Radomski" userId="e601bc51e45071d1" providerId="LiveId" clId="{45701026-7E25-5947-8361-3496F0A3C9AA}" dt="2024-11-15T14:38:47.598" v="11860" actId="1076"/>
          <ac:picMkLst>
            <pc:docMk/>
            <pc:sldMk cId="3147312414" sldId="335"/>
            <ac:picMk id="9" creationId="{DB99678C-497A-2749-6895-08C0D295E035}"/>
          </ac:picMkLst>
        </pc:picChg>
      </pc:sldChg>
      <pc:sldChg chg="modSp add del mod">
        <pc:chgData name="Niklas Radomski" userId="e601bc51e45071d1" providerId="LiveId" clId="{45701026-7E25-5947-8361-3496F0A3C9AA}" dt="2024-11-15T15:08:57.537" v="12184" actId="2696"/>
        <pc:sldMkLst>
          <pc:docMk/>
          <pc:sldMk cId="34145720" sldId="336"/>
        </pc:sldMkLst>
        <pc:spChg chg="mod">
          <ac:chgData name="Niklas Radomski" userId="e601bc51e45071d1" providerId="LiveId" clId="{45701026-7E25-5947-8361-3496F0A3C9AA}" dt="2024-11-15T14:51:31.418" v="12018" actId="1036"/>
          <ac:spMkLst>
            <pc:docMk/>
            <pc:sldMk cId="34145720" sldId="336"/>
            <ac:spMk id="9" creationId="{44277519-BF05-A96B-B822-D401E6D70AB0}"/>
          </ac:spMkLst>
        </pc:spChg>
        <pc:spChg chg="mod">
          <ac:chgData name="Niklas Radomski" userId="e601bc51e45071d1" providerId="LiveId" clId="{45701026-7E25-5947-8361-3496F0A3C9AA}" dt="2024-11-15T14:51:04.251" v="11975" actId="1035"/>
          <ac:spMkLst>
            <pc:docMk/>
            <pc:sldMk cId="34145720" sldId="336"/>
            <ac:spMk id="18" creationId="{98419AA8-807F-22E6-820C-F23961810C7F}"/>
          </ac:spMkLst>
        </pc:spChg>
        <pc:spChg chg="mod">
          <ac:chgData name="Niklas Radomski" userId="e601bc51e45071d1" providerId="LiveId" clId="{45701026-7E25-5947-8361-3496F0A3C9AA}" dt="2024-11-15T14:50:59.509" v="11972" actId="1035"/>
          <ac:spMkLst>
            <pc:docMk/>
            <pc:sldMk cId="34145720" sldId="336"/>
            <ac:spMk id="19" creationId="{18B6E7FB-E738-72C3-D1F2-C9AA98A81B81}"/>
          </ac:spMkLst>
        </pc:spChg>
        <pc:spChg chg="mod">
          <ac:chgData name="Niklas Radomski" userId="e601bc51e45071d1" providerId="LiveId" clId="{45701026-7E25-5947-8361-3496F0A3C9AA}" dt="2024-11-15T14:50:59.509" v="11972" actId="1035"/>
          <ac:spMkLst>
            <pc:docMk/>
            <pc:sldMk cId="34145720" sldId="336"/>
            <ac:spMk id="20" creationId="{4ADA6C74-CED8-FABB-94F5-A1628B5FB19F}"/>
          </ac:spMkLst>
        </pc:spChg>
        <pc:spChg chg="mod">
          <ac:chgData name="Niklas Radomski" userId="e601bc51e45071d1" providerId="LiveId" clId="{45701026-7E25-5947-8361-3496F0A3C9AA}" dt="2024-11-15T14:50:59.509" v="11972" actId="1035"/>
          <ac:spMkLst>
            <pc:docMk/>
            <pc:sldMk cId="34145720" sldId="336"/>
            <ac:spMk id="21" creationId="{2098DC77-9F21-3E7A-D57A-6880F88E32DE}"/>
          </ac:spMkLst>
        </pc:spChg>
        <pc:spChg chg="mod">
          <ac:chgData name="Niklas Radomski" userId="e601bc51e45071d1" providerId="LiveId" clId="{45701026-7E25-5947-8361-3496F0A3C9AA}" dt="2024-11-15T14:51:04.251" v="11975" actId="1035"/>
          <ac:spMkLst>
            <pc:docMk/>
            <pc:sldMk cId="34145720" sldId="336"/>
            <ac:spMk id="23" creationId="{7E88BF6F-1BC5-5ED3-E33C-54BC032EF9DC}"/>
          </ac:spMkLst>
        </pc:spChg>
        <pc:spChg chg="mod">
          <ac:chgData name="Niklas Radomski" userId="e601bc51e45071d1" providerId="LiveId" clId="{45701026-7E25-5947-8361-3496F0A3C9AA}" dt="2024-11-15T14:51:24.206" v="12011" actId="1036"/>
          <ac:spMkLst>
            <pc:docMk/>
            <pc:sldMk cId="34145720" sldId="336"/>
            <ac:spMk id="41" creationId="{A4580477-339A-C520-8496-32177386EE0C}"/>
          </ac:spMkLst>
        </pc:spChg>
        <pc:spChg chg="mod">
          <ac:chgData name="Niklas Radomski" userId="e601bc51e45071d1" providerId="LiveId" clId="{45701026-7E25-5947-8361-3496F0A3C9AA}" dt="2024-11-15T14:51:24.206" v="12011" actId="1036"/>
          <ac:spMkLst>
            <pc:docMk/>
            <pc:sldMk cId="34145720" sldId="336"/>
            <ac:spMk id="42" creationId="{21691345-6FA9-790D-3134-9160979F55F8}"/>
          </ac:spMkLst>
        </pc:spChg>
        <pc:spChg chg="mod">
          <ac:chgData name="Niklas Radomski" userId="e601bc51e45071d1" providerId="LiveId" clId="{45701026-7E25-5947-8361-3496F0A3C9AA}" dt="2024-11-15T14:51:24.206" v="12011" actId="1036"/>
          <ac:spMkLst>
            <pc:docMk/>
            <pc:sldMk cId="34145720" sldId="336"/>
            <ac:spMk id="43" creationId="{30CBF992-A69D-64C7-50E7-476E58613087}"/>
          </ac:spMkLst>
        </pc:spChg>
        <pc:spChg chg="mod">
          <ac:chgData name="Niklas Radomski" userId="e601bc51e45071d1" providerId="LiveId" clId="{45701026-7E25-5947-8361-3496F0A3C9AA}" dt="2024-11-15T14:51:04.251" v="11975" actId="1035"/>
          <ac:spMkLst>
            <pc:docMk/>
            <pc:sldMk cId="34145720" sldId="336"/>
            <ac:spMk id="44" creationId="{3AF08F19-BDE0-158B-F35D-4900BE1814BF}"/>
          </ac:spMkLst>
        </pc:spChg>
        <pc:spChg chg="mod">
          <ac:chgData name="Niklas Radomski" userId="e601bc51e45071d1" providerId="LiveId" clId="{45701026-7E25-5947-8361-3496F0A3C9AA}" dt="2024-11-15T14:50:39.158" v="11967" actId="1036"/>
          <ac:spMkLst>
            <pc:docMk/>
            <pc:sldMk cId="34145720" sldId="336"/>
            <ac:spMk id="48" creationId="{C0D34D9E-F214-2DF0-0906-64B1213EB92E}"/>
          </ac:spMkLst>
        </pc:spChg>
        <pc:spChg chg="mod">
          <ac:chgData name="Niklas Radomski" userId="e601bc51e45071d1" providerId="LiveId" clId="{45701026-7E25-5947-8361-3496F0A3C9AA}" dt="2024-11-15T14:50:39.158" v="11967" actId="1036"/>
          <ac:spMkLst>
            <pc:docMk/>
            <pc:sldMk cId="34145720" sldId="336"/>
            <ac:spMk id="49" creationId="{B3AED251-ED1D-F8CE-78BD-3320AB71BB90}"/>
          </ac:spMkLst>
        </pc:spChg>
        <pc:spChg chg="mod">
          <ac:chgData name="Niklas Radomski" userId="e601bc51e45071d1" providerId="LiveId" clId="{45701026-7E25-5947-8361-3496F0A3C9AA}" dt="2024-11-15T14:50:39.158" v="11967" actId="1036"/>
          <ac:spMkLst>
            <pc:docMk/>
            <pc:sldMk cId="34145720" sldId="336"/>
            <ac:spMk id="50" creationId="{8F0674F5-B825-4E99-6003-B295E9794C57}"/>
          </ac:spMkLst>
        </pc:spChg>
      </pc:sldChg>
      <pc:sldChg chg="addSp delSp modSp add mod">
        <pc:chgData name="Niklas Radomski" userId="e601bc51e45071d1" providerId="LiveId" clId="{45701026-7E25-5947-8361-3496F0A3C9AA}" dt="2024-11-19T21:00:52.175" v="59749"/>
        <pc:sldMkLst>
          <pc:docMk/>
          <pc:sldMk cId="2015600778" sldId="337"/>
        </pc:sldMkLst>
        <pc:spChg chg="mod">
          <ac:chgData name="Niklas Radomski" userId="e601bc51e45071d1" providerId="LiveId" clId="{45701026-7E25-5947-8361-3496F0A3C9AA}" dt="2024-11-17T18:34:19.820" v="22297" actId="790"/>
          <ac:spMkLst>
            <pc:docMk/>
            <pc:sldMk cId="2015600778" sldId="337"/>
            <ac:spMk id="4" creationId="{A3246F90-CE86-E414-A550-09B8B3748DF5}"/>
          </ac:spMkLst>
        </pc:spChg>
        <pc:spChg chg="add mod">
          <ac:chgData name="Niklas Radomski" userId="e601bc51e45071d1" providerId="LiveId" clId="{45701026-7E25-5947-8361-3496F0A3C9AA}" dt="2024-11-19T21:00:52.175" v="59749"/>
          <ac:spMkLst>
            <pc:docMk/>
            <pc:sldMk cId="2015600778" sldId="337"/>
            <ac:spMk id="7" creationId="{DC84CB7F-A51E-4231-F972-1499099C05B4}"/>
          </ac:spMkLst>
        </pc:spChg>
        <pc:spChg chg="mod">
          <ac:chgData name="Niklas Radomski" userId="e601bc51e45071d1" providerId="LiveId" clId="{45701026-7E25-5947-8361-3496F0A3C9AA}" dt="2024-11-17T18:34:19.820" v="22297" actId="790"/>
          <ac:spMkLst>
            <pc:docMk/>
            <pc:sldMk cId="2015600778" sldId="337"/>
            <ac:spMk id="8" creationId="{8E8539E8-2E92-FBD8-6B66-82F37AF5AFE5}"/>
          </ac:spMkLst>
        </pc:spChg>
        <pc:spChg chg="del">
          <ac:chgData name="Niklas Radomski" userId="e601bc51e45071d1" providerId="LiveId" clId="{45701026-7E25-5947-8361-3496F0A3C9AA}" dt="2024-11-15T15:04:32.561" v="12103" actId="478"/>
          <ac:spMkLst>
            <pc:docMk/>
            <pc:sldMk cId="2015600778" sldId="337"/>
            <ac:spMk id="9" creationId="{ED7EF484-11E9-B8CE-1550-BEA30892627D}"/>
          </ac:spMkLst>
        </pc:spChg>
        <pc:spChg chg="del">
          <ac:chgData name="Niklas Radomski" userId="e601bc51e45071d1" providerId="LiveId" clId="{45701026-7E25-5947-8361-3496F0A3C9AA}" dt="2024-11-15T14:59:17.679" v="12052" actId="478"/>
          <ac:spMkLst>
            <pc:docMk/>
            <pc:sldMk cId="2015600778" sldId="337"/>
            <ac:spMk id="10" creationId="{B8652618-6F0E-5C87-C82C-CD365774B08F}"/>
          </ac:spMkLst>
        </pc:spChg>
        <pc:spChg chg="del">
          <ac:chgData name="Niklas Radomski" userId="e601bc51e45071d1" providerId="LiveId" clId="{45701026-7E25-5947-8361-3496F0A3C9AA}" dt="2024-11-15T14:59:19.871" v="12053" actId="478"/>
          <ac:spMkLst>
            <pc:docMk/>
            <pc:sldMk cId="2015600778" sldId="337"/>
            <ac:spMk id="11" creationId="{0EA484BD-763D-5893-77FB-13E4FFB7105C}"/>
          </ac:spMkLst>
        </pc:spChg>
        <pc:spChg chg="mod topLvl">
          <ac:chgData name="Niklas Radomski" userId="e601bc51e45071d1" providerId="LiveId" clId="{45701026-7E25-5947-8361-3496F0A3C9AA}" dt="2024-11-17T18:34:19.820" v="22297" actId="790"/>
          <ac:spMkLst>
            <pc:docMk/>
            <pc:sldMk cId="2015600778" sldId="337"/>
            <ac:spMk id="13" creationId="{851C42BC-B964-5496-BE5F-500BAB99D6FB}"/>
          </ac:spMkLst>
        </pc:spChg>
        <pc:spChg chg="mod">
          <ac:chgData name="Niklas Radomski" userId="e601bc51e45071d1" providerId="LiveId" clId="{45701026-7E25-5947-8361-3496F0A3C9AA}" dt="2024-11-17T18:34:19.820" v="22297" actId="790"/>
          <ac:spMkLst>
            <pc:docMk/>
            <pc:sldMk cId="2015600778" sldId="337"/>
            <ac:spMk id="17" creationId="{9CD51E1D-815D-3824-81A3-8458333D5524}"/>
          </ac:spMkLst>
        </pc:spChg>
        <pc:spChg chg="del mod">
          <ac:chgData name="Niklas Radomski" userId="e601bc51e45071d1" providerId="LiveId" clId="{45701026-7E25-5947-8361-3496F0A3C9AA}" dt="2024-11-15T15:08:10.376" v="12160" actId="478"/>
          <ac:spMkLst>
            <pc:docMk/>
            <pc:sldMk cId="2015600778" sldId="337"/>
            <ac:spMk id="18" creationId="{C9E65ED1-4838-A499-A8F9-2BB44C8812A1}"/>
          </ac:spMkLst>
        </pc:spChg>
        <pc:spChg chg="del">
          <ac:chgData name="Niklas Radomski" userId="e601bc51e45071d1" providerId="LiveId" clId="{45701026-7E25-5947-8361-3496F0A3C9AA}" dt="2024-11-15T15:01:51.525" v="12084" actId="478"/>
          <ac:spMkLst>
            <pc:docMk/>
            <pc:sldMk cId="2015600778" sldId="337"/>
            <ac:spMk id="19" creationId="{956D137F-3DF9-D8DB-A3E3-11A61A629B5B}"/>
          </ac:spMkLst>
        </pc:spChg>
        <pc:spChg chg="del">
          <ac:chgData name="Niklas Radomski" userId="e601bc51e45071d1" providerId="LiveId" clId="{45701026-7E25-5947-8361-3496F0A3C9AA}" dt="2024-11-15T15:01:58.885" v="12086" actId="478"/>
          <ac:spMkLst>
            <pc:docMk/>
            <pc:sldMk cId="2015600778" sldId="337"/>
            <ac:spMk id="20" creationId="{CDF9DE11-4EC5-698D-56F8-1F2F4AE2E623}"/>
          </ac:spMkLst>
        </pc:spChg>
        <pc:spChg chg="del">
          <ac:chgData name="Niklas Radomski" userId="e601bc51e45071d1" providerId="LiveId" clId="{45701026-7E25-5947-8361-3496F0A3C9AA}" dt="2024-11-15T15:01:57.369" v="12085" actId="478"/>
          <ac:spMkLst>
            <pc:docMk/>
            <pc:sldMk cId="2015600778" sldId="337"/>
            <ac:spMk id="21" creationId="{EC90CA20-A584-96AD-7E25-67FEEC74CAD1}"/>
          </ac:spMkLst>
        </pc:spChg>
        <pc:spChg chg="mod">
          <ac:chgData name="Niklas Radomski" userId="e601bc51e45071d1" providerId="LiveId" clId="{45701026-7E25-5947-8361-3496F0A3C9AA}" dt="2024-11-17T18:34:19.820" v="22297" actId="790"/>
          <ac:spMkLst>
            <pc:docMk/>
            <pc:sldMk cId="2015600778" sldId="337"/>
            <ac:spMk id="22" creationId="{53F3125D-ABB7-5C40-4B3E-8AA216700E1E}"/>
          </ac:spMkLst>
        </pc:spChg>
        <pc:spChg chg="mod topLvl">
          <ac:chgData name="Niklas Radomski" userId="e601bc51e45071d1" providerId="LiveId" clId="{45701026-7E25-5947-8361-3496F0A3C9AA}" dt="2024-11-17T18:34:19.820" v="22297" actId="790"/>
          <ac:spMkLst>
            <pc:docMk/>
            <pc:sldMk cId="2015600778" sldId="337"/>
            <ac:spMk id="23" creationId="{DCFA02DD-58FA-ED03-E15B-EAB9AA830DD3}"/>
          </ac:spMkLst>
        </pc:spChg>
        <pc:spChg chg="mod">
          <ac:chgData name="Niklas Radomski" userId="e601bc51e45071d1" providerId="LiveId" clId="{45701026-7E25-5947-8361-3496F0A3C9AA}" dt="2024-11-17T18:34:19.820" v="22297" actId="790"/>
          <ac:spMkLst>
            <pc:docMk/>
            <pc:sldMk cId="2015600778" sldId="337"/>
            <ac:spMk id="25" creationId="{2FB547A4-33CB-17B0-5563-C694A5428764}"/>
          </ac:spMkLst>
        </pc:spChg>
        <pc:spChg chg="mod">
          <ac:chgData name="Niklas Radomski" userId="e601bc51e45071d1" providerId="LiveId" clId="{45701026-7E25-5947-8361-3496F0A3C9AA}" dt="2024-11-17T18:34:19.820" v="22297" actId="790"/>
          <ac:spMkLst>
            <pc:docMk/>
            <pc:sldMk cId="2015600778" sldId="337"/>
            <ac:spMk id="26" creationId="{A3A9B1DB-30F6-6811-B910-41700469A1D9}"/>
          </ac:spMkLst>
        </pc:spChg>
        <pc:spChg chg="mod">
          <ac:chgData name="Niklas Radomski" userId="e601bc51e45071d1" providerId="LiveId" clId="{45701026-7E25-5947-8361-3496F0A3C9AA}" dt="2024-11-17T18:34:19.820" v="22297" actId="790"/>
          <ac:spMkLst>
            <pc:docMk/>
            <pc:sldMk cId="2015600778" sldId="337"/>
            <ac:spMk id="27" creationId="{D2741CC7-2D1B-6B3E-DA42-66635B727DC1}"/>
          </ac:spMkLst>
        </pc:spChg>
        <pc:spChg chg="mod">
          <ac:chgData name="Niklas Radomski" userId="e601bc51e45071d1" providerId="LiveId" clId="{45701026-7E25-5947-8361-3496F0A3C9AA}" dt="2024-11-17T18:34:19.820" v="22297" actId="790"/>
          <ac:spMkLst>
            <pc:docMk/>
            <pc:sldMk cId="2015600778" sldId="337"/>
            <ac:spMk id="28" creationId="{CB8885AC-DABA-89DB-1CFF-B5B4FC602D26}"/>
          </ac:spMkLst>
        </pc:spChg>
        <pc:spChg chg="mod">
          <ac:chgData name="Niklas Radomski" userId="e601bc51e45071d1" providerId="LiveId" clId="{45701026-7E25-5947-8361-3496F0A3C9AA}" dt="2024-11-17T18:34:19.820" v="22297" actId="790"/>
          <ac:spMkLst>
            <pc:docMk/>
            <pc:sldMk cId="2015600778" sldId="337"/>
            <ac:spMk id="29" creationId="{224B957E-FE42-B2DB-7ADD-822B9B936EEB}"/>
          </ac:spMkLst>
        </pc:spChg>
        <pc:spChg chg="add mod topLvl">
          <ac:chgData name="Niklas Radomski" userId="e601bc51e45071d1" providerId="LiveId" clId="{45701026-7E25-5947-8361-3496F0A3C9AA}" dt="2024-11-17T18:34:19.820" v="22297" actId="790"/>
          <ac:spMkLst>
            <pc:docMk/>
            <pc:sldMk cId="2015600778" sldId="337"/>
            <ac:spMk id="36" creationId="{8EB7CCCF-DC15-E773-8275-5B57ADB58475}"/>
          </ac:spMkLst>
        </pc:spChg>
        <pc:spChg chg="add mod topLvl">
          <ac:chgData name="Niklas Radomski" userId="e601bc51e45071d1" providerId="LiveId" clId="{45701026-7E25-5947-8361-3496F0A3C9AA}" dt="2024-11-17T18:34:19.820" v="22297" actId="790"/>
          <ac:spMkLst>
            <pc:docMk/>
            <pc:sldMk cId="2015600778" sldId="337"/>
            <ac:spMk id="37" creationId="{F1A8FF1A-742B-23B5-E2C1-650703D203E2}"/>
          </ac:spMkLst>
        </pc:spChg>
        <pc:spChg chg="add del mod topLvl">
          <ac:chgData name="Niklas Radomski" userId="e601bc51e45071d1" providerId="LiveId" clId="{45701026-7E25-5947-8361-3496F0A3C9AA}" dt="2024-11-15T15:09:30.442" v="12188" actId="478"/>
          <ac:spMkLst>
            <pc:docMk/>
            <pc:sldMk cId="2015600778" sldId="337"/>
            <ac:spMk id="40" creationId="{1BB82DA7-2AB3-909F-E002-9400BB20CAE6}"/>
          </ac:spMkLst>
        </pc:spChg>
        <pc:spChg chg="del">
          <ac:chgData name="Niklas Radomski" userId="e601bc51e45071d1" providerId="LiveId" clId="{45701026-7E25-5947-8361-3496F0A3C9AA}" dt="2024-11-15T15:04:05.472" v="12097" actId="478"/>
          <ac:spMkLst>
            <pc:docMk/>
            <pc:sldMk cId="2015600778" sldId="337"/>
            <ac:spMk id="41" creationId="{E0D9F2BE-4421-131E-7687-BA1403576BCF}"/>
          </ac:spMkLst>
        </pc:spChg>
        <pc:spChg chg="del">
          <ac:chgData name="Niklas Radomski" userId="e601bc51e45071d1" providerId="LiveId" clId="{45701026-7E25-5947-8361-3496F0A3C9AA}" dt="2024-11-15T15:04:09.246" v="12098" actId="478"/>
          <ac:spMkLst>
            <pc:docMk/>
            <pc:sldMk cId="2015600778" sldId="337"/>
            <ac:spMk id="42" creationId="{75666CCE-ADF1-AF12-EB5C-F65E4BEFB976}"/>
          </ac:spMkLst>
        </pc:spChg>
        <pc:spChg chg="del">
          <ac:chgData name="Niklas Radomski" userId="e601bc51e45071d1" providerId="LiveId" clId="{45701026-7E25-5947-8361-3496F0A3C9AA}" dt="2024-11-15T15:04:09.246" v="12098" actId="478"/>
          <ac:spMkLst>
            <pc:docMk/>
            <pc:sldMk cId="2015600778" sldId="337"/>
            <ac:spMk id="43" creationId="{6C011FD0-F48C-3D44-B0BA-50F32CFF6667}"/>
          </ac:spMkLst>
        </pc:spChg>
        <pc:spChg chg="del">
          <ac:chgData name="Niklas Radomski" userId="e601bc51e45071d1" providerId="LiveId" clId="{45701026-7E25-5947-8361-3496F0A3C9AA}" dt="2024-11-15T15:01:57.369" v="12085" actId="478"/>
          <ac:spMkLst>
            <pc:docMk/>
            <pc:sldMk cId="2015600778" sldId="337"/>
            <ac:spMk id="44" creationId="{3E46C818-E3A3-8A5C-71A3-493528B72C68}"/>
          </ac:spMkLst>
        </pc:spChg>
        <pc:spChg chg="add del mod topLvl">
          <ac:chgData name="Niklas Radomski" userId="e601bc51e45071d1" providerId="LiveId" clId="{45701026-7E25-5947-8361-3496F0A3C9AA}" dt="2024-11-15T15:09:30.442" v="12188" actId="478"/>
          <ac:spMkLst>
            <pc:docMk/>
            <pc:sldMk cId="2015600778" sldId="337"/>
            <ac:spMk id="45" creationId="{DF859464-5A59-4D30-B308-0B94E9DEE173}"/>
          </ac:spMkLst>
        </pc:spChg>
        <pc:spChg chg="mod">
          <ac:chgData name="Niklas Radomski" userId="e601bc51e45071d1" providerId="LiveId" clId="{45701026-7E25-5947-8361-3496F0A3C9AA}" dt="2024-11-17T18:34:19.820" v="22297" actId="790"/>
          <ac:spMkLst>
            <pc:docMk/>
            <pc:sldMk cId="2015600778" sldId="337"/>
            <ac:spMk id="46" creationId="{FAC66DC5-9F62-F4E2-F347-2B2C8D1E2442}"/>
          </ac:spMkLst>
        </pc:spChg>
        <pc:spChg chg="mod topLvl">
          <ac:chgData name="Niklas Radomski" userId="e601bc51e45071d1" providerId="LiveId" clId="{45701026-7E25-5947-8361-3496F0A3C9AA}" dt="2024-11-17T18:34:19.820" v="22297" actId="790"/>
          <ac:spMkLst>
            <pc:docMk/>
            <pc:sldMk cId="2015600778" sldId="337"/>
            <ac:spMk id="48" creationId="{B98BAE7F-2709-60D0-8076-57DCE55A06D7}"/>
          </ac:spMkLst>
        </pc:spChg>
        <pc:spChg chg="mod topLvl">
          <ac:chgData name="Niklas Radomski" userId="e601bc51e45071d1" providerId="LiveId" clId="{45701026-7E25-5947-8361-3496F0A3C9AA}" dt="2024-11-17T18:34:19.820" v="22297" actId="790"/>
          <ac:spMkLst>
            <pc:docMk/>
            <pc:sldMk cId="2015600778" sldId="337"/>
            <ac:spMk id="49" creationId="{D9AE0831-58F2-638F-A8E5-ACEF4B152EBA}"/>
          </ac:spMkLst>
        </pc:spChg>
        <pc:spChg chg="mod topLvl">
          <ac:chgData name="Niklas Radomski" userId="e601bc51e45071d1" providerId="LiveId" clId="{45701026-7E25-5947-8361-3496F0A3C9AA}" dt="2024-11-17T18:34:19.820" v="22297" actId="790"/>
          <ac:spMkLst>
            <pc:docMk/>
            <pc:sldMk cId="2015600778" sldId="337"/>
            <ac:spMk id="50" creationId="{0B326475-B7D1-71E2-7856-39865225C3DA}"/>
          </ac:spMkLst>
        </pc:spChg>
        <pc:spChg chg="add del mod topLvl">
          <ac:chgData name="Niklas Radomski" userId="e601bc51e45071d1" providerId="LiveId" clId="{45701026-7E25-5947-8361-3496F0A3C9AA}" dt="2024-11-15T15:09:33.028" v="12189" actId="478"/>
          <ac:spMkLst>
            <pc:docMk/>
            <pc:sldMk cId="2015600778" sldId="337"/>
            <ac:spMk id="52" creationId="{C3B55081-4216-8C6D-367E-948846EFB347}"/>
          </ac:spMkLst>
        </pc:spChg>
        <pc:spChg chg="add del mod topLvl">
          <ac:chgData name="Niklas Radomski" userId="e601bc51e45071d1" providerId="LiveId" clId="{45701026-7E25-5947-8361-3496F0A3C9AA}" dt="2024-11-15T15:09:33.028" v="12189" actId="478"/>
          <ac:spMkLst>
            <pc:docMk/>
            <pc:sldMk cId="2015600778" sldId="337"/>
            <ac:spMk id="53" creationId="{26AC7DFB-1677-909A-5D68-444EF163FF7E}"/>
          </ac:spMkLst>
        </pc:spChg>
        <pc:spChg chg="add del mod topLvl">
          <ac:chgData name="Niklas Radomski" userId="e601bc51e45071d1" providerId="LiveId" clId="{45701026-7E25-5947-8361-3496F0A3C9AA}" dt="2024-11-15T15:09:36.661" v="12190" actId="478"/>
          <ac:spMkLst>
            <pc:docMk/>
            <pc:sldMk cId="2015600778" sldId="337"/>
            <ac:spMk id="56" creationId="{1628C28E-26EA-7B05-49EB-BBA07D3C76D9}"/>
          </ac:spMkLst>
        </pc:spChg>
        <pc:spChg chg="add del mod topLvl">
          <ac:chgData name="Niklas Radomski" userId="e601bc51e45071d1" providerId="LiveId" clId="{45701026-7E25-5947-8361-3496F0A3C9AA}" dt="2024-11-15T15:09:36.661" v="12190" actId="478"/>
          <ac:spMkLst>
            <pc:docMk/>
            <pc:sldMk cId="2015600778" sldId="337"/>
            <ac:spMk id="57" creationId="{CFC35019-305F-A16E-BDD5-8E1333F89708}"/>
          </ac:spMkLst>
        </pc:spChg>
        <pc:spChg chg="add mod topLvl">
          <ac:chgData name="Niklas Radomski" userId="e601bc51e45071d1" providerId="LiveId" clId="{45701026-7E25-5947-8361-3496F0A3C9AA}" dt="2024-11-17T18:34:19.820" v="22297" actId="790"/>
          <ac:spMkLst>
            <pc:docMk/>
            <pc:sldMk cId="2015600778" sldId="337"/>
            <ac:spMk id="60" creationId="{D885674B-3078-BFEC-D777-E60CBA9B5809}"/>
          </ac:spMkLst>
        </pc:spChg>
        <pc:spChg chg="add mod topLvl">
          <ac:chgData name="Niklas Radomski" userId="e601bc51e45071d1" providerId="LiveId" clId="{45701026-7E25-5947-8361-3496F0A3C9AA}" dt="2024-11-17T18:34:19.820" v="22297" actId="790"/>
          <ac:spMkLst>
            <pc:docMk/>
            <pc:sldMk cId="2015600778" sldId="337"/>
            <ac:spMk id="61" creationId="{4F158AEF-6732-4A88-DB89-202A364A840F}"/>
          </ac:spMkLst>
        </pc:spChg>
        <pc:spChg chg="add del mod topLvl">
          <ac:chgData name="Niklas Radomski" userId="e601bc51e45071d1" providerId="LiveId" clId="{45701026-7E25-5947-8361-3496F0A3C9AA}" dt="2024-11-15T15:09:36.661" v="12190" actId="478"/>
          <ac:spMkLst>
            <pc:docMk/>
            <pc:sldMk cId="2015600778" sldId="337"/>
            <ac:spMk id="194" creationId="{3AC359A1-F571-D2CC-C85A-EC213F759AD0}"/>
          </ac:spMkLst>
        </pc:spChg>
        <pc:spChg chg="add del mod topLvl">
          <ac:chgData name="Niklas Radomski" userId="e601bc51e45071d1" providerId="LiveId" clId="{45701026-7E25-5947-8361-3496F0A3C9AA}" dt="2024-11-15T15:09:36.661" v="12190" actId="478"/>
          <ac:spMkLst>
            <pc:docMk/>
            <pc:sldMk cId="2015600778" sldId="337"/>
            <ac:spMk id="195" creationId="{0EFB53C6-A2AE-F523-AA11-D2AFE77BE886}"/>
          </ac:spMkLst>
        </pc:spChg>
        <pc:spChg chg="add del mod topLvl">
          <ac:chgData name="Niklas Radomski" userId="e601bc51e45071d1" providerId="LiveId" clId="{45701026-7E25-5947-8361-3496F0A3C9AA}" dt="2024-11-15T15:09:36.661" v="12190" actId="478"/>
          <ac:spMkLst>
            <pc:docMk/>
            <pc:sldMk cId="2015600778" sldId="337"/>
            <ac:spMk id="196" creationId="{880574B3-CC05-913B-74B4-F7B5FCEA64EF}"/>
          </ac:spMkLst>
        </pc:spChg>
        <pc:spChg chg="add del mod">
          <ac:chgData name="Niklas Radomski" userId="e601bc51e45071d1" providerId="LiveId" clId="{45701026-7E25-5947-8361-3496F0A3C9AA}" dt="2024-11-15T15:05:41.905" v="12114" actId="478"/>
          <ac:spMkLst>
            <pc:docMk/>
            <pc:sldMk cId="2015600778" sldId="337"/>
            <ac:spMk id="197" creationId="{3737D04F-3599-37D4-4A51-B4A3A7E5E63F}"/>
          </ac:spMkLst>
        </pc:spChg>
        <pc:spChg chg="add mod topLvl">
          <ac:chgData name="Niklas Radomski" userId="e601bc51e45071d1" providerId="LiveId" clId="{45701026-7E25-5947-8361-3496F0A3C9AA}" dt="2024-11-17T18:34:19.820" v="22297" actId="790"/>
          <ac:spMkLst>
            <pc:docMk/>
            <pc:sldMk cId="2015600778" sldId="337"/>
            <ac:spMk id="199" creationId="{751D550F-4E06-FB57-81C5-4B2FF89CF428}"/>
          </ac:spMkLst>
        </pc:spChg>
        <pc:spChg chg="add mod topLvl">
          <ac:chgData name="Niklas Radomski" userId="e601bc51e45071d1" providerId="LiveId" clId="{45701026-7E25-5947-8361-3496F0A3C9AA}" dt="2024-11-17T18:34:19.820" v="22297" actId="790"/>
          <ac:spMkLst>
            <pc:docMk/>
            <pc:sldMk cId="2015600778" sldId="337"/>
            <ac:spMk id="201" creationId="{0571762E-5246-E62B-17FA-34BCB723A750}"/>
          </ac:spMkLst>
        </pc:spChg>
        <pc:spChg chg="add del mod topLvl">
          <ac:chgData name="Niklas Radomski" userId="e601bc51e45071d1" providerId="LiveId" clId="{45701026-7E25-5947-8361-3496F0A3C9AA}" dt="2024-11-15T15:09:36.661" v="12190" actId="478"/>
          <ac:spMkLst>
            <pc:docMk/>
            <pc:sldMk cId="2015600778" sldId="337"/>
            <ac:spMk id="203" creationId="{A994DFFE-A92F-C4ED-BE92-5894B225E535}"/>
          </ac:spMkLst>
        </pc:spChg>
        <pc:spChg chg="add del mod topLvl">
          <ac:chgData name="Niklas Radomski" userId="e601bc51e45071d1" providerId="LiveId" clId="{45701026-7E25-5947-8361-3496F0A3C9AA}" dt="2024-11-15T15:09:36.661" v="12190" actId="478"/>
          <ac:spMkLst>
            <pc:docMk/>
            <pc:sldMk cId="2015600778" sldId="337"/>
            <ac:spMk id="205" creationId="{FFD8E64E-B535-B517-7C8E-7268D08E5336}"/>
          </ac:spMkLst>
        </pc:spChg>
        <pc:spChg chg="mod">
          <ac:chgData name="Niklas Radomski" userId="e601bc51e45071d1" providerId="LiveId" clId="{45701026-7E25-5947-8361-3496F0A3C9AA}" dt="2024-11-17T18:34:19.820" v="22297" actId="790"/>
          <ac:spMkLst>
            <pc:docMk/>
            <pc:sldMk cId="2015600778" sldId="337"/>
            <ac:spMk id="225" creationId="{7970C7B1-7795-F7AF-BEA4-145F7314B8E5}"/>
          </ac:spMkLst>
        </pc:spChg>
        <pc:grpChg chg="add del mod">
          <ac:chgData name="Niklas Radomski" userId="e601bc51e45071d1" providerId="LiveId" clId="{45701026-7E25-5947-8361-3496F0A3C9AA}" dt="2024-11-15T15:09:24.543" v="12187" actId="165"/>
          <ac:grpSpMkLst>
            <pc:docMk/>
            <pc:sldMk cId="2015600778" sldId="337"/>
            <ac:grpSpMk id="206" creationId="{C4B72CA8-0A6D-70D7-7A42-5528A910834F}"/>
          </ac:grpSpMkLst>
        </pc:grpChg>
        <pc:grpChg chg="add del mod">
          <ac:chgData name="Niklas Radomski" userId="e601bc51e45071d1" providerId="LiveId" clId="{45701026-7E25-5947-8361-3496F0A3C9AA}" dt="2024-11-15T15:09:24.543" v="12187" actId="165"/>
          <ac:grpSpMkLst>
            <pc:docMk/>
            <pc:sldMk cId="2015600778" sldId="337"/>
            <ac:grpSpMk id="207" creationId="{C90189EF-E904-4725-F9B8-ED1B5125381D}"/>
          </ac:grpSpMkLst>
        </pc:grpChg>
        <pc:grpChg chg="add del mod">
          <ac:chgData name="Niklas Radomski" userId="e601bc51e45071d1" providerId="LiveId" clId="{45701026-7E25-5947-8361-3496F0A3C9AA}" dt="2024-11-15T15:09:24.543" v="12187" actId="165"/>
          <ac:grpSpMkLst>
            <pc:docMk/>
            <pc:sldMk cId="2015600778" sldId="337"/>
            <ac:grpSpMk id="208" creationId="{4335C7FC-79E4-CA67-71C8-A8ACB4C62467}"/>
          </ac:grpSpMkLst>
        </pc:grpChg>
        <pc:grpChg chg="add del mod">
          <ac:chgData name="Niklas Radomski" userId="e601bc51e45071d1" providerId="LiveId" clId="{45701026-7E25-5947-8361-3496F0A3C9AA}" dt="2024-11-15T15:09:24.543" v="12187" actId="165"/>
          <ac:grpSpMkLst>
            <pc:docMk/>
            <pc:sldMk cId="2015600778" sldId="337"/>
            <ac:grpSpMk id="209" creationId="{9757946B-F886-C35B-81BC-8370E4EB45AA}"/>
          </ac:grpSpMkLst>
        </pc:grpChg>
        <pc:picChg chg="mod topLvl">
          <ac:chgData name="Niklas Radomski" userId="e601bc51e45071d1" providerId="LiveId" clId="{45701026-7E25-5947-8361-3496F0A3C9AA}" dt="2024-11-15T15:09:24.543" v="12187" actId="165"/>
          <ac:picMkLst>
            <pc:docMk/>
            <pc:sldMk cId="2015600778" sldId="337"/>
            <ac:picMk id="2" creationId="{B86132C1-3C06-421A-96C7-6DB6BE0B153F}"/>
          </ac:picMkLst>
        </pc:picChg>
        <pc:picChg chg="mod topLvl">
          <ac:chgData name="Niklas Radomski" userId="e601bc51e45071d1" providerId="LiveId" clId="{45701026-7E25-5947-8361-3496F0A3C9AA}" dt="2024-11-15T15:09:24.543" v="12187" actId="165"/>
          <ac:picMkLst>
            <pc:docMk/>
            <pc:sldMk cId="2015600778" sldId="337"/>
            <ac:picMk id="3" creationId="{B76CC06D-3C33-A290-D510-0B223F1AD5B2}"/>
          </ac:picMkLst>
        </pc:picChg>
        <pc:picChg chg="mod topLvl">
          <ac:chgData name="Niklas Radomski" userId="e601bc51e45071d1" providerId="LiveId" clId="{45701026-7E25-5947-8361-3496F0A3C9AA}" dt="2024-11-15T15:09:24.543" v="12187" actId="165"/>
          <ac:picMkLst>
            <pc:docMk/>
            <pc:sldMk cId="2015600778" sldId="337"/>
            <ac:picMk id="5" creationId="{25C4C2D1-A780-76D3-683C-58B95436EA61}"/>
          </ac:picMkLst>
        </pc:picChg>
        <pc:picChg chg="mod topLvl">
          <ac:chgData name="Niklas Radomski" userId="e601bc51e45071d1" providerId="LiveId" clId="{45701026-7E25-5947-8361-3496F0A3C9AA}" dt="2024-11-15T15:09:24.543" v="12187" actId="165"/>
          <ac:picMkLst>
            <pc:docMk/>
            <pc:sldMk cId="2015600778" sldId="337"/>
            <ac:picMk id="6" creationId="{3B937D47-7B3A-B247-A4E1-2D2ED56917D1}"/>
          </ac:picMkLst>
        </pc:picChg>
        <pc:picChg chg="del mod">
          <ac:chgData name="Niklas Radomski" userId="e601bc51e45071d1" providerId="LiveId" clId="{45701026-7E25-5947-8361-3496F0A3C9AA}" dt="2024-11-15T14:58:05.771" v="12035" actId="478"/>
          <ac:picMkLst>
            <pc:docMk/>
            <pc:sldMk cId="2015600778" sldId="337"/>
            <ac:picMk id="7" creationId="{7CE10CA7-85F1-4E61-5C38-ABB1B18CEE2E}"/>
          </ac:picMkLst>
        </pc:picChg>
        <pc:cxnChg chg="add mod topLvl">
          <ac:chgData name="Niklas Radomski" userId="e601bc51e45071d1" providerId="LiveId" clId="{45701026-7E25-5947-8361-3496F0A3C9AA}" dt="2024-11-15T15:09:24.543" v="12187" actId="165"/>
          <ac:cxnSpMkLst>
            <pc:docMk/>
            <pc:sldMk cId="2015600778" sldId="337"/>
            <ac:cxnSpMk id="14" creationId="{5042E412-AEE5-892F-C169-1F78077F58C8}"/>
          </ac:cxnSpMkLst>
        </pc:cxnChg>
        <pc:cxnChg chg="mod">
          <ac:chgData name="Niklas Radomski" userId="e601bc51e45071d1" providerId="LiveId" clId="{45701026-7E25-5947-8361-3496F0A3C9AA}" dt="2024-11-15T15:08:17.923" v="12183" actId="1035"/>
          <ac:cxnSpMkLst>
            <pc:docMk/>
            <pc:sldMk cId="2015600778" sldId="337"/>
            <ac:cxnSpMk id="16" creationId="{3E038E85-3C66-EC1F-0C49-C8BE4F1AB438}"/>
          </ac:cxnSpMkLst>
        </pc:cxnChg>
        <pc:cxnChg chg="add mod topLvl">
          <ac:chgData name="Niklas Radomski" userId="e601bc51e45071d1" providerId="LiveId" clId="{45701026-7E25-5947-8361-3496F0A3C9AA}" dt="2024-11-15T15:09:24.543" v="12187" actId="165"/>
          <ac:cxnSpMkLst>
            <pc:docMk/>
            <pc:sldMk cId="2015600778" sldId="337"/>
            <ac:cxnSpMk id="30" creationId="{DBC8446D-ABB3-40B1-82AE-1E0DC729EA0F}"/>
          </ac:cxnSpMkLst>
        </pc:cxnChg>
        <pc:cxnChg chg="add mod topLvl">
          <ac:chgData name="Niklas Radomski" userId="e601bc51e45071d1" providerId="LiveId" clId="{45701026-7E25-5947-8361-3496F0A3C9AA}" dt="2024-11-15T15:09:24.543" v="12187" actId="165"/>
          <ac:cxnSpMkLst>
            <pc:docMk/>
            <pc:sldMk cId="2015600778" sldId="337"/>
            <ac:cxnSpMk id="31" creationId="{E2A4B779-D893-B8A0-A974-EFEC09D1FDA2}"/>
          </ac:cxnSpMkLst>
        </pc:cxnChg>
        <pc:cxnChg chg="add mod topLvl">
          <ac:chgData name="Niklas Radomski" userId="e601bc51e45071d1" providerId="LiveId" clId="{45701026-7E25-5947-8361-3496F0A3C9AA}" dt="2024-11-15T15:09:24.543" v="12187" actId="165"/>
          <ac:cxnSpMkLst>
            <pc:docMk/>
            <pc:sldMk cId="2015600778" sldId="337"/>
            <ac:cxnSpMk id="32" creationId="{E44470CE-F057-959D-26B0-E7FE685E6253}"/>
          </ac:cxnSpMkLst>
        </pc:cxnChg>
        <pc:cxnChg chg="add mod topLvl">
          <ac:chgData name="Niklas Radomski" userId="e601bc51e45071d1" providerId="LiveId" clId="{45701026-7E25-5947-8361-3496F0A3C9AA}" dt="2024-11-15T15:11:26.492" v="12376" actId="1035"/>
          <ac:cxnSpMkLst>
            <pc:docMk/>
            <pc:sldMk cId="2015600778" sldId="337"/>
            <ac:cxnSpMk id="34" creationId="{8C0BB76E-4036-2CDB-81FE-08A3F35B68BB}"/>
          </ac:cxnSpMkLst>
        </pc:cxnChg>
        <pc:cxnChg chg="add mod topLvl">
          <ac:chgData name="Niklas Radomski" userId="e601bc51e45071d1" providerId="LiveId" clId="{45701026-7E25-5947-8361-3496F0A3C9AA}" dt="2024-11-15T15:11:26.492" v="12376" actId="1035"/>
          <ac:cxnSpMkLst>
            <pc:docMk/>
            <pc:sldMk cId="2015600778" sldId="337"/>
            <ac:cxnSpMk id="35" creationId="{AF1A897F-C47A-FA3B-9D34-3BB831BE9125}"/>
          </ac:cxnSpMkLst>
        </pc:cxnChg>
        <pc:cxnChg chg="add mod topLvl">
          <ac:chgData name="Niklas Radomski" userId="e601bc51e45071d1" providerId="LiveId" clId="{45701026-7E25-5947-8361-3496F0A3C9AA}" dt="2024-11-15T15:11:39.161" v="12437" actId="1036"/>
          <ac:cxnSpMkLst>
            <pc:docMk/>
            <pc:sldMk cId="2015600778" sldId="337"/>
            <ac:cxnSpMk id="38" creationId="{5736C4D3-E59A-147E-B2E2-6AE0E2F732ED}"/>
          </ac:cxnSpMkLst>
        </pc:cxnChg>
        <pc:cxnChg chg="add mod topLvl">
          <ac:chgData name="Niklas Radomski" userId="e601bc51e45071d1" providerId="LiveId" clId="{45701026-7E25-5947-8361-3496F0A3C9AA}" dt="2024-11-15T15:11:39.161" v="12437" actId="1036"/>
          <ac:cxnSpMkLst>
            <pc:docMk/>
            <pc:sldMk cId="2015600778" sldId="337"/>
            <ac:cxnSpMk id="39" creationId="{C07FC7DC-A6F9-41BC-5E81-FB6F151C4EC5}"/>
          </ac:cxnSpMkLst>
        </pc:cxnChg>
        <pc:cxnChg chg="add del mod topLvl">
          <ac:chgData name="Niklas Radomski" userId="e601bc51e45071d1" providerId="LiveId" clId="{45701026-7E25-5947-8361-3496F0A3C9AA}" dt="2024-11-15T15:09:30.442" v="12188" actId="478"/>
          <ac:cxnSpMkLst>
            <pc:docMk/>
            <pc:sldMk cId="2015600778" sldId="337"/>
            <ac:cxnSpMk id="47" creationId="{194073D5-EE7A-475E-5234-001CF3B6F66B}"/>
          </ac:cxnSpMkLst>
        </pc:cxnChg>
        <pc:cxnChg chg="add del mod topLvl">
          <ac:chgData name="Niklas Radomski" userId="e601bc51e45071d1" providerId="LiveId" clId="{45701026-7E25-5947-8361-3496F0A3C9AA}" dt="2024-11-15T15:09:30.442" v="12188" actId="478"/>
          <ac:cxnSpMkLst>
            <pc:docMk/>
            <pc:sldMk cId="2015600778" sldId="337"/>
            <ac:cxnSpMk id="51" creationId="{AF32C056-0030-9C3F-34CB-AFD168229841}"/>
          </ac:cxnSpMkLst>
        </pc:cxnChg>
        <pc:cxnChg chg="add del mod topLvl">
          <ac:chgData name="Niklas Radomski" userId="e601bc51e45071d1" providerId="LiveId" clId="{45701026-7E25-5947-8361-3496F0A3C9AA}" dt="2024-11-15T15:09:33.028" v="12189" actId="478"/>
          <ac:cxnSpMkLst>
            <pc:docMk/>
            <pc:sldMk cId="2015600778" sldId="337"/>
            <ac:cxnSpMk id="54" creationId="{C159EF8F-F440-6CEC-EE60-ED30B8B36064}"/>
          </ac:cxnSpMkLst>
        </pc:cxnChg>
        <pc:cxnChg chg="add del mod topLvl">
          <ac:chgData name="Niklas Radomski" userId="e601bc51e45071d1" providerId="LiveId" clId="{45701026-7E25-5947-8361-3496F0A3C9AA}" dt="2024-11-15T15:09:33.028" v="12189" actId="478"/>
          <ac:cxnSpMkLst>
            <pc:docMk/>
            <pc:sldMk cId="2015600778" sldId="337"/>
            <ac:cxnSpMk id="55" creationId="{83784A2E-E67C-338B-BAB3-0DBA22F39D10}"/>
          </ac:cxnSpMkLst>
        </pc:cxnChg>
        <pc:cxnChg chg="add del mod topLvl">
          <ac:chgData name="Niklas Radomski" userId="e601bc51e45071d1" providerId="LiveId" clId="{45701026-7E25-5947-8361-3496F0A3C9AA}" dt="2024-11-15T15:09:36.661" v="12190" actId="478"/>
          <ac:cxnSpMkLst>
            <pc:docMk/>
            <pc:sldMk cId="2015600778" sldId="337"/>
            <ac:cxnSpMk id="58" creationId="{22CAE067-9859-CF58-2ACD-FBDFBD63B30C}"/>
          </ac:cxnSpMkLst>
        </pc:cxnChg>
        <pc:cxnChg chg="add del mod topLvl">
          <ac:chgData name="Niklas Radomski" userId="e601bc51e45071d1" providerId="LiveId" clId="{45701026-7E25-5947-8361-3496F0A3C9AA}" dt="2024-11-15T15:09:36.661" v="12190" actId="478"/>
          <ac:cxnSpMkLst>
            <pc:docMk/>
            <pc:sldMk cId="2015600778" sldId="337"/>
            <ac:cxnSpMk id="59" creationId="{1F483468-7E90-8F2E-A0B0-CC5235277F04}"/>
          </ac:cxnSpMkLst>
        </pc:cxnChg>
        <pc:cxnChg chg="add mod topLvl">
          <ac:chgData name="Niklas Radomski" userId="e601bc51e45071d1" providerId="LiveId" clId="{45701026-7E25-5947-8361-3496F0A3C9AA}" dt="2024-11-15T15:11:50.789" v="12438" actId="1076"/>
          <ac:cxnSpMkLst>
            <pc:docMk/>
            <pc:sldMk cId="2015600778" sldId="337"/>
            <ac:cxnSpMk id="62" creationId="{10498ACD-B1C9-0A02-8279-5E52A7F98047}"/>
          </ac:cxnSpMkLst>
        </pc:cxnChg>
        <pc:cxnChg chg="add mod topLvl">
          <ac:chgData name="Niklas Radomski" userId="e601bc51e45071d1" providerId="LiveId" clId="{45701026-7E25-5947-8361-3496F0A3C9AA}" dt="2024-11-15T15:11:50.789" v="12438" actId="1076"/>
          <ac:cxnSpMkLst>
            <pc:docMk/>
            <pc:sldMk cId="2015600778" sldId="337"/>
            <ac:cxnSpMk id="63" creationId="{5206F095-66CB-44A8-6DC7-0DD68F3FB62B}"/>
          </ac:cxnSpMkLst>
        </pc:cxnChg>
        <pc:cxnChg chg="add mod topLvl">
          <ac:chgData name="Niklas Radomski" userId="e601bc51e45071d1" providerId="LiveId" clId="{45701026-7E25-5947-8361-3496F0A3C9AA}" dt="2024-11-15T15:10:10.125" v="12235" actId="1037"/>
          <ac:cxnSpMkLst>
            <pc:docMk/>
            <pc:sldMk cId="2015600778" sldId="337"/>
            <ac:cxnSpMk id="198" creationId="{F9898D90-E78D-0F44-9000-552B38C265A1}"/>
          </ac:cxnSpMkLst>
        </pc:cxnChg>
        <pc:cxnChg chg="add mod topLvl">
          <ac:chgData name="Niklas Radomski" userId="e601bc51e45071d1" providerId="LiveId" clId="{45701026-7E25-5947-8361-3496F0A3C9AA}" dt="2024-11-15T15:10:10.125" v="12235" actId="1037"/>
          <ac:cxnSpMkLst>
            <pc:docMk/>
            <pc:sldMk cId="2015600778" sldId="337"/>
            <ac:cxnSpMk id="200" creationId="{40E7B88F-952A-F5D0-250A-B04F199F2E00}"/>
          </ac:cxnSpMkLst>
        </pc:cxnChg>
        <pc:cxnChg chg="add del mod topLvl">
          <ac:chgData name="Niklas Radomski" userId="e601bc51e45071d1" providerId="LiveId" clId="{45701026-7E25-5947-8361-3496F0A3C9AA}" dt="2024-11-15T15:09:36.661" v="12190" actId="478"/>
          <ac:cxnSpMkLst>
            <pc:docMk/>
            <pc:sldMk cId="2015600778" sldId="337"/>
            <ac:cxnSpMk id="202" creationId="{9550C01D-C922-EB9F-AC84-F2C5B9F507F8}"/>
          </ac:cxnSpMkLst>
        </pc:cxnChg>
        <pc:cxnChg chg="add del mod topLvl">
          <ac:chgData name="Niklas Radomski" userId="e601bc51e45071d1" providerId="LiveId" clId="{45701026-7E25-5947-8361-3496F0A3C9AA}" dt="2024-11-15T15:09:36.661" v="12190" actId="478"/>
          <ac:cxnSpMkLst>
            <pc:docMk/>
            <pc:sldMk cId="2015600778" sldId="337"/>
            <ac:cxnSpMk id="204" creationId="{A7E03AC6-449A-CC96-8422-B22F11B930C7}"/>
          </ac:cxnSpMkLst>
        </pc:cxnChg>
      </pc:sldChg>
      <pc:sldChg chg="addSp modSp add mod modNotesTx">
        <pc:chgData name="Niklas Radomski" userId="e601bc51e45071d1" providerId="LiveId" clId="{45701026-7E25-5947-8361-3496F0A3C9AA}" dt="2024-11-19T21:00:52.175" v="59749"/>
        <pc:sldMkLst>
          <pc:docMk/>
          <pc:sldMk cId="2903343102" sldId="338"/>
        </pc:sldMkLst>
        <pc:spChg chg="mod">
          <ac:chgData name="Niklas Radomski" userId="e601bc51e45071d1" providerId="LiveId" clId="{45701026-7E25-5947-8361-3496F0A3C9AA}" dt="2024-11-17T18:34:19.820" v="22297" actId="790"/>
          <ac:spMkLst>
            <pc:docMk/>
            <pc:sldMk cId="2903343102" sldId="338"/>
            <ac:spMk id="4" creationId="{5F6762B9-66EA-DBE1-70DC-191EAEE288D0}"/>
          </ac:spMkLst>
        </pc:spChg>
        <pc:spChg chg="add mod">
          <ac:chgData name="Niklas Radomski" userId="e601bc51e45071d1" providerId="LiveId" clId="{45701026-7E25-5947-8361-3496F0A3C9AA}" dt="2024-11-19T21:00:52.175" v="59749"/>
          <ac:spMkLst>
            <pc:docMk/>
            <pc:sldMk cId="2903343102" sldId="338"/>
            <ac:spMk id="7" creationId="{14A4F414-11B8-7112-023B-57E00916ED8E}"/>
          </ac:spMkLst>
        </pc:spChg>
        <pc:spChg chg="mod">
          <ac:chgData name="Niklas Radomski" userId="e601bc51e45071d1" providerId="LiveId" clId="{45701026-7E25-5947-8361-3496F0A3C9AA}" dt="2024-11-17T18:34:19.820" v="22297" actId="790"/>
          <ac:spMkLst>
            <pc:docMk/>
            <pc:sldMk cId="2903343102" sldId="338"/>
            <ac:spMk id="8" creationId="{AA4BE5CF-1716-0F0A-0ACD-302AC4D38444}"/>
          </ac:spMkLst>
        </pc:spChg>
        <pc:spChg chg="mod">
          <ac:chgData name="Niklas Radomski" userId="e601bc51e45071d1" providerId="LiveId" clId="{45701026-7E25-5947-8361-3496F0A3C9AA}" dt="2024-11-17T18:34:19.820" v="22297" actId="790"/>
          <ac:spMkLst>
            <pc:docMk/>
            <pc:sldMk cId="2903343102" sldId="338"/>
            <ac:spMk id="13" creationId="{78FB20DE-E899-B87B-E687-20EF6AC4B68D}"/>
          </ac:spMkLst>
        </pc:spChg>
        <pc:spChg chg="mod">
          <ac:chgData name="Niklas Radomski" userId="e601bc51e45071d1" providerId="LiveId" clId="{45701026-7E25-5947-8361-3496F0A3C9AA}" dt="2024-11-17T18:34:19.820" v="22297" actId="790"/>
          <ac:spMkLst>
            <pc:docMk/>
            <pc:sldMk cId="2903343102" sldId="338"/>
            <ac:spMk id="17" creationId="{F98A025B-7CE6-DD94-3DFE-C875036788B3}"/>
          </ac:spMkLst>
        </pc:spChg>
        <pc:spChg chg="mod">
          <ac:chgData name="Niklas Radomski" userId="e601bc51e45071d1" providerId="LiveId" clId="{45701026-7E25-5947-8361-3496F0A3C9AA}" dt="2024-11-17T18:34:19.820" v="22297" actId="790"/>
          <ac:spMkLst>
            <pc:docMk/>
            <pc:sldMk cId="2903343102" sldId="338"/>
            <ac:spMk id="22" creationId="{2578C564-45B0-7E18-33D1-5F72FF0A292F}"/>
          </ac:spMkLst>
        </pc:spChg>
        <pc:spChg chg="mod">
          <ac:chgData name="Niklas Radomski" userId="e601bc51e45071d1" providerId="LiveId" clId="{45701026-7E25-5947-8361-3496F0A3C9AA}" dt="2024-11-17T18:34:19.820" v="22297" actId="790"/>
          <ac:spMkLst>
            <pc:docMk/>
            <pc:sldMk cId="2903343102" sldId="338"/>
            <ac:spMk id="23" creationId="{568E2A7A-5585-5DA7-6962-5F216D9BFF36}"/>
          </ac:spMkLst>
        </pc:spChg>
        <pc:spChg chg="mod">
          <ac:chgData name="Niklas Radomski" userId="e601bc51e45071d1" providerId="LiveId" clId="{45701026-7E25-5947-8361-3496F0A3C9AA}" dt="2024-11-17T18:34:19.820" v="22297" actId="790"/>
          <ac:spMkLst>
            <pc:docMk/>
            <pc:sldMk cId="2903343102" sldId="338"/>
            <ac:spMk id="25" creationId="{FE2BC0EE-BEF2-F1AE-63D5-6B34C39AE537}"/>
          </ac:spMkLst>
        </pc:spChg>
        <pc:spChg chg="mod">
          <ac:chgData name="Niklas Radomski" userId="e601bc51e45071d1" providerId="LiveId" clId="{45701026-7E25-5947-8361-3496F0A3C9AA}" dt="2024-11-17T18:34:19.820" v="22297" actId="790"/>
          <ac:spMkLst>
            <pc:docMk/>
            <pc:sldMk cId="2903343102" sldId="338"/>
            <ac:spMk id="26" creationId="{066D3C47-F4D8-F6BF-CA67-FF3D754A6EE8}"/>
          </ac:spMkLst>
        </pc:spChg>
        <pc:spChg chg="mod">
          <ac:chgData name="Niklas Radomski" userId="e601bc51e45071d1" providerId="LiveId" clId="{45701026-7E25-5947-8361-3496F0A3C9AA}" dt="2024-11-17T18:34:19.820" v="22297" actId="790"/>
          <ac:spMkLst>
            <pc:docMk/>
            <pc:sldMk cId="2903343102" sldId="338"/>
            <ac:spMk id="27" creationId="{DD90DC3D-CC30-D965-98A4-483CD2C58B11}"/>
          </ac:spMkLst>
        </pc:spChg>
        <pc:spChg chg="mod">
          <ac:chgData name="Niklas Radomski" userId="e601bc51e45071d1" providerId="LiveId" clId="{45701026-7E25-5947-8361-3496F0A3C9AA}" dt="2024-11-17T18:34:19.820" v="22297" actId="790"/>
          <ac:spMkLst>
            <pc:docMk/>
            <pc:sldMk cId="2903343102" sldId="338"/>
            <ac:spMk id="28" creationId="{2F554F07-77AA-CA61-FF94-B3480D152C82}"/>
          </ac:spMkLst>
        </pc:spChg>
        <pc:spChg chg="mod">
          <ac:chgData name="Niklas Radomski" userId="e601bc51e45071d1" providerId="LiveId" clId="{45701026-7E25-5947-8361-3496F0A3C9AA}" dt="2024-11-17T18:34:19.820" v="22297" actId="790"/>
          <ac:spMkLst>
            <pc:docMk/>
            <pc:sldMk cId="2903343102" sldId="338"/>
            <ac:spMk id="29" creationId="{A9E59F2A-BE35-FF89-A416-0EAF1D93ED95}"/>
          </ac:spMkLst>
        </pc:spChg>
        <pc:spChg chg="mod">
          <ac:chgData name="Niklas Radomski" userId="e601bc51e45071d1" providerId="LiveId" clId="{45701026-7E25-5947-8361-3496F0A3C9AA}" dt="2024-11-17T18:34:19.820" v="22297" actId="790"/>
          <ac:spMkLst>
            <pc:docMk/>
            <pc:sldMk cId="2903343102" sldId="338"/>
            <ac:spMk id="36" creationId="{03C028A9-65FB-4888-7813-E8F137EB2115}"/>
          </ac:spMkLst>
        </pc:spChg>
        <pc:spChg chg="mod">
          <ac:chgData name="Niklas Radomski" userId="e601bc51e45071d1" providerId="LiveId" clId="{45701026-7E25-5947-8361-3496F0A3C9AA}" dt="2024-11-17T18:34:19.820" v="22297" actId="790"/>
          <ac:spMkLst>
            <pc:docMk/>
            <pc:sldMk cId="2903343102" sldId="338"/>
            <ac:spMk id="37" creationId="{D2B51411-885C-2331-5A0A-34FD80127DCF}"/>
          </ac:spMkLst>
        </pc:spChg>
        <pc:spChg chg="mod">
          <ac:chgData name="Niklas Radomski" userId="e601bc51e45071d1" providerId="LiveId" clId="{45701026-7E25-5947-8361-3496F0A3C9AA}" dt="2024-11-17T18:34:19.820" v="22297" actId="790"/>
          <ac:spMkLst>
            <pc:docMk/>
            <pc:sldMk cId="2903343102" sldId="338"/>
            <ac:spMk id="40" creationId="{2A2C6695-A4C8-F20C-6C2E-E984F5F16E35}"/>
          </ac:spMkLst>
        </pc:spChg>
        <pc:spChg chg="mod">
          <ac:chgData name="Niklas Radomski" userId="e601bc51e45071d1" providerId="LiveId" clId="{45701026-7E25-5947-8361-3496F0A3C9AA}" dt="2024-11-17T18:34:19.820" v="22297" actId="790"/>
          <ac:spMkLst>
            <pc:docMk/>
            <pc:sldMk cId="2903343102" sldId="338"/>
            <ac:spMk id="45" creationId="{BC3CA9CE-F793-3C04-1B01-1F7D0102C282}"/>
          </ac:spMkLst>
        </pc:spChg>
        <pc:spChg chg="mod">
          <ac:chgData name="Niklas Radomski" userId="e601bc51e45071d1" providerId="LiveId" clId="{45701026-7E25-5947-8361-3496F0A3C9AA}" dt="2024-11-17T18:34:19.820" v="22297" actId="790"/>
          <ac:spMkLst>
            <pc:docMk/>
            <pc:sldMk cId="2903343102" sldId="338"/>
            <ac:spMk id="46" creationId="{E4F2AA95-E7CF-EED2-803C-0034F6DF8F08}"/>
          </ac:spMkLst>
        </pc:spChg>
        <pc:spChg chg="mod">
          <ac:chgData name="Niklas Radomski" userId="e601bc51e45071d1" providerId="LiveId" clId="{45701026-7E25-5947-8361-3496F0A3C9AA}" dt="2024-11-17T18:34:19.820" v="22297" actId="790"/>
          <ac:spMkLst>
            <pc:docMk/>
            <pc:sldMk cId="2903343102" sldId="338"/>
            <ac:spMk id="48" creationId="{05098DB4-1DFC-083A-B9C4-A27F217BFACE}"/>
          </ac:spMkLst>
        </pc:spChg>
        <pc:spChg chg="mod">
          <ac:chgData name="Niklas Radomski" userId="e601bc51e45071d1" providerId="LiveId" clId="{45701026-7E25-5947-8361-3496F0A3C9AA}" dt="2024-11-17T18:34:19.820" v="22297" actId="790"/>
          <ac:spMkLst>
            <pc:docMk/>
            <pc:sldMk cId="2903343102" sldId="338"/>
            <ac:spMk id="49" creationId="{FCD5E731-DE3F-960C-4306-1508D6FC76F0}"/>
          </ac:spMkLst>
        </pc:spChg>
        <pc:spChg chg="mod">
          <ac:chgData name="Niklas Radomski" userId="e601bc51e45071d1" providerId="LiveId" clId="{45701026-7E25-5947-8361-3496F0A3C9AA}" dt="2024-11-17T18:34:19.820" v="22297" actId="790"/>
          <ac:spMkLst>
            <pc:docMk/>
            <pc:sldMk cId="2903343102" sldId="338"/>
            <ac:spMk id="50" creationId="{FDDC6CCC-4EBC-E907-A6F7-EF55595D7816}"/>
          </ac:spMkLst>
        </pc:spChg>
        <pc:spChg chg="mod">
          <ac:chgData name="Niklas Radomski" userId="e601bc51e45071d1" providerId="LiveId" clId="{45701026-7E25-5947-8361-3496F0A3C9AA}" dt="2024-11-17T18:34:19.820" v="22297" actId="790"/>
          <ac:spMkLst>
            <pc:docMk/>
            <pc:sldMk cId="2903343102" sldId="338"/>
            <ac:spMk id="52" creationId="{89802C8A-F317-35C3-C4E8-1BDD54671BDD}"/>
          </ac:spMkLst>
        </pc:spChg>
        <pc:spChg chg="mod">
          <ac:chgData name="Niklas Radomski" userId="e601bc51e45071d1" providerId="LiveId" clId="{45701026-7E25-5947-8361-3496F0A3C9AA}" dt="2024-11-17T18:34:19.820" v="22297" actId="790"/>
          <ac:spMkLst>
            <pc:docMk/>
            <pc:sldMk cId="2903343102" sldId="338"/>
            <ac:spMk id="53" creationId="{F3451063-4047-E797-3187-CD2517D485DA}"/>
          </ac:spMkLst>
        </pc:spChg>
        <pc:spChg chg="mod">
          <ac:chgData name="Niklas Radomski" userId="e601bc51e45071d1" providerId="LiveId" clId="{45701026-7E25-5947-8361-3496F0A3C9AA}" dt="2024-11-17T18:34:19.820" v="22297" actId="790"/>
          <ac:spMkLst>
            <pc:docMk/>
            <pc:sldMk cId="2903343102" sldId="338"/>
            <ac:spMk id="56" creationId="{ACE5A236-7C85-A550-4B3E-6C1B19B7FD67}"/>
          </ac:spMkLst>
        </pc:spChg>
        <pc:spChg chg="mod">
          <ac:chgData name="Niklas Radomski" userId="e601bc51e45071d1" providerId="LiveId" clId="{45701026-7E25-5947-8361-3496F0A3C9AA}" dt="2024-11-17T18:34:19.820" v="22297" actId="790"/>
          <ac:spMkLst>
            <pc:docMk/>
            <pc:sldMk cId="2903343102" sldId="338"/>
            <ac:spMk id="57" creationId="{29AC92D4-D74F-87F1-27E7-653BF09FE5B0}"/>
          </ac:spMkLst>
        </pc:spChg>
        <pc:spChg chg="mod">
          <ac:chgData name="Niklas Radomski" userId="e601bc51e45071d1" providerId="LiveId" clId="{45701026-7E25-5947-8361-3496F0A3C9AA}" dt="2024-11-17T18:34:19.820" v="22297" actId="790"/>
          <ac:spMkLst>
            <pc:docMk/>
            <pc:sldMk cId="2903343102" sldId="338"/>
            <ac:spMk id="60" creationId="{DC524225-A588-3F83-9ACC-82601E63F58F}"/>
          </ac:spMkLst>
        </pc:spChg>
        <pc:spChg chg="mod">
          <ac:chgData name="Niklas Radomski" userId="e601bc51e45071d1" providerId="LiveId" clId="{45701026-7E25-5947-8361-3496F0A3C9AA}" dt="2024-11-17T18:34:19.820" v="22297" actId="790"/>
          <ac:spMkLst>
            <pc:docMk/>
            <pc:sldMk cId="2903343102" sldId="338"/>
            <ac:spMk id="61" creationId="{E5AFABDC-7F80-18AD-B85C-1C8A8F7AEDE1}"/>
          </ac:spMkLst>
        </pc:spChg>
        <pc:spChg chg="mod">
          <ac:chgData name="Niklas Radomski" userId="e601bc51e45071d1" providerId="LiveId" clId="{45701026-7E25-5947-8361-3496F0A3C9AA}" dt="2024-11-17T18:34:19.820" v="22297" actId="790"/>
          <ac:spMkLst>
            <pc:docMk/>
            <pc:sldMk cId="2903343102" sldId="338"/>
            <ac:spMk id="194" creationId="{E7C810A3-0496-BCBF-97D6-9248A1DE6A82}"/>
          </ac:spMkLst>
        </pc:spChg>
        <pc:spChg chg="mod">
          <ac:chgData name="Niklas Radomski" userId="e601bc51e45071d1" providerId="LiveId" clId="{45701026-7E25-5947-8361-3496F0A3C9AA}" dt="2024-11-17T18:34:19.820" v="22297" actId="790"/>
          <ac:spMkLst>
            <pc:docMk/>
            <pc:sldMk cId="2903343102" sldId="338"/>
            <ac:spMk id="195" creationId="{2DC6B29D-233E-D3E4-FC14-C757A702476B}"/>
          </ac:spMkLst>
        </pc:spChg>
        <pc:spChg chg="mod">
          <ac:chgData name="Niklas Radomski" userId="e601bc51e45071d1" providerId="LiveId" clId="{45701026-7E25-5947-8361-3496F0A3C9AA}" dt="2024-11-17T18:34:19.820" v="22297" actId="790"/>
          <ac:spMkLst>
            <pc:docMk/>
            <pc:sldMk cId="2903343102" sldId="338"/>
            <ac:spMk id="196" creationId="{21AF9543-B64C-8F70-4BB1-07402B4161EA}"/>
          </ac:spMkLst>
        </pc:spChg>
        <pc:spChg chg="mod">
          <ac:chgData name="Niklas Radomski" userId="e601bc51e45071d1" providerId="LiveId" clId="{45701026-7E25-5947-8361-3496F0A3C9AA}" dt="2024-11-17T18:34:19.820" v="22297" actId="790"/>
          <ac:spMkLst>
            <pc:docMk/>
            <pc:sldMk cId="2903343102" sldId="338"/>
            <ac:spMk id="199" creationId="{39EB9D05-822C-3F8A-B8DF-5A512E7A13BB}"/>
          </ac:spMkLst>
        </pc:spChg>
        <pc:spChg chg="mod">
          <ac:chgData name="Niklas Radomski" userId="e601bc51e45071d1" providerId="LiveId" clId="{45701026-7E25-5947-8361-3496F0A3C9AA}" dt="2024-11-17T18:34:19.820" v="22297" actId="790"/>
          <ac:spMkLst>
            <pc:docMk/>
            <pc:sldMk cId="2903343102" sldId="338"/>
            <ac:spMk id="201" creationId="{A5151986-CCBE-8D97-F834-25EBE994B742}"/>
          </ac:spMkLst>
        </pc:spChg>
        <pc:spChg chg="mod">
          <ac:chgData name="Niklas Radomski" userId="e601bc51e45071d1" providerId="LiveId" clId="{45701026-7E25-5947-8361-3496F0A3C9AA}" dt="2024-11-17T18:34:19.820" v="22297" actId="790"/>
          <ac:spMkLst>
            <pc:docMk/>
            <pc:sldMk cId="2903343102" sldId="338"/>
            <ac:spMk id="203" creationId="{32BBE44E-4DB5-CC4C-606C-F3696212BF72}"/>
          </ac:spMkLst>
        </pc:spChg>
        <pc:spChg chg="mod">
          <ac:chgData name="Niklas Radomski" userId="e601bc51e45071d1" providerId="LiveId" clId="{45701026-7E25-5947-8361-3496F0A3C9AA}" dt="2024-11-17T18:34:19.820" v="22297" actId="790"/>
          <ac:spMkLst>
            <pc:docMk/>
            <pc:sldMk cId="2903343102" sldId="338"/>
            <ac:spMk id="205" creationId="{EBC27E5F-8F72-DF76-9C1D-781C6FC0E05E}"/>
          </ac:spMkLst>
        </pc:spChg>
        <pc:spChg chg="mod">
          <ac:chgData name="Niklas Radomski" userId="e601bc51e45071d1" providerId="LiveId" clId="{45701026-7E25-5947-8361-3496F0A3C9AA}" dt="2024-11-17T18:34:19.820" v="22297" actId="790"/>
          <ac:spMkLst>
            <pc:docMk/>
            <pc:sldMk cId="2903343102" sldId="338"/>
            <ac:spMk id="225" creationId="{E6237440-7C7F-B837-3332-1B0F984BCFE5}"/>
          </ac:spMkLst>
        </pc:spChg>
      </pc:sldChg>
      <pc:sldChg chg="addSp modSp add mod">
        <pc:chgData name="Niklas Radomski" userId="e601bc51e45071d1" providerId="LiveId" clId="{45701026-7E25-5947-8361-3496F0A3C9AA}" dt="2024-11-19T21:00:52.175" v="59749"/>
        <pc:sldMkLst>
          <pc:docMk/>
          <pc:sldMk cId="1185318388" sldId="339"/>
        </pc:sldMkLst>
        <pc:spChg chg="mod">
          <ac:chgData name="Niklas Radomski" userId="e601bc51e45071d1" providerId="LiveId" clId="{45701026-7E25-5947-8361-3496F0A3C9AA}" dt="2024-11-17T18:34:19.820" v="22297" actId="790"/>
          <ac:spMkLst>
            <pc:docMk/>
            <pc:sldMk cId="1185318388" sldId="339"/>
            <ac:spMk id="4" creationId="{4F01DA07-508C-46B6-045C-FA013E65358F}"/>
          </ac:spMkLst>
        </pc:spChg>
        <pc:spChg chg="add mod">
          <ac:chgData name="Niklas Radomski" userId="e601bc51e45071d1" providerId="LiveId" clId="{45701026-7E25-5947-8361-3496F0A3C9AA}" dt="2024-11-19T21:00:52.175" v="59749"/>
          <ac:spMkLst>
            <pc:docMk/>
            <pc:sldMk cId="1185318388" sldId="339"/>
            <ac:spMk id="7" creationId="{56F1CDB3-2282-03FA-6F9F-14AA4D3FA15B}"/>
          </ac:spMkLst>
        </pc:spChg>
        <pc:spChg chg="mod">
          <ac:chgData name="Niklas Radomski" userId="e601bc51e45071d1" providerId="LiveId" clId="{45701026-7E25-5947-8361-3496F0A3C9AA}" dt="2024-11-17T18:34:19.820" v="22297" actId="790"/>
          <ac:spMkLst>
            <pc:docMk/>
            <pc:sldMk cId="1185318388" sldId="339"/>
            <ac:spMk id="8" creationId="{1978A626-4C53-E1A0-3370-277F85E47404}"/>
          </ac:spMkLst>
        </pc:spChg>
        <pc:spChg chg="mod">
          <ac:chgData name="Niklas Radomski" userId="e601bc51e45071d1" providerId="LiveId" clId="{45701026-7E25-5947-8361-3496F0A3C9AA}" dt="2024-11-17T18:34:19.820" v="22297" actId="790"/>
          <ac:spMkLst>
            <pc:docMk/>
            <pc:sldMk cId="1185318388" sldId="339"/>
            <ac:spMk id="13" creationId="{F63E966C-6A89-525C-DA06-4C965C814FBD}"/>
          </ac:spMkLst>
        </pc:spChg>
        <pc:spChg chg="mod">
          <ac:chgData name="Niklas Radomski" userId="e601bc51e45071d1" providerId="LiveId" clId="{45701026-7E25-5947-8361-3496F0A3C9AA}" dt="2024-11-17T18:34:19.820" v="22297" actId="790"/>
          <ac:spMkLst>
            <pc:docMk/>
            <pc:sldMk cId="1185318388" sldId="339"/>
            <ac:spMk id="17" creationId="{4C3E7D46-27E5-65AE-2DD1-A79B1B0C55B7}"/>
          </ac:spMkLst>
        </pc:spChg>
        <pc:spChg chg="mod">
          <ac:chgData name="Niklas Radomski" userId="e601bc51e45071d1" providerId="LiveId" clId="{45701026-7E25-5947-8361-3496F0A3C9AA}" dt="2024-11-17T18:34:19.820" v="22297" actId="790"/>
          <ac:spMkLst>
            <pc:docMk/>
            <pc:sldMk cId="1185318388" sldId="339"/>
            <ac:spMk id="22" creationId="{FF1787FF-41AB-40E4-9A27-8916C31B7B8E}"/>
          </ac:spMkLst>
        </pc:spChg>
        <pc:spChg chg="mod">
          <ac:chgData name="Niklas Radomski" userId="e601bc51e45071d1" providerId="LiveId" clId="{45701026-7E25-5947-8361-3496F0A3C9AA}" dt="2024-11-17T18:34:19.820" v="22297" actId="790"/>
          <ac:spMkLst>
            <pc:docMk/>
            <pc:sldMk cId="1185318388" sldId="339"/>
            <ac:spMk id="23" creationId="{E76A425C-A64F-43B1-42FD-510ED0B746CB}"/>
          </ac:spMkLst>
        </pc:spChg>
        <pc:spChg chg="mod">
          <ac:chgData name="Niklas Radomski" userId="e601bc51e45071d1" providerId="LiveId" clId="{45701026-7E25-5947-8361-3496F0A3C9AA}" dt="2024-11-17T18:34:19.820" v="22297" actId="790"/>
          <ac:spMkLst>
            <pc:docMk/>
            <pc:sldMk cId="1185318388" sldId="339"/>
            <ac:spMk id="25" creationId="{52AD4FB9-E835-CCD9-73C1-2FDBA2AE563D}"/>
          </ac:spMkLst>
        </pc:spChg>
        <pc:spChg chg="mod">
          <ac:chgData name="Niklas Radomski" userId="e601bc51e45071d1" providerId="LiveId" clId="{45701026-7E25-5947-8361-3496F0A3C9AA}" dt="2024-11-17T18:34:19.820" v="22297" actId="790"/>
          <ac:spMkLst>
            <pc:docMk/>
            <pc:sldMk cId="1185318388" sldId="339"/>
            <ac:spMk id="26" creationId="{02F55D32-3D3A-BFD8-2959-97E4AD60F02E}"/>
          </ac:spMkLst>
        </pc:spChg>
        <pc:spChg chg="mod">
          <ac:chgData name="Niklas Radomski" userId="e601bc51e45071d1" providerId="LiveId" clId="{45701026-7E25-5947-8361-3496F0A3C9AA}" dt="2024-11-17T18:34:19.820" v="22297" actId="790"/>
          <ac:spMkLst>
            <pc:docMk/>
            <pc:sldMk cId="1185318388" sldId="339"/>
            <ac:spMk id="27" creationId="{A8588C28-ECDD-45C7-7865-2A0331A57C83}"/>
          </ac:spMkLst>
        </pc:spChg>
        <pc:spChg chg="mod">
          <ac:chgData name="Niklas Radomski" userId="e601bc51e45071d1" providerId="LiveId" clId="{45701026-7E25-5947-8361-3496F0A3C9AA}" dt="2024-11-17T18:34:19.820" v="22297" actId="790"/>
          <ac:spMkLst>
            <pc:docMk/>
            <pc:sldMk cId="1185318388" sldId="339"/>
            <ac:spMk id="28" creationId="{6204446B-BC29-12A1-4644-4E57110806FA}"/>
          </ac:spMkLst>
        </pc:spChg>
        <pc:spChg chg="mod">
          <ac:chgData name="Niklas Radomski" userId="e601bc51e45071d1" providerId="LiveId" clId="{45701026-7E25-5947-8361-3496F0A3C9AA}" dt="2024-11-17T18:34:19.820" v="22297" actId="790"/>
          <ac:spMkLst>
            <pc:docMk/>
            <pc:sldMk cId="1185318388" sldId="339"/>
            <ac:spMk id="29" creationId="{26965B56-C1E8-007A-F0C3-BD48313ADC33}"/>
          </ac:spMkLst>
        </pc:spChg>
        <pc:spChg chg="mod">
          <ac:chgData name="Niklas Radomski" userId="e601bc51e45071d1" providerId="LiveId" clId="{45701026-7E25-5947-8361-3496F0A3C9AA}" dt="2024-11-17T18:34:19.820" v="22297" actId="790"/>
          <ac:spMkLst>
            <pc:docMk/>
            <pc:sldMk cId="1185318388" sldId="339"/>
            <ac:spMk id="36" creationId="{12B6A8E7-DC06-6597-078B-DD27F6C2519B}"/>
          </ac:spMkLst>
        </pc:spChg>
        <pc:spChg chg="mod">
          <ac:chgData name="Niklas Radomski" userId="e601bc51e45071d1" providerId="LiveId" clId="{45701026-7E25-5947-8361-3496F0A3C9AA}" dt="2024-11-17T18:34:19.820" v="22297" actId="790"/>
          <ac:spMkLst>
            <pc:docMk/>
            <pc:sldMk cId="1185318388" sldId="339"/>
            <ac:spMk id="37" creationId="{313D868C-2B5A-BB12-E144-DEB25AA5C7DB}"/>
          </ac:spMkLst>
        </pc:spChg>
        <pc:spChg chg="mod">
          <ac:chgData name="Niklas Radomski" userId="e601bc51e45071d1" providerId="LiveId" clId="{45701026-7E25-5947-8361-3496F0A3C9AA}" dt="2024-11-17T18:34:19.820" v="22297" actId="790"/>
          <ac:spMkLst>
            <pc:docMk/>
            <pc:sldMk cId="1185318388" sldId="339"/>
            <ac:spMk id="46" creationId="{D92ABEAC-A3C3-4673-3C95-5FEDE6C6A907}"/>
          </ac:spMkLst>
        </pc:spChg>
        <pc:spChg chg="mod">
          <ac:chgData name="Niklas Radomski" userId="e601bc51e45071d1" providerId="LiveId" clId="{45701026-7E25-5947-8361-3496F0A3C9AA}" dt="2024-11-17T18:34:19.820" v="22297" actId="790"/>
          <ac:spMkLst>
            <pc:docMk/>
            <pc:sldMk cId="1185318388" sldId="339"/>
            <ac:spMk id="48" creationId="{5BBA5D9E-8EC9-CD33-A715-A09E14C4E73B}"/>
          </ac:spMkLst>
        </pc:spChg>
        <pc:spChg chg="mod">
          <ac:chgData name="Niklas Radomski" userId="e601bc51e45071d1" providerId="LiveId" clId="{45701026-7E25-5947-8361-3496F0A3C9AA}" dt="2024-11-17T18:34:19.820" v="22297" actId="790"/>
          <ac:spMkLst>
            <pc:docMk/>
            <pc:sldMk cId="1185318388" sldId="339"/>
            <ac:spMk id="49" creationId="{3CB1A116-AD58-6F05-BF6B-F0EBF53F50BE}"/>
          </ac:spMkLst>
        </pc:spChg>
        <pc:spChg chg="mod">
          <ac:chgData name="Niklas Radomski" userId="e601bc51e45071d1" providerId="LiveId" clId="{45701026-7E25-5947-8361-3496F0A3C9AA}" dt="2024-11-17T18:34:19.820" v="22297" actId="790"/>
          <ac:spMkLst>
            <pc:docMk/>
            <pc:sldMk cId="1185318388" sldId="339"/>
            <ac:spMk id="50" creationId="{22FF88B8-243C-F6FB-BED2-DCE4A27A6C15}"/>
          </ac:spMkLst>
        </pc:spChg>
        <pc:spChg chg="mod">
          <ac:chgData name="Niklas Radomski" userId="e601bc51e45071d1" providerId="LiveId" clId="{45701026-7E25-5947-8361-3496F0A3C9AA}" dt="2024-11-17T18:34:19.820" v="22297" actId="790"/>
          <ac:spMkLst>
            <pc:docMk/>
            <pc:sldMk cId="1185318388" sldId="339"/>
            <ac:spMk id="60" creationId="{E030C0C6-6676-C3BD-40B7-36C818715971}"/>
          </ac:spMkLst>
        </pc:spChg>
        <pc:spChg chg="mod">
          <ac:chgData name="Niklas Radomski" userId="e601bc51e45071d1" providerId="LiveId" clId="{45701026-7E25-5947-8361-3496F0A3C9AA}" dt="2024-11-17T18:34:19.820" v="22297" actId="790"/>
          <ac:spMkLst>
            <pc:docMk/>
            <pc:sldMk cId="1185318388" sldId="339"/>
            <ac:spMk id="61" creationId="{72CF2442-412A-E58E-EC98-7BE605BE1178}"/>
          </ac:spMkLst>
        </pc:spChg>
        <pc:spChg chg="mod">
          <ac:chgData name="Niklas Radomski" userId="e601bc51e45071d1" providerId="LiveId" clId="{45701026-7E25-5947-8361-3496F0A3C9AA}" dt="2024-11-17T18:34:19.820" v="22297" actId="790"/>
          <ac:spMkLst>
            <pc:docMk/>
            <pc:sldMk cId="1185318388" sldId="339"/>
            <ac:spMk id="199" creationId="{91B882E4-F230-DD54-76DC-C865C9EC77AA}"/>
          </ac:spMkLst>
        </pc:spChg>
        <pc:spChg chg="mod">
          <ac:chgData name="Niklas Radomski" userId="e601bc51e45071d1" providerId="LiveId" clId="{45701026-7E25-5947-8361-3496F0A3C9AA}" dt="2024-11-17T18:34:19.820" v="22297" actId="790"/>
          <ac:spMkLst>
            <pc:docMk/>
            <pc:sldMk cId="1185318388" sldId="339"/>
            <ac:spMk id="201" creationId="{7DDEB863-0A2B-FBC8-2F22-7C9AA420A4B4}"/>
          </ac:spMkLst>
        </pc:spChg>
        <pc:spChg chg="mod">
          <ac:chgData name="Niklas Radomski" userId="e601bc51e45071d1" providerId="LiveId" clId="{45701026-7E25-5947-8361-3496F0A3C9AA}" dt="2024-11-17T18:34:19.820" v="22297" actId="790"/>
          <ac:spMkLst>
            <pc:docMk/>
            <pc:sldMk cId="1185318388" sldId="339"/>
            <ac:spMk id="225" creationId="{98551647-ECBC-42E3-E039-32D2143F16B3}"/>
          </ac:spMkLst>
        </pc:spChg>
      </pc:sldChg>
      <pc:sldChg chg="addSp delSp modSp add mod ord">
        <pc:chgData name="Niklas Radomski" userId="e601bc51e45071d1" providerId="LiveId" clId="{45701026-7E25-5947-8361-3496F0A3C9AA}" dt="2024-11-19T21:00:52.175" v="59749"/>
        <pc:sldMkLst>
          <pc:docMk/>
          <pc:sldMk cId="79419128" sldId="340"/>
        </pc:sldMkLst>
        <pc:spChg chg="mod">
          <ac:chgData name="Niklas Radomski" userId="e601bc51e45071d1" providerId="LiveId" clId="{45701026-7E25-5947-8361-3496F0A3C9AA}" dt="2024-11-17T18:34:19.820" v="22297" actId="790"/>
          <ac:spMkLst>
            <pc:docMk/>
            <pc:sldMk cId="79419128" sldId="340"/>
            <ac:spMk id="4" creationId="{83AFD96B-769B-5A44-C289-4C853D8DE1F8}"/>
          </ac:spMkLst>
        </pc:spChg>
        <pc:spChg chg="add mod">
          <ac:chgData name="Niklas Radomski" userId="e601bc51e45071d1" providerId="LiveId" clId="{45701026-7E25-5947-8361-3496F0A3C9AA}" dt="2024-11-17T18:34:19.820" v="22297" actId="790"/>
          <ac:spMkLst>
            <pc:docMk/>
            <pc:sldMk cId="79419128" sldId="340"/>
            <ac:spMk id="7" creationId="{102E78E8-6C24-632A-C5AC-38A7AAC1624B}"/>
          </ac:spMkLst>
        </pc:spChg>
        <pc:spChg chg="mod">
          <ac:chgData name="Niklas Radomski" userId="e601bc51e45071d1" providerId="LiveId" clId="{45701026-7E25-5947-8361-3496F0A3C9AA}" dt="2024-11-17T18:34:19.820" v="22297" actId="790"/>
          <ac:spMkLst>
            <pc:docMk/>
            <pc:sldMk cId="79419128" sldId="340"/>
            <ac:spMk id="8" creationId="{97DD988E-078F-2B06-5F5E-9311F2C85461}"/>
          </ac:spMkLst>
        </pc:spChg>
        <pc:spChg chg="add mod">
          <ac:chgData name="Niklas Radomski" userId="e601bc51e45071d1" providerId="LiveId" clId="{45701026-7E25-5947-8361-3496F0A3C9AA}" dt="2024-11-19T21:00:52.175" v="59749"/>
          <ac:spMkLst>
            <pc:docMk/>
            <pc:sldMk cId="79419128" sldId="340"/>
            <ac:spMk id="9" creationId="{4368864D-B652-9A72-BEFF-3A27C9B10887}"/>
          </ac:spMkLst>
        </pc:spChg>
        <pc:spChg chg="add del">
          <ac:chgData name="Niklas Radomski" userId="e601bc51e45071d1" providerId="LiveId" clId="{45701026-7E25-5947-8361-3496F0A3C9AA}" dt="2024-11-15T15:12:27.896" v="12443" actId="478"/>
          <ac:spMkLst>
            <pc:docMk/>
            <pc:sldMk cId="79419128" sldId="340"/>
            <ac:spMk id="13" creationId="{E62638C4-1C18-1BA5-0928-5A7956BA28B8}"/>
          </ac:spMkLst>
        </pc:spChg>
        <pc:spChg chg="mod">
          <ac:chgData name="Niklas Radomski" userId="e601bc51e45071d1" providerId="LiveId" clId="{45701026-7E25-5947-8361-3496F0A3C9AA}" dt="2024-11-17T18:34:19.820" v="22297" actId="790"/>
          <ac:spMkLst>
            <pc:docMk/>
            <pc:sldMk cId="79419128" sldId="340"/>
            <ac:spMk id="17" creationId="{F3801A62-929D-1444-E105-9D184F8FF2A8}"/>
          </ac:spMkLst>
        </pc:spChg>
        <pc:spChg chg="mod">
          <ac:chgData name="Niklas Radomski" userId="e601bc51e45071d1" providerId="LiveId" clId="{45701026-7E25-5947-8361-3496F0A3C9AA}" dt="2024-11-17T18:34:19.820" v="22297" actId="790"/>
          <ac:spMkLst>
            <pc:docMk/>
            <pc:sldMk cId="79419128" sldId="340"/>
            <ac:spMk id="22" creationId="{F2399C16-D80F-0D28-9BFE-B089BC0D3E25}"/>
          </ac:spMkLst>
        </pc:spChg>
        <pc:spChg chg="add del">
          <ac:chgData name="Niklas Radomski" userId="e601bc51e45071d1" providerId="LiveId" clId="{45701026-7E25-5947-8361-3496F0A3C9AA}" dt="2024-11-15T15:12:27.896" v="12443" actId="478"/>
          <ac:spMkLst>
            <pc:docMk/>
            <pc:sldMk cId="79419128" sldId="340"/>
            <ac:spMk id="23" creationId="{09A1D3DC-E51E-39E4-DA2F-31254C282766}"/>
          </ac:spMkLst>
        </pc:spChg>
        <pc:spChg chg="mod">
          <ac:chgData name="Niklas Radomski" userId="e601bc51e45071d1" providerId="LiveId" clId="{45701026-7E25-5947-8361-3496F0A3C9AA}" dt="2024-11-17T18:34:19.820" v="22297" actId="790"/>
          <ac:spMkLst>
            <pc:docMk/>
            <pc:sldMk cId="79419128" sldId="340"/>
            <ac:spMk id="25" creationId="{763884E4-B0FA-631D-D87B-6E34EF7A51B3}"/>
          </ac:spMkLst>
        </pc:spChg>
        <pc:spChg chg="mod">
          <ac:chgData name="Niklas Radomski" userId="e601bc51e45071d1" providerId="LiveId" clId="{45701026-7E25-5947-8361-3496F0A3C9AA}" dt="2024-11-17T18:34:19.820" v="22297" actId="790"/>
          <ac:spMkLst>
            <pc:docMk/>
            <pc:sldMk cId="79419128" sldId="340"/>
            <ac:spMk id="26" creationId="{16169082-BBEB-B675-5819-182ED4D6385B}"/>
          </ac:spMkLst>
        </pc:spChg>
        <pc:spChg chg="mod">
          <ac:chgData name="Niklas Radomski" userId="e601bc51e45071d1" providerId="LiveId" clId="{45701026-7E25-5947-8361-3496F0A3C9AA}" dt="2024-11-17T18:34:19.820" v="22297" actId="790"/>
          <ac:spMkLst>
            <pc:docMk/>
            <pc:sldMk cId="79419128" sldId="340"/>
            <ac:spMk id="27" creationId="{53EADF6F-75D7-8669-E9E6-2DA1953D9022}"/>
          </ac:spMkLst>
        </pc:spChg>
        <pc:spChg chg="mod">
          <ac:chgData name="Niklas Radomski" userId="e601bc51e45071d1" providerId="LiveId" clId="{45701026-7E25-5947-8361-3496F0A3C9AA}" dt="2024-11-17T18:34:19.820" v="22297" actId="790"/>
          <ac:spMkLst>
            <pc:docMk/>
            <pc:sldMk cId="79419128" sldId="340"/>
            <ac:spMk id="28" creationId="{EE92F78C-9088-289C-0660-D32DDB796AA5}"/>
          </ac:spMkLst>
        </pc:spChg>
        <pc:spChg chg="mod">
          <ac:chgData name="Niklas Radomski" userId="e601bc51e45071d1" providerId="LiveId" clId="{45701026-7E25-5947-8361-3496F0A3C9AA}" dt="2024-11-17T18:34:19.820" v="22297" actId="790"/>
          <ac:spMkLst>
            <pc:docMk/>
            <pc:sldMk cId="79419128" sldId="340"/>
            <ac:spMk id="29" creationId="{9DFB8059-3D47-BDFE-222E-02B0DF6F7FFC}"/>
          </ac:spMkLst>
        </pc:spChg>
        <pc:spChg chg="del">
          <ac:chgData name="Niklas Radomski" userId="e601bc51e45071d1" providerId="LiveId" clId="{45701026-7E25-5947-8361-3496F0A3C9AA}" dt="2024-11-15T15:12:30.490" v="12444" actId="478"/>
          <ac:spMkLst>
            <pc:docMk/>
            <pc:sldMk cId="79419128" sldId="340"/>
            <ac:spMk id="36" creationId="{4D8CF29F-457C-E1CA-B9D5-A40D98628AE2}"/>
          </ac:spMkLst>
        </pc:spChg>
        <pc:spChg chg="del">
          <ac:chgData name="Niklas Radomski" userId="e601bc51e45071d1" providerId="LiveId" clId="{45701026-7E25-5947-8361-3496F0A3C9AA}" dt="2024-11-15T15:12:30.490" v="12444" actId="478"/>
          <ac:spMkLst>
            <pc:docMk/>
            <pc:sldMk cId="79419128" sldId="340"/>
            <ac:spMk id="37" creationId="{DB16A25D-6982-0125-2377-92EBC6D159E1}"/>
          </ac:spMkLst>
        </pc:spChg>
        <pc:spChg chg="mod">
          <ac:chgData name="Niklas Radomski" userId="e601bc51e45071d1" providerId="LiveId" clId="{45701026-7E25-5947-8361-3496F0A3C9AA}" dt="2024-11-17T18:34:19.820" v="22297" actId="790"/>
          <ac:spMkLst>
            <pc:docMk/>
            <pc:sldMk cId="79419128" sldId="340"/>
            <ac:spMk id="46" creationId="{02214A7B-E35D-7D65-CCBF-587BA9A66BA6}"/>
          </ac:spMkLst>
        </pc:spChg>
        <pc:spChg chg="add del">
          <ac:chgData name="Niklas Radomski" userId="e601bc51e45071d1" providerId="LiveId" clId="{45701026-7E25-5947-8361-3496F0A3C9AA}" dt="2024-11-15T15:12:27.896" v="12443" actId="478"/>
          <ac:spMkLst>
            <pc:docMk/>
            <pc:sldMk cId="79419128" sldId="340"/>
            <ac:spMk id="48" creationId="{493A78AC-2519-F2EF-1B95-CDEEF7FBB800}"/>
          </ac:spMkLst>
        </pc:spChg>
        <pc:spChg chg="add del">
          <ac:chgData name="Niklas Radomski" userId="e601bc51e45071d1" providerId="LiveId" clId="{45701026-7E25-5947-8361-3496F0A3C9AA}" dt="2024-11-15T15:12:27.896" v="12443" actId="478"/>
          <ac:spMkLst>
            <pc:docMk/>
            <pc:sldMk cId="79419128" sldId="340"/>
            <ac:spMk id="49" creationId="{F9CE85D3-87CB-52D2-4A06-E06DE7644BDB}"/>
          </ac:spMkLst>
        </pc:spChg>
        <pc:spChg chg="add del">
          <ac:chgData name="Niklas Radomski" userId="e601bc51e45071d1" providerId="LiveId" clId="{45701026-7E25-5947-8361-3496F0A3C9AA}" dt="2024-11-15T15:12:27.896" v="12443" actId="478"/>
          <ac:spMkLst>
            <pc:docMk/>
            <pc:sldMk cId="79419128" sldId="340"/>
            <ac:spMk id="50" creationId="{065B558F-F1D1-CDE4-0540-F46466F0F4D3}"/>
          </ac:spMkLst>
        </pc:spChg>
        <pc:spChg chg="del">
          <ac:chgData name="Niklas Radomski" userId="e601bc51e45071d1" providerId="LiveId" clId="{45701026-7E25-5947-8361-3496F0A3C9AA}" dt="2024-11-15T15:12:32.825" v="12445" actId="478"/>
          <ac:spMkLst>
            <pc:docMk/>
            <pc:sldMk cId="79419128" sldId="340"/>
            <ac:spMk id="60" creationId="{3C3050D5-B5C0-8C8F-FCBF-6D252B4FC2CB}"/>
          </ac:spMkLst>
        </pc:spChg>
        <pc:spChg chg="del">
          <ac:chgData name="Niklas Radomski" userId="e601bc51e45071d1" providerId="LiveId" clId="{45701026-7E25-5947-8361-3496F0A3C9AA}" dt="2024-11-15T15:12:32.825" v="12445" actId="478"/>
          <ac:spMkLst>
            <pc:docMk/>
            <pc:sldMk cId="79419128" sldId="340"/>
            <ac:spMk id="61" creationId="{564FD8A0-F34F-71D6-5B04-05A73E1B6289}"/>
          </ac:spMkLst>
        </pc:spChg>
        <pc:spChg chg="add del">
          <ac:chgData name="Niklas Radomski" userId="e601bc51e45071d1" providerId="LiveId" clId="{45701026-7E25-5947-8361-3496F0A3C9AA}" dt="2024-11-15T15:12:27.896" v="12443" actId="478"/>
          <ac:spMkLst>
            <pc:docMk/>
            <pc:sldMk cId="79419128" sldId="340"/>
            <ac:spMk id="199" creationId="{7B5151E0-C6F4-665F-2F3F-EC60050D9CC3}"/>
          </ac:spMkLst>
        </pc:spChg>
        <pc:spChg chg="add del">
          <ac:chgData name="Niklas Radomski" userId="e601bc51e45071d1" providerId="LiveId" clId="{45701026-7E25-5947-8361-3496F0A3C9AA}" dt="2024-11-15T15:12:27.896" v="12443" actId="478"/>
          <ac:spMkLst>
            <pc:docMk/>
            <pc:sldMk cId="79419128" sldId="340"/>
            <ac:spMk id="201" creationId="{219F0B94-039C-909C-7CBB-4374B521B6A1}"/>
          </ac:spMkLst>
        </pc:spChg>
        <pc:spChg chg="mod">
          <ac:chgData name="Niklas Radomski" userId="e601bc51e45071d1" providerId="LiveId" clId="{45701026-7E25-5947-8361-3496F0A3C9AA}" dt="2024-11-17T18:34:19.820" v="22297" actId="790"/>
          <ac:spMkLst>
            <pc:docMk/>
            <pc:sldMk cId="79419128" sldId="340"/>
            <ac:spMk id="225" creationId="{67F1D1E7-7286-0226-CFCB-9CF393F805DA}"/>
          </ac:spMkLst>
        </pc:spChg>
        <pc:cxnChg chg="add del">
          <ac:chgData name="Niklas Radomski" userId="e601bc51e45071d1" providerId="LiveId" clId="{45701026-7E25-5947-8361-3496F0A3C9AA}" dt="2024-11-15T15:12:24.947" v="12442" actId="478"/>
          <ac:cxnSpMkLst>
            <pc:docMk/>
            <pc:sldMk cId="79419128" sldId="340"/>
            <ac:cxnSpMk id="30" creationId="{CA348AFC-AA67-567C-FDA9-0953C1005D5D}"/>
          </ac:cxnSpMkLst>
        </pc:cxnChg>
        <pc:cxnChg chg="add del">
          <ac:chgData name="Niklas Radomski" userId="e601bc51e45071d1" providerId="LiveId" clId="{45701026-7E25-5947-8361-3496F0A3C9AA}" dt="2024-11-15T15:12:27.896" v="12443" actId="478"/>
          <ac:cxnSpMkLst>
            <pc:docMk/>
            <pc:sldMk cId="79419128" sldId="340"/>
            <ac:cxnSpMk id="34" creationId="{D7FCE3F8-2983-DC30-4664-6AC98C3F9C21}"/>
          </ac:cxnSpMkLst>
        </pc:cxnChg>
        <pc:cxnChg chg="add del">
          <ac:chgData name="Niklas Radomski" userId="e601bc51e45071d1" providerId="LiveId" clId="{45701026-7E25-5947-8361-3496F0A3C9AA}" dt="2024-11-15T15:12:27.896" v="12443" actId="478"/>
          <ac:cxnSpMkLst>
            <pc:docMk/>
            <pc:sldMk cId="79419128" sldId="340"/>
            <ac:cxnSpMk id="35" creationId="{2EA043D6-2199-A703-503B-0E3D2C91CEF9}"/>
          </ac:cxnSpMkLst>
        </pc:cxnChg>
        <pc:cxnChg chg="del">
          <ac:chgData name="Niklas Radomski" userId="e601bc51e45071d1" providerId="LiveId" clId="{45701026-7E25-5947-8361-3496F0A3C9AA}" dt="2024-11-15T15:12:30.490" v="12444" actId="478"/>
          <ac:cxnSpMkLst>
            <pc:docMk/>
            <pc:sldMk cId="79419128" sldId="340"/>
            <ac:cxnSpMk id="38" creationId="{57835980-CF17-2715-D08E-161AEAE8EE96}"/>
          </ac:cxnSpMkLst>
        </pc:cxnChg>
        <pc:cxnChg chg="del">
          <ac:chgData name="Niklas Radomski" userId="e601bc51e45071d1" providerId="LiveId" clId="{45701026-7E25-5947-8361-3496F0A3C9AA}" dt="2024-11-15T15:12:30.490" v="12444" actId="478"/>
          <ac:cxnSpMkLst>
            <pc:docMk/>
            <pc:sldMk cId="79419128" sldId="340"/>
            <ac:cxnSpMk id="39" creationId="{99E334AB-796F-AB0B-D6C7-9402F58B1F15}"/>
          </ac:cxnSpMkLst>
        </pc:cxnChg>
        <pc:cxnChg chg="del">
          <ac:chgData name="Niklas Radomski" userId="e601bc51e45071d1" providerId="LiveId" clId="{45701026-7E25-5947-8361-3496F0A3C9AA}" dt="2024-11-15T15:12:32.825" v="12445" actId="478"/>
          <ac:cxnSpMkLst>
            <pc:docMk/>
            <pc:sldMk cId="79419128" sldId="340"/>
            <ac:cxnSpMk id="62" creationId="{7FF578AB-1D0E-C5CA-54A3-B8687A030A4F}"/>
          </ac:cxnSpMkLst>
        </pc:cxnChg>
        <pc:cxnChg chg="del">
          <ac:chgData name="Niklas Radomski" userId="e601bc51e45071d1" providerId="LiveId" clId="{45701026-7E25-5947-8361-3496F0A3C9AA}" dt="2024-11-15T15:12:32.825" v="12445" actId="478"/>
          <ac:cxnSpMkLst>
            <pc:docMk/>
            <pc:sldMk cId="79419128" sldId="340"/>
            <ac:cxnSpMk id="63" creationId="{D2B93288-31BC-ED1E-50C2-D8BDFB981204}"/>
          </ac:cxnSpMkLst>
        </pc:cxnChg>
        <pc:cxnChg chg="add del">
          <ac:chgData name="Niklas Radomski" userId="e601bc51e45071d1" providerId="LiveId" clId="{45701026-7E25-5947-8361-3496F0A3C9AA}" dt="2024-11-15T15:12:27.896" v="12443" actId="478"/>
          <ac:cxnSpMkLst>
            <pc:docMk/>
            <pc:sldMk cId="79419128" sldId="340"/>
            <ac:cxnSpMk id="198" creationId="{6D05EE6C-4248-60A5-02D6-1DC9AAE1B9E7}"/>
          </ac:cxnSpMkLst>
        </pc:cxnChg>
        <pc:cxnChg chg="add del">
          <ac:chgData name="Niklas Radomski" userId="e601bc51e45071d1" providerId="LiveId" clId="{45701026-7E25-5947-8361-3496F0A3C9AA}" dt="2024-11-15T15:12:27.896" v="12443" actId="478"/>
          <ac:cxnSpMkLst>
            <pc:docMk/>
            <pc:sldMk cId="79419128" sldId="340"/>
            <ac:cxnSpMk id="200" creationId="{81874192-71AC-543A-5728-389CFD02D421}"/>
          </ac:cxnSpMkLst>
        </pc:cxnChg>
      </pc:sldChg>
      <pc:sldChg chg="addSp delSp modSp add mod modTransition">
        <pc:chgData name="Niklas Radomski" userId="e601bc51e45071d1" providerId="LiveId" clId="{45701026-7E25-5947-8361-3496F0A3C9AA}" dt="2024-11-19T21:05:21.127" v="59778"/>
        <pc:sldMkLst>
          <pc:docMk/>
          <pc:sldMk cId="2329326525" sldId="341"/>
        </pc:sldMkLst>
        <pc:spChg chg="mod">
          <ac:chgData name="Niklas Radomski" userId="e601bc51e45071d1" providerId="LiveId" clId="{45701026-7E25-5947-8361-3496F0A3C9AA}" dt="2024-11-17T18:34:19.820" v="22297" actId="790"/>
          <ac:spMkLst>
            <pc:docMk/>
            <pc:sldMk cId="2329326525" sldId="341"/>
            <ac:spMk id="3" creationId="{2EFE33E4-5FBE-2A2C-D04C-938169080B6E}"/>
          </ac:spMkLst>
        </pc:spChg>
        <pc:spChg chg="mod">
          <ac:chgData name="Niklas Radomski" userId="e601bc51e45071d1" providerId="LiveId" clId="{45701026-7E25-5947-8361-3496F0A3C9AA}" dt="2024-11-17T18:34:19.820" v="22297" actId="790"/>
          <ac:spMkLst>
            <pc:docMk/>
            <pc:sldMk cId="2329326525" sldId="341"/>
            <ac:spMk id="4" creationId="{B20E0686-2A14-DE13-B395-A8371A5D3A88}"/>
          </ac:spMkLst>
        </pc:spChg>
        <pc:spChg chg="add mod">
          <ac:chgData name="Niklas Radomski" userId="e601bc51e45071d1" providerId="LiveId" clId="{45701026-7E25-5947-8361-3496F0A3C9AA}" dt="2024-11-19T21:00:52.175" v="59749"/>
          <ac:spMkLst>
            <pc:docMk/>
            <pc:sldMk cId="2329326525" sldId="341"/>
            <ac:spMk id="9" creationId="{1AE6E56D-AB99-DD98-FB08-5516B791D588}"/>
          </ac:spMkLst>
        </pc:spChg>
        <pc:spChg chg="mod">
          <ac:chgData name="Niklas Radomski" userId="e601bc51e45071d1" providerId="LiveId" clId="{45701026-7E25-5947-8361-3496F0A3C9AA}" dt="2024-11-17T18:34:19.820" v="22297" actId="790"/>
          <ac:spMkLst>
            <pc:docMk/>
            <pc:sldMk cId="2329326525" sldId="341"/>
            <ac:spMk id="15" creationId="{EEB205C8-F636-0820-CB33-0B446932783E}"/>
          </ac:spMkLst>
        </pc:spChg>
        <pc:spChg chg="mod">
          <ac:chgData name="Niklas Radomski" userId="e601bc51e45071d1" providerId="LiveId" clId="{45701026-7E25-5947-8361-3496F0A3C9AA}" dt="2024-11-17T18:34:19.820" v="22297" actId="790"/>
          <ac:spMkLst>
            <pc:docMk/>
            <pc:sldMk cId="2329326525" sldId="341"/>
            <ac:spMk id="19" creationId="{4E97097F-4C49-0918-5F5A-A9FB125B2FBA}"/>
          </ac:spMkLst>
        </pc:spChg>
        <pc:spChg chg="mod">
          <ac:chgData name="Niklas Radomski" userId="e601bc51e45071d1" providerId="LiveId" clId="{45701026-7E25-5947-8361-3496F0A3C9AA}" dt="2024-11-17T18:34:19.820" v="22297" actId="790"/>
          <ac:spMkLst>
            <pc:docMk/>
            <pc:sldMk cId="2329326525" sldId="341"/>
            <ac:spMk id="22" creationId="{EA7F5D2E-7FC6-1C28-9D31-C688F66D0985}"/>
          </ac:spMkLst>
        </pc:spChg>
        <pc:spChg chg="mod">
          <ac:chgData name="Niklas Radomski" userId="e601bc51e45071d1" providerId="LiveId" clId="{45701026-7E25-5947-8361-3496F0A3C9AA}" dt="2024-11-17T18:34:19.820" v="22297" actId="790"/>
          <ac:spMkLst>
            <pc:docMk/>
            <pc:sldMk cId="2329326525" sldId="341"/>
            <ac:spMk id="24" creationId="{31CA1F10-CA85-3DA7-95DD-A1E02B853D60}"/>
          </ac:spMkLst>
        </pc:spChg>
        <pc:spChg chg="mod">
          <ac:chgData name="Niklas Radomski" userId="e601bc51e45071d1" providerId="LiveId" clId="{45701026-7E25-5947-8361-3496F0A3C9AA}" dt="2024-11-17T18:34:19.820" v="22297" actId="790"/>
          <ac:spMkLst>
            <pc:docMk/>
            <pc:sldMk cId="2329326525" sldId="341"/>
            <ac:spMk id="25" creationId="{331F24A8-C304-0D5B-8426-C08C059BF669}"/>
          </ac:spMkLst>
        </pc:spChg>
        <pc:spChg chg="mod">
          <ac:chgData name="Niklas Radomski" userId="e601bc51e45071d1" providerId="LiveId" clId="{45701026-7E25-5947-8361-3496F0A3C9AA}" dt="2024-11-17T18:34:19.820" v="22297" actId="790"/>
          <ac:spMkLst>
            <pc:docMk/>
            <pc:sldMk cId="2329326525" sldId="341"/>
            <ac:spMk id="26" creationId="{8E1D43F3-9DC9-E0BA-85E2-5E6A2C81441B}"/>
          </ac:spMkLst>
        </pc:spChg>
        <pc:spChg chg="mod">
          <ac:chgData name="Niklas Radomski" userId="e601bc51e45071d1" providerId="LiveId" clId="{45701026-7E25-5947-8361-3496F0A3C9AA}" dt="2024-11-17T18:34:19.820" v="22297" actId="790"/>
          <ac:spMkLst>
            <pc:docMk/>
            <pc:sldMk cId="2329326525" sldId="341"/>
            <ac:spMk id="27" creationId="{757CD3C4-EE61-A860-58A8-FE844D64EBEC}"/>
          </ac:spMkLst>
        </pc:spChg>
        <pc:spChg chg="mod">
          <ac:chgData name="Niklas Radomski" userId="e601bc51e45071d1" providerId="LiveId" clId="{45701026-7E25-5947-8361-3496F0A3C9AA}" dt="2024-11-17T18:34:19.820" v="22297" actId="790"/>
          <ac:spMkLst>
            <pc:docMk/>
            <pc:sldMk cId="2329326525" sldId="341"/>
            <ac:spMk id="28" creationId="{9617A422-BB3E-4BF3-3175-36768A0A075F}"/>
          </ac:spMkLst>
        </pc:spChg>
        <pc:spChg chg="mod">
          <ac:chgData name="Niklas Radomski" userId="e601bc51e45071d1" providerId="LiveId" clId="{45701026-7E25-5947-8361-3496F0A3C9AA}" dt="2024-11-17T18:34:19.820" v="22297" actId="790"/>
          <ac:spMkLst>
            <pc:docMk/>
            <pc:sldMk cId="2329326525" sldId="341"/>
            <ac:spMk id="29" creationId="{5485D228-C0A7-EE2D-8278-62E82E51D0CF}"/>
          </ac:spMkLst>
        </pc:spChg>
        <pc:spChg chg="mod">
          <ac:chgData name="Niklas Radomski" userId="e601bc51e45071d1" providerId="LiveId" clId="{45701026-7E25-5947-8361-3496F0A3C9AA}" dt="2024-11-17T18:34:19.820" v="22297" actId="790"/>
          <ac:spMkLst>
            <pc:docMk/>
            <pc:sldMk cId="2329326525" sldId="341"/>
            <ac:spMk id="31" creationId="{DFD54552-5BED-96A3-C7B5-EB6EA03F0941}"/>
          </ac:spMkLst>
        </pc:spChg>
        <pc:spChg chg="del">
          <ac:chgData name="Niklas Radomski" userId="e601bc51e45071d1" providerId="LiveId" clId="{45701026-7E25-5947-8361-3496F0A3C9AA}" dt="2024-11-15T15:18:10.815" v="12465" actId="478"/>
          <ac:spMkLst>
            <pc:docMk/>
            <pc:sldMk cId="2329326525" sldId="341"/>
            <ac:spMk id="32" creationId="{9B6EBE78-D908-490C-370A-095D86535DF8}"/>
          </ac:spMkLst>
        </pc:spChg>
        <pc:spChg chg="del">
          <ac:chgData name="Niklas Radomski" userId="e601bc51e45071d1" providerId="LiveId" clId="{45701026-7E25-5947-8361-3496F0A3C9AA}" dt="2024-11-15T15:18:10.815" v="12465" actId="478"/>
          <ac:spMkLst>
            <pc:docMk/>
            <pc:sldMk cId="2329326525" sldId="341"/>
            <ac:spMk id="33" creationId="{87D7CB8D-6E49-CE2F-1B09-0E6E2BC434B9}"/>
          </ac:spMkLst>
        </pc:spChg>
        <pc:spChg chg="del">
          <ac:chgData name="Niklas Radomski" userId="e601bc51e45071d1" providerId="LiveId" clId="{45701026-7E25-5947-8361-3496F0A3C9AA}" dt="2024-11-15T15:18:10.815" v="12465" actId="478"/>
          <ac:spMkLst>
            <pc:docMk/>
            <pc:sldMk cId="2329326525" sldId="341"/>
            <ac:spMk id="34" creationId="{D0BDD3DF-7AE5-B5CC-3BF0-38F594D8EE5F}"/>
          </ac:spMkLst>
        </pc:spChg>
        <pc:spChg chg="del">
          <ac:chgData name="Niklas Radomski" userId="e601bc51e45071d1" providerId="LiveId" clId="{45701026-7E25-5947-8361-3496F0A3C9AA}" dt="2024-11-15T15:18:10.815" v="12465" actId="478"/>
          <ac:spMkLst>
            <pc:docMk/>
            <pc:sldMk cId="2329326525" sldId="341"/>
            <ac:spMk id="35" creationId="{13FE43C0-9E64-504D-7F17-C48D871604F4}"/>
          </ac:spMkLst>
        </pc:spChg>
        <pc:spChg chg="del">
          <ac:chgData name="Niklas Radomski" userId="e601bc51e45071d1" providerId="LiveId" clId="{45701026-7E25-5947-8361-3496F0A3C9AA}" dt="2024-11-15T15:18:10.815" v="12465" actId="478"/>
          <ac:spMkLst>
            <pc:docMk/>
            <pc:sldMk cId="2329326525" sldId="341"/>
            <ac:spMk id="36" creationId="{A0E86234-AC7F-BD2B-2C6E-4BC6910E15DD}"/>
          </ac:spMkLst>
        </pc:spChg>
        <pc:spChg chg="del">
          <ac:chgData name="Niklas Radomski" userId="e601bc51e45071d1" providerId="LiveId" clId="{45701026-7E25-5947-8361-3496F0A3C9AA}" dt="2024-11-15T15:18:10.815" v="12465" actId="478"/>
          <ac:spMkLst>
            <pc:docMk/>
            <pc:sldMk cId="2329326525" sldId="341"/>
            <ac:spMk id="37" creationId="{4C8DF5BD-F210-E93C-DEC7-8D972395B893}"/>
          </ac:spMkLst>
        </pc:spChg>
        <pc:spChg chg="mod">
          <ac:chgData name="Niklas Radomski" userId="e601bc51e45071d1" providerId="LiveId" clId="{45701026-7E25-5947-8361-3496F0A3C9AA}" dt="2024-11-17T18:34:19.820" v="22297" actId="790"/>
          <ac:spMkLst>
            <pc:docMk/>
            <pc:sldMk cId="2329326525" sldId="341"/>
            <ac:spMk id="46" creationId="{25E2DC2D-F69B-A052-2A67-ACB3862E892C}"/>
          </ac:spMkLst>
        </pc:spChg>
        <pc:spChg chg="mod">
          <ac:chgData name="Niklas Radomski" userId="e601bc51e45071d1" providerId="LiveId" clId="{45701026-7E25-5947-8361-3496F0A3C9AA}" dt="2024-11-17T18:34:19.820" v="22297" actId="790"/>
          <ac:spMkLst>
            <pc:docMk/>
            <pc:sldMk cId="2329326525" sldId="341"/>
            <ac:spMk id="225" creationId="{339D63BD-94B5-A838-EDEC-89EC658DE883}"/>
          </ac:spMkLst>
        </pc:spChg>
        <pc:picChg chg="add mod">
          <ac:chgData name="Niklas Radomski" userId="e601bc51e45071d1" providerId="LiveId" clId="{45701026-7E25-5947-8361-3496F0A3C9AA}" dt="2024-11-15T15:58:21.715" v="12967" actId="1076"/>
          <ac:picMkLst>
            <pc:docMk/>
            <pc:sldMk cId="2329326525" sldId="341"/>
            <ac:picMk id="7" creationId="{54A561A8-2A4E-CB88-DEEB-799BD526040C}"/>
          </ac:picMkLst>
        </pc:picChg>
        <pc:cxnChg chg="add mod">
          <ac:chgData name="Niklas Radomski" userId="e601bc51e45071d1" providerId="LiveId" clId="{45701026-7E25-5947-8361-3496F0A3C9AA}" dt="2024-11-15T15:18:59.837" v="12472" actId="1076"/>
          <ac:cxnSpMkLst>
            <pc:docMk/>
            <pc:sldMk cId="2329326525" sldId="341"/>
            <ac:cxnSpMk id="2" creationId="{3C49517C-CC95-874F-7323-561F6B6BCF45}"/>
          </ac:cxnSpMkLst>
        </pc:cxnChg>
        <pc:cxnChg chg="add mod">
          <ac:chgData name="Niklas Radomski" userId="e601bc51e45071d1" providerId="LiveId" clId="{45701026-7E25-5947-8361-3496F0A3C9AA}" dt="2024-11-15T15:18:59.837" v="12472" actId="1076"/>
          <ac:cxnSpMkLst>
            <pc:docMk/>
            <pc:sldMk cId="2329326525" sldId="341"/>
            <ac:cxnSpMk id="5" creationId="{46371474-0E7E-498B-FF3C-7DCBEC02E547}"/>
          </ac:cxnSpMkLst>
        </pc:cxnChg>
        <pc:cxnChg chg="add mod">
          <ac:chgData name="Niklas Radomski" userId="e601bc51e45071d1" providerId="LiveId" clId="{45701026-7E25-5947-8361-3496F0A3C9AA}" dt="2024-11-15T15:18:59.837" v="12472" actId="1076"/>
          <ac:cxnSpMkLst>
            <pc:docMk/>
            <pc:sldMk cId="2329326525" sldId="341"/>
            <ac:cxnSpMk id="6" creationId="{8AE8F1EE-E1D4-5901-EBE9-BBE6E3425F79}"/>
          </ac:cxnSpMkLst>
        </pc:cxnChg>
        <pc:cxnChg chg="add mod">
          <ac:chgData name="Niklas Radomski" userId="e601bc51e45071d1" providerId="LiveId" clId="{45701026-7E25-5947-8361-3496F0A3C9AA}" dt="2024-11-15T15:59:22.159" v="12977"/>
          <ac:cxnSpMkLst>
            <pc:docMk/>
            <pc:sldMk cId="2329326525" sldId="341"/>
            <ac:cxnSpMk id="8" creationId="{C35AD154-11E4-77AA-F4F9-75FCDD1FB004}"/>
          </ac:cxnSpMkLst>
        </pc:cxnChg>
        <pc:cxnChg chg="del">
          <ac:chgData name="Niklas Radomski" userId="e601bc51e45071d1" providerId="LiveId" clId="{45701026-7E25-5947-8361-3496F0A3C9AA}" dt="2024-11-15T15:18:10.815" v="12465" actId="478"/>
          <ac:cxnSpMkLst>
            <pc:docMk/>
            <pc:sldMk cId="2329326525" sldId="341"/>
            <ac:cxnSpMk id="42" creationId="{0DB223DB-381D-F924-C813-C77CEE3A1FBE}"/>
          </ac:cxnSpMkLst>
        </pc:cxnChg>
        <pc:cxnChg chg="del">
          <ac:chgData name="Niklas Radomski" userId="e601bc51e45071d1" providerId="LiveId" clId="{45701026-7E25-5947-8361-3496F0A3C9AA}" dt="2024-11-15T15:18:10.815" v="12465" actId="478"/>
          <ac:cxnSpMkLst>
            <pc:docMk/>
            <pc:sldMk cId="2329326525" sldId="341"/>
            <ac:cxnSpMk id="43" creationId="{9CDC5706-6E12-D29A-7845-1344D854B292}"/>
          </ac:cxnSpMkLst>
        </pc:cxnChg>
        <pc:cxnChg chg="del">
          <ac:chgData name="Niklas Radomski" userId="e601bc51e45071d1" providerId="LiveId" clId="{45701026-7E25-5947-8361-3496F0A3C9AA}" dt="2024-11-15T15:18:10.815" v="12465" actId="478"/>
          <ac:cxnSpMkLst>
            <pc:docMk/>
            <pc:sldMk cId="2329326525" sldId="341"/>
            <ac:cxnSpMk id="44" creationId="{159A4D2B-7C2E-321C-AB99-10AC5118CBCA}"/>
          </ac:cxnSpMkLst>
        </pc:cxnChg>
        <pc:cxnChg chg="del">
          <ac:chgData name="Niklas Radomski" userId="e601bc51e45071d1" providerId="LiveId" clId="{45701026-7E25-5947-8361-3496F0A3C9AA}" dt="2024-11-15T15:18:10.815" v="12465" actId="478"/>
          <ac:cxnSpMkLst>
            <pc:docMk/>
            <pc:sldMk cId="2329326525" sldId="341"/>
            <ac:cxnSpMk id="45" creationId="{1F80347F-82C9-AA0E-424D-64F09259BBD8}"/>
          </ac:cxnSpMkLst>
        </pc:cxnChg>
      </pc:sldChg>
      <pc:sldChg chg="addSp delSp modSp add mod ord modTransition">
        <pc:chgData name="Niklas Radomski" userId="e601bc51e45071d1" providerId="LiveId" clId="{45701026-7E25-5947-8361-3496F0A3C9AA}" dt="2024-11-19T21:05:32.279" v="59781"/>
        <pc:sldMkLst>
          <pc:docMk/>
          <pc:sldMk cId="3429172074" sldId="342"/>
        </pc:sldMkLst>
        <pc:spChg chg="mod">
          <ac:chgData name="Niklas Radomski" userId="e601bc51e45071d1" providerId="LiveId" clId="{45701026-7E25-5947-8361-3496F0A3C9AA}" dt="2024-11-17T18:34:19.820" v="22297" actId="790"/>
          <ac:spMkLst>
            <pc:docMk/>
            <pc:sldMk cId="3429172074" sldId="342"/>
            <ac:spMk id="4" creationId="{869B1DDA-CA38-F022-AC98-FF90CA2B2EC7}"/>
          </ac:spMkLst>
        </pc:spChg>
        <pc:spChg chg="add mod">
          <ac:chgData name="Niklas Radomski" userId="e601bc51e45071d1" providerId="LiveId" clId="{45701026-7E25-5947-8361-3496F0A3C9AA}" dt="2024-11-17T18:34:19.820" v="22297" actId="790"/>
          <ac:spMkLst>
            <pc:docMk/>
            <pc:sldMk cId="3429172074" sldId="342"/>
            <ac:spMk id="7" creationId="{FD45FA5A-338D-52DA-6C86-DB115932DEF6}"/>
          </ac:spMkLst>
        </pc:spChg>
        <pc:spChg chg="mod">
          <ac:chgData name="Niklas Radomski" userId="e601bc51e45071d1" providerId="LiveId" clId="{45701026-7E25-5947-8361-3496F0A3C9AA}" dt="2024-11-17T18:34:19.820" v="22297" actId="790"/>
          <ac:spMkLst>
            <pc:docMk/>
            <pc:sldMk cId="3429172074" sldId="342"/>
            <ac:spMk id="8" creationId="{6BE10CA7-D2A3-9331-CA28-F717DA8C6926}"/>
          </ac:spMkLst>
        </pc:spChg>
        <pc:spChg chg="add mod">
          <ac:chgData name="Niklas Radomski" userId="e601bc51e45071d1" providerId="LiveId" clId="{45701026-7E25-5947-8361-3496F0A3C9AA}" dt="2024-11-17T18:34:19.820" v="22297" actId="790"/>
          <ac:spMkLst>
            <pc:docMk/>
            <pc:sldMk cId="3429172074" sldId="342"/>
            <ac:spMk id="9" creationId="{468EC653-4467-E20D-B823-9F340ADAC10A}"/>
          </ac:spMkLst>
        </pc:spChg>
        <pc:spChg chg="add mod">
          <ac:chgData name="Niklas Radomski" userId="e601bc51e45071d1" providerId="LiveId" clId="{45701026-7E25-5947-8361-3496F0A3C9AA}" dt="2024-11-17T18:34:19.820" v="22297" actId="790"/>
          <ac:spMkLst>
            <pc:docMk/>
            <pc:sldMk cId="3429172074" sldId="342"/>
            <ac:spMk id="11" creationId="{556AC2E0-2725-27FE-D8E4-597E15D2D581}"/>
          </ac:spMkLst>
        </pc:spChg>
        <pc:spChg chg="add mod">
          <ac:chgData name="Niklas Radomski" userId="e601bc51e45071d1" providerId="LiveId" clId="{45701026-7E25-5947-8361-3496F0A3C9AA}" dt="2024-11-17T18:34:19.820" v="22297" actId="790"/>
          <ac:spMkLst>
            <pc:docMk/>
            <pc:sldMk cId="3429172074" sldId="342"/>
            <ac:spMk id="12" creationId="{EDB3703C-4D74-047C-3C95-51E318EE894C}"/>
          </ac:spMkLst>
        </pc:spChg>
        <pc:spChg chg="mod topLvl">
          <ac:chgData name="Niklas Radomski" userId="e601bc51e45071d1" providerId="LiveId" clId="{45701026-7E25-5947-8361-3496F0A3C9AA}" dt="2024-11-17T18:34:19.820" v="22297" actId="790"/>
          <ac:spMkLst>
            <pc:docMk/>
            <pc:sldMk cId="3429172074" sldId="342"/>
            <ac:spMk id="13" creationId="{E58A3281-24E5-767D-6BEE-616327DB3399}"/>
          </ac:spMkLst>
        </pc:spChg>
        <pc:spChg chg="add mod">
          <ac:chgData name="Niklas Radomski" userId="e601bc51e45071d1" providerId="LiveId" clId="{45701026-7E25-5947-8361-3496F0A3C9AA}" dt="2024-11-17T18:34:19.820" v="22297" actId="790"/>
          <ac:spMkLst>
            <pc:docMk/>
            <pc:sldMk cId="3429172074" sldId="342"/>
            <ac:spMk id="15" creationId="{6AFFDAEF-5A2F-9DF6-60F0-880AA08544B5}"/>
          </ac:spMkLst>
        </pc:spChg>
        <pc:spChg chg="mod">
          <ac:chgData name="Niklas Radomski" userId="e601bc51e45071d1" providerId="LiveId" clId="{45701026-7E25-5947-8361-3496F0A3C9AA}" dt="2024-11-17T18:34:19.820" v="22297" actId="790"/>
          <ac:spMkLst>
            <pc:docMk/>
            <pc:sldMk cId="3429172074" sldId="342"/>
            <ac:spMk id="17" creationId="{59957D66-EF36-AB7D-02F0-F63C2F136B1D}"/>
          </ac:spMkLst>
        </pc:spChg>
        <pc:spChg chg="add mod">
          <ac:chgData name="Niklas Radomski" userId="e601bc51e45071d1" providerId="LiveId" clId="{45701026-7E25-5947-8361-3496F0A3C9AA}" dt="2024-11-17T18:34:19.820" v="22297" actId="790"/>
          <ac:spMkLst>
            <pc:docMk/>
            <pc:sldMk cId="3429172074" sldId="342"/>
            <ac:spMk id="19" creationId="{3CF35F8C-520A-B2FC-94D8-0335BE530126}"/>
          </ac:spMkLst>
        </pc:spChg>
        <pc:spChg chg="add mod">
          <ac:chgData name="Niklas Radomski" userId="e601bc51e45071d1" providerId="LiveId" clId="{45701026-7E25-5947-8361-3496F0A3C9AA}" dt="2024-11-17T18:34:19.820" v="22297" actId="790"/>
          <ac:spMkLst>
            <pc:docMk/>
            <pc:sldMk cId="3429172074" sldId="342"/>
            <ac:spMk id="21" creationId="{367B2AA6-56A9-FFD2-FC76-94F8C1A3CD66}"/>
          </ac:spMkLst>
        </pc:spChg>
        <pc:spChg chg="mod">
          <ac:chgData name="Niklas Radomski" userId="e601bc51e45071d1" providerId="LiveId" clId="{45701026-7E25-5947-8361-3496F0A3C9AA}" dt="2024-11-17T18:34:19.820" v="22297" actId="790"/>
          <ac:spMkLst>
            <pc:docMk/>
            <pc:sldMk cId="3429172074" sldId="342"/>
            <ac:spMk id="22" creationId="{DCD3BF7E-3FC4-64B8-2F47-F0B5C0E8C04E}"/>
          </ac:spMkLst>
        </pc:spChg>
        <pc:spChg chg="mod topLvl">
          <ac:chgData name="Niklas Radomski" userId="e601bc51e45071d1" providerId="LiveId" clId="{45701026-7E25-5947-8361-3496F0A3C9AA}" dt="2024-11-17T18:34:19.820" v="22297" actId="790"/>
          <ac:spMkLst>
            <pc:docMk/>
            <pc:sldMk cId="3429172074" sldId="342"/>
            <ac:spMk id="23" creationId="{64CEC603-40B5-7BE9-099D-DB08607DC64D}"/>
          </ac:spMkLst>
        </pc:spChg>
        <pc:spChg chg="add mod">
          <ac:chgData name="Niklas Radomski" userId="e601bc51e45071d1" providerId="LiveId" clId="{45701026-7E25-5947-8361-3496F0A3C9AA}" dt="2024-11-17T18:34:19.820" v="22297" actId="790"/>
          <ac:spMkLst>
            <pc:docMk/>
            <pc:sldMk cId="3429172074" sldId="342"/>
            <ac:spMk id="24" creationId="{F0C5B16B-C6C0-F6DF-02C2-4D04A6A38BF5}"/>
          </ac:spMkLst>
        </pc:spChg>
        <pc:spChg chg="mod">
          <ac:chgData name="Niklas Radomski" userId="e601bc51e45071d1" providerId="LiveId" clId="{45701026-7E25-5947-8361-3496F0A3C9AA}" dt="2024-11-17T18:34:19.820" v="22297" actId="790"/>
          <ac:spMkLst>
            <pc:docMk/>
            <pc:sldMk cId="3429172074" sldId="342"/>
            <ac:spMk id="25" creationId="{5DA69689-760B-9350-A2FB-2400451D8D9C}"/>
          </ac:spMkLst>
        </pc:spChg>
        <pc:spChg chg="mod">
          <ac:chgData name="Niklas Radomski" userId="e601bc51e45071d1" providerId="LiveId" clId="{45701026-7E25-5947-8361-3496F0A3C9AA}" dt="2024-11-17T18:34:19.820" v="22297" actId="790"/>
          <ac:spMkLst>
            <pc:docMk/>
            <pc:sldMk cId="3429172074" sldId="342"/>
            <ac:spMk id="26" creationId="{7E745FBF-A514-5408-1517-DB3A7B6F8FF4}"/>
          </ac:spMkLst>
        </pc:spChg>
        <pc:spChg chg="mod">
          <ac:chgData name="Niklas Radomski" userId="e601bc51e45071d1" providerId="LiveId" clId="{45701026-7E25-5947-8361-3496F0A3C9AA}" dt="2024-11-17T18:34:19.820" v="22297" actId="790"/>
          <ac:spMkLst>
            <pc:docMk/>
            <pc:sldMk cId="3429172074" sldId="342"/>
            <ac:spMk id="27" creationId="{89AB7A21-570E-1443-7444-0CE40F87479B}"/>
          </ac:spMkLst>
        </pc:spChg>
        <pc:spChg chg="mod">
          <ac:chgData name="Niklas Radomski" userId="e601bc51e45071d1" providerId="LiveId" clId="{45701026-7E25-5947-8361-3496F0A3C9AA}" dt="2024-11-17T18:34:19.820" v="22297" actId="790"/>
          <ac:spMkLst>
            <pc:docMk/>
            <pc:sldMk cId="3429172074" sldId="342"/>
            <ac:spMk id="28" creationId="{1BAF1D46-F143-D2B4-F86E-6101AFC48B30}"/>
          </ac:spMkLst>
        </pc:spChg>
        <pc:spChg chg="mod">
          <ac:chgData name="Niklas Radomski" userId="e601bc51e45071d1" providerId="LiveId" clId="{45701026-7E25-5947-8361-3496F0A3C9AA}" dt="2024-11-17T18:34:19.820" v="22297" actId="790"/>
          <ac:spMkLst>
            <pc:docMk/>
            <pc:sldMk cId="3429172074" sldId="342"/>
            <ac:spMk id="29" creationId="{E82397BB-E7C1-647F-C22D-1905B693560C}"/>
          </ac:spMkLst>
        </pc:spChg>
        <pc:spChg chg="add mod">
          <ac:chgData name="Niklas Radomski" userId="e601bc51e45071d1" providerId="LiveId" clId="{45701026-7E25-5947-8361-3496F0A3C9AA}" dt="2024-11-17T18:34:19.820" v="22297" actId="790"/>
          <ac:spMkLst>
            <pc:docMk/>
            <pc:sldMk cId="3429172074" sldId="342"/>
            <ac:spMk id="33" creationId="{CB198E4F-B559-FB52-3104-B592DA1C428B}"/>
          </ac:spMkLst>
        </pc:spChg>
        <pc:spChg chg="mod topLvl">
          <ac:chgData name="Niklas Radomski" userId="e601bc51e45071d1" providerId="LiveId" clId="{45701026-7E25-5947-8361-3496F0A3C9AA}" dt="2024-11-17T18:34:19.820" v="22297" actId="790"/>
          <ac:spMkLst>
            <pc:docMk/>
            <pc:sldMk cId="3429172074" sldId="342"/>
            <ac:spMk id="36" creationId="{CA5A4346-DB00-C672-5C77-9969B4F4F780}"/>
          </ac:spMkLst>
        </pc:spChg>
        <pc:spChg chg="mod topLvl">
          <ac:chgData name="Niklas Radomski" userId="e601bc51e45071d1" providerId="LiveId" clId="{45701026-7E25-5947-8361-3496F0A3C9AA}" dt="2024-11-17T18:34:19.820" v="22297" actId="790"/>
          <ac:spMkLst>
            <pc:docMk/>
            <pc:sldMk cId="3429172074" sldId="342"/>
            <ac:spMk id="37" creationId="{BCCE4B83-A133-924D-1C0E-A5C9BC464283}"/>
          </ac:spMkLst>
        </pc:spChg>
        <pc:spChg chg="mod topLvl">
          <ac:chgData name="Niklas Radomski" userId="e601bc51e45071d1" providerId="LiveId" clId="{45701026-7E25-5947-8361-3496F0A3C9AA}" dt="2024-11-17T18:34:19.820" v="22297" actId="790"/>
          <ac:spMkLst>
            <pc:docMk/>
            <pc:sldMk cId="3429172074" sldId="342"/>
            <ac:spMk id="40" creationId="{7F93042B-8514-2543-941E-51027767E4FF}"/>
          </ac:spMkLst>
        </pc:spChg>
        <pc:spChg chg="add mod">
          <ac:chgData name="Niklas Radomski" userId="e601bc51e45071d1" providerId="LiveId" clId="{45701026-7E25-5947-8361-3496F0A3C9AA}" dt="2024-11-17T18:34:19.820" v="22297" actId="790"/>
          <ac:spMkLst>
            <pc:docMk/>
            <pc:sldMk cId="3429172074" sldId="342"/>
            <ac:spMk id="41" creationId="{F3A626D3-C6FA-331A-59D0-1006DE436F73}"/>
          </ac:spMkLst>
        </pc:spChg>
        <pc:spChg chg="add mod">
          <ac:chgData name="Niklas Radomski" userId="e601bc51e45071d1" providerId="LiveId" clId="{45701026-7E25-5947-8361-3496F0A3C9AA}" dt="2024-11-17T18:34:19.820" v="22297" actId="790"/>
          <ac:spMkLst>
            <pc:docMk/>
            <pc:sldMk cId="3429172074" sldId="342"/>
            <ac:spMk id="43" creationId="{3A0E15DE-E2E9-1084-20C2-4C77308B16FF}"/>
          </ac:spMkLst>
        </pc:spChg>
        <pc:spChg chg="mod topLvl">
          <ac:chgData name="Niklas Radomski" userId="e601bc51e45071d1" providerId="LiveId" clId="{45701026-7E25-5947-8361-3496F0A3C9AA}" dt="2024-11-17T18:34:19.820" v="22297" actId="790"/>
          <ac:spMkLst>
            <pc:docMk/>
            <pc:sldMk cId="3429172074" sldId="342"/>
            <ac:spMk id="45" creationId="{705CF15E-E1E8-A7A1-D64C-BC92AAF9C601}"/>
          </ac:spMkLst>
        </pc:spChg>
        <pc:spChg chg="add mod">
          <ac:chgData name="Niklas Radomski" userId="e601bc51e45071d1" providerId="LiveId" clId="{45701026-7E25-5947-8361-3496F0A3C9AA}" dt="2024-11-19T21:00:52.175" v="59749"/>
          <ac:spMkLst>
            <pc:docMk/>
            <pc:sldMk cId="3429172074" sldId="342"/>
            <ac:spMk id="46" creationId="{15AEE3EC-C3F6-387B-F750-050797F0D273}"/>
          </ac:spMkLst>
        </pc:spChg>
        <pc:spChg chg="del">
          <ac:chgData name="Niklas Radomski" userId="e601bc51e45071d1" providerId="LiveId" clId="{45701026-7E25-5947-8361-3496F0A3C9AA}" dt="2024-11-15T15:23:20.695" v="12477" actId="478"/>
          <ac:spMkLst>
            <pc:docMk/>
            <pc:sldMk cId="3429172074" sldId="342"/>
            <ac:spMk id="46" creationId="{9BF4CEE9-010B-80E3-5DCB-E4FB2B887A66}"/>
          </ac:spMkLst>
        </pc:spChg>
        <pc:spChg chg="del mod topLvl">
          <ac:chgData name="Niklas Radomski" userId="e601bc51e45071d1" providerId="LiveId" clId="{45701026-7E25-5947-8361-3496F0A3C9AA}" dt="2024-11-15T15:51:28.390" v="12915" actId="478"/>
          <ac:spMkLst>
            <pc:docMk/>
            <pc:sldMk cId="3429172074" sldId="342"/>
            <ac:spMk id="48" creationId="{B67DB2AB-C069-7007-72A6-C13A9EC6F322}"/>
          </ac:spMkLst>
        </pc:spChg>
        <pc:spChg chg="del mod topLvl">
          <ac:chgData name="Niklas Radomski" userId="e601bc51e45071d1" providerId="LiveId" clId="{45701026-7E25-5947-8361-3496F0A3C9AA}" dt="2024-11-15T15:51:28.390" v="12915" actId="478"/>
          <ac:spMkLst>
            <pc:docMk/>
            <pc:sldMk cId="3429172074" sldId="342"/>
            <ac:spMk id="49" creationId="{C26B7C14-E81C-8610-AC99-5D04A97EBB98}"/>
          </ac:spMkLst>
        </pc:spChg>
        <pc:spChg chg="del mod topLvl">
          <ac:chgData name="Niklas Radomski" userId="e601bc51e45071d1" providerId="LiveId" clId="{45701026-7E25-5947-8361-3496F0A3C9AA}" dt="2024-11-15T15:51:28.390" v="12915" actId="478"/>
          <ac:spMkLst>
            <pc:docMk/>
            <pc:sldMk cId="3429172074" sldId="342"/>
            <ac:spMk id="50" creationId="{DACD987B-A44D-A66B-F42F-BEABB9621023}"/>
          </ac:spMkLst>
        </pc:spChg>
        <pc:spChg chg="del mod topLvl">
          <ac:chgData name="Niklas Radomski" userId="e601bc51e45071d1" providerId="LiveId" clId="{45701026-7E25-5947-8361-3496F0A3C9AA}" dt="2024-11-15T15:49:57.089" v="12641" actId="478"/>
          <ac:spMkLst>
            <pc:docMk/>
            <pc:sldMk cId="3429172074" sldId="342"/>
            <ac:spMk id="52" creationId="{3EF6DFEE-D6F3-0B5A-04E5-392BBEE28487}"/>
          </ac:spMkLst>
        </pc:spChg>
        <pc:spChg chg="del mod topLvl">
          <ac:chgData name="Niklas Radomski" userId="e601bc51e45071d1" providerId="LiveId" clId="{45701026-7E25-5947-8361-3496F0A3C9AA}" dt="2024-11-15T15:49:57.089" v="12641" actId="478"/>
          <ac:spMkLst>
            <pc:docMk/>
            <pc:sldMk cId="3429172074" sldId="342"/>
            <ac:spMk id="53" creationId="{4E983378-D26B-7AA1-0C80-221BD0575EA0}"/>
          </ac:spMkLst>
        </pc:spChg>
        <pc:spChg chg="del mod topLvl">
          <ac:chgData name="Niklas Radomski" userId="e601bc51e45071d1" providerId="LiveId" clId="{45701026-7E25-5947-8361-3496F0A3C9AA}" dt="2024-11-15T15:38:16.658" v="12583" actId="478"/>
          <ac:spMkLst>
            <pc:docMk/>
            <pc:sldMk cId="3429172074" sldId="342"/>
            <ac:spMk id="56" creationId="{7870AA0C-4B95-F660-FF22-5131D152E065}"/>
          </ac:spMkLst>
        </pc:spChg>
        <pc:spChg chg="del mod topLvl">
          <ac:chgData name="Niklas Radomski" userId="e601bc51e45071d1" providerId="LiveId" clId="{45701026-7E25-5947-8361-3496F0A3C9AA}" dt="2024-11-15T15:38:16.658" v="12583" actId="478"/>
          <ac:spMkLst>
            <pc:docMk/>
            <pc:sldMk cId="3429172074" sldId="342"/>
            <ac:spMk id="57" creationId="{24D7C834-CF62-1CAE-33F1-361BF9EA1188}"/>
          </ac:spMkLst>
        </pc:spChg>
        <pc:spChg chg="mod topLvl">
          <ac:chgData name="Niklas Radomski" userId="e601bc51e45071d1" providerId="LiveId" clId="{45701026-7E25-5947-8361-3496F0A3C9AA}" dt="2024-11-17T18:34:19.820" v="22297" actId="790"/>
          <ac:spMkLst>
            <pc:docMk/>
            <pc:sldMk cId="3429172074" sldId="342"/>
            <ac:spMk id="60" creationId="{4BAE22C9-F125-0C77-AAA5-BB55634DCA8B}"/>
          </ac:spMkLst>
        </pc:spChg>
        <pc:spChg chg="mod topLvl">
          <ac:chgData name="Niklas Radomski" userId="e601bc51e45071d1" providerId="LiveId" clId="{45701026-7E25-5947-8361-3496F0A3C9AA}" dt="2024-11-17T18:34:19.820" v="22297" actId="790"/>
          <ac:spMkLst>
            <pc:docMk/>
            <pc:sldMk cId="3429172074" sldId="342"/>
            <ac:spMk id="61" creationId="{439039FE-180A-88F1-FF92-9DC4F31A8F73}"/>
          </ac:spMkLst>
        </pc:spChg>
        <pc:spChg chg="add del mod">
          <ac:chgData name="Niklas Radomski" userId="e601bc51e45071d1" providerId="LiveId" clId="{45701026-7E25-5947-8361-3496F0A3C9AA}" dt="2024-11-15T15:38:31.528" v="12586" actId="478"/>
          <ac:spMkLst>
            <pc:docMk/>
            <pc:sldMk cId="3429172074" sldId="342"/>
            <ac:spMk id="192" creationId="{055E0B42-FFF8-7ED8-82D5-9C7F054340A8}"/>
          </ac:spMkLst>
        </pc:spChg>
        <pc:spChg chg="add mod">
          <ac:chgData name="Niklas Radomski" userId="e601bc51e45071d1" providerId="LiveId" clId="{45701026-7E25-5947-8361-3496F0A3C9AA}" dt="2024-11-17T18:34:19.820" v="22297" actId="790"/>
          <ac:spMkLst>
            <pc:docMk/>
            <pc:sldMk cId="3429172074" sldId="342"/>
            <ac:spMk id="193" creationId="{059911C1-C416-DFF7-40A2-F604847F8AFE}"/>
          </ac:spMkLst>
        </pc:spChg>
        <pc:spChg chg="del mod topLvl">
          <ac:chgData name="Niklas Radomski" userId="e601bc51e45071d1" providerId="LiveId" clId="{45701026-7E25-5947-8361-3496F0A3C9AA}" dt="2024-11-15T15:38:16.658" v="12583" actId="478"/>
          <ac:spMkLst>
            <pc:docMk/>
            <pc:sldMk cId="3429172074" sldId="342"/>
            <ac:spMk id="194" creationId="{03C28131-6A30-700E-94FB-4BFD5CC99086}"/>
          </ac:spMkLst>
        </pc:spChg>
        <pc:spChg chg="del mod topLvl">
          <ac:chgData name="Niklas Radomski" userId="e601bc51e45071d1" providerId="LiveId" clId="{45701026-7E25-5947-8361-3496F0A3C9AA}" dt="2024-11-15T15:38:16.658" v="12583" actId="478"/>
          <ac:spMkLst>
            <pc:docMk/>
            <pc:sldMk cId="3429172074" sldId="342"/>
            <ac:spMk id="195" creationId="{CEE1EACB-1F38-B810-17E3-058DBDC2C33E}"/>
          </ac:spMkLst>
        </pc:spChg>
        <pc:spChg chg="del mod topLvl">
          <ac:chgData name="Niklas Radomski" userId="e601bc51e45071d1" providerId="LiveId" clId="{45701026-7E25-5947-8361-3496F0A3C9AA}" dt="2024-11-15T15:38:16.658" v="12583" actId="478"/>
          <ac:spMkLst>
            <pc:docMk/>
            <pc:sldMk cId="3429172074" sldId="342"/>
            <ac:spMk id="196" creationId="{A7A0E21B-FB28-CE82-F376-79F27ED4261F}"/>
          </ac:spMkLst>
        </pc:spChg>
        <pc:spChg chg="add del mod">
          <ac:chgData name="Niklas Radomski" userId="e601bc51e45071d1" providerId="LiveId" clId="{45701026-7E25-5947-8361-3496F0A3C9AA}" dt="2024-11-15T15:40:10.191" v="12608"/>
          <ac:spMkLst>
            <pc:docMk/>
            <pc:sldMk cId="3429172074" sldId="342"/>
            <ac:spMk id="197" creationId="{BEAE15FB-C11B-98A2-E261-8688C858ED77}"/>
          </ac:spMkLst>
        </pc:spChg>
        <pc:spChg chg="mod topLvl">
          <ac:chgData name="Niklas Radomski" userId="e601bc51e45071d1" providerId="LiveId" clId="{45701026-7E25-5947-8361-3496F0A3C9AA}" dt="2024-11-17T18:34:19.820" v="22297" actId="790"/>
          <ac:spMkLst>
            <pc:docMk/>
            <pc:sldMk cId="3429172074" sldId="342"/>
            <ac:spMk id="199" creationId="{8DF836DF-26DD-DB3C-7F8D-06E4C6F650BB}"/>
          </ac:spMkLst>
        </pc:spChg>
        <pc:spChg chg="mod topLvl">
          <ac:chgData name="Niklas Radomski" userId="e601bc51e45071d1" providerId="LiveId" clId="{45701026-7E25-5947-8361-3496F0A3C9AA}" dt="2024-11-17T18:34:19.820" v="22297" actId="790"/>
          <ac:spMkLst>
            <pc:docMk/>
            <pc:sldMk cId="3429172074" sldId="342"/>
            <ac:spMk id="201" creationId="{27EA2FA8-D9C5-32A6-3D71-AD391C8FCB6A}"/>
          </ac:spMkLst>
        </pc:spChg>
        <pc:spChg chg="del mod topLvl">
          <ac:chgData name="Niklas Radomski" userId="e601bc51e45071d1" providerId="LiveId" clId="{45701026-7E25-5947-8361-3496F0A3C9AA}" dt="2024-11-15T15:38:16.658" v="12583" actId="478"/>
          <ac:spMkLst>
            <pc:docMk/>
            <pc:sldMk cId="3429172074" sldId="342"/>
            <ac:spMk id="203" creationId="{DA6A42FD-3AB9-CD46-1401-1E72BEC9B30E}"/>
          </ac:spMkLst>
        </pc:spChg>
        <pc:spChg chg="del mod topLvl">
          <ac:chgData name="Niklas Radomski" userId="e601bc51e45071d1" providerId="LiveId" clId="{45701026-7E25-5947-8361-3496F0A3C9AA}" dt="2024-11-15T15:38:16.658" v="12583" actId="478"/>
          <ac:spMkLst>
            <pc:docMk/>
            <pc:sldMk cId="3429172074" sldId="342"/>
            <ac:spMk id="205" creationId="{6A4A0422-AA1D-03A7-7169-9FB193C69C7D}"/>
          </ac:spMkLst>
        </pc:spChg>
        <pc:spChg chg="add del mod">
          <ac:chgData name="Niklas Radomski" userId="e601bc51e45071d1" providerId="LiveId" clId="{45701026-7E25-5947-8361-3496F0A3C9AA}" dt="2024-11-15T15:40:10.548" v="12610"/>
          <ac:spMkLst>
            <pc:docMk/>
            <pc:sldMk cId="3429172074" sldId="342"/>
            <ac:spMk id="210" creationId="{F335A024-C6C3-C74C-58B4-897658906BFE}"/>
          </ac:spMkLst>
        </pc:spChg>
        <pc:spChg chg="add del mod">
          <ac:chgData name="Niklas Radomski" userId="e601bc51e45071d1" providerId="LiveId" clId="{45701026-7E25-5947-8361-3496F0A3C9AA}" dt="2024-11-15T15:39:40.799" v="12604"/>
          <ac:spMkLst>
            <pc:docMk/>
            <pc:sldMk cId="3429172074" sldId="342"/>
            <ac:spMk id="211" creationId="{74670EED-F48D-2EC6-0FFF-9F567E6CA1D6}"/>
          </ac:spMkLst>
        </pc:spChg>
        <pc:spChg chg="add mod">
          <ac:chgData name="Niklas Radomski" userId="e601bc51e45071d1" providerId="LiveId" clId="{45701026-7E25-5947-8361-3496F0A3C9AA}" dt="2024-11-17T18:34:19.820" v="22297" actId="790"/>
          <ac:spMkLst>
            <pc:docMk/>
            <pc:sldMk cId="3429172074" sldId="342"/>
            <ac:spMk id="214" creationId="{23E05420-B820-ABAF-B2CD-7E2CB21E8752}"/>
          </ac:spMkLst>
        </pc:spChg>
        <pc:spChg chg="add mod">
          <ac:chgData name="Niklas Radomski" userId="e601bc51e45071d1" providerId="LiveId" clId="{45701026-7E25-5947-8361-3496F0A3C9AA}" dt="2024-11-17T18:34:19.820" v="22297" actId="790"/>
          <ac:spMkLst>
            <pc:docMk/>
            <pc:sldMk cId="3429172074" sldId="342"/>
            <ac:spMk id="215" creationId="{1513138F-912A-E63C-F0D9-60F5D5320DF1}"/>
          </ac:spMkLst>
        </pc:spChg>
        <pc:spChg chg="add mod">
          <ac:chgData name="Niklas Radomski" userId="e601bc51e45071d1" providerId="LiveId" clId="{45701026-7E25-5947-8361-3496F0A3C9AA}" dt="2024-11-17T18:34:19.820" v="22297" actId="790"/>
          <ac:spMkLst>
            <pc:docMk/>
            <pc:sldMk cId="3429172074" sldId="342"/>
            <ac:spMk id="216" creationId="{678A28AE-6F87-596C-0B87-EF57751F0C00}"/>
          </ac:spMkLst>
        </pc:spChg>
        <pc:spChg chg="mod">
          <ac:chgData name="Niklas Radomski" userId="e601bc51e45071d1" providerId="LiveId" clId="{45701026-7E25-5947-8361-3496F0A3C9AA}" dt="2024-11-17T18:34:19.820" v="22297" actId="790"/>
          <ac:spMkLst>
            <pc:docMk/>
            <pc:sldMk cId="3429172074" sldId="342"/>
            <ac:spMk id="225" creationId="{709A1804-3D2F-4231-1A03-FA4B02B0B3B7}"/>
          </ac:spMkLst>
        </pc:spChg>
        <pc:grpChg chg="del">
          <ac:chgData name="Niklas Radomski" userId="e601bc51e45071d1" providerId="LiveId" clId="{45701026-7E25-5947-8361-3496F0A3C9AA}" dt="2024-11-15T15:23:41.725" v="12479" actId="165"/>
          <ac:grpSpMkLst>
            <pc:docMk/>
            <pc:sldMk cId="3429172074" sldId="342"/>
            <ac:grpSpMk id="206" creationId="{C80B5992-34D1-1C93-A950-29CCD15B62A0}"/>
          </ac:grpSpMkLst>
        </pc:grpChg>
        <pc:grpChg chg="del">
          <ac:chgData name="Niklas Radomski" userId="e601bc51e45071d1" providerId="LiveId" clId="{45701026-7E25-5947-8361-3496F0A3C9AA}" dt="2024-11-15T15:23:41.725" v="12479" actId="165"/>
          <ac:grpSpMkLst>
            <pc:docMk/>
            <pc:sldMk cId="3429172074" sldId="342"/>
            <ac:grpSpMk id="207" creationId="{C7F68054-6BAB-5E67-6B45-3BB0CF269B06}"/>
          </ac:grpSpMkLst>
        </pc:grpChg>
        <pc:grpChg chg="del">
          <ac:chgData name="Niklas Radomski" userId="e601bc51e45071d1" providerId="LiveId" clId="{45701026-7E25-5947-8361-3496F0A3C9AA}" dt="2024-11-15T15:23:41.725" v="12479" actId="165"/>
          <ac:grpSpMkLst>
            <pc:docMk/>
            <pc:sldMk cId="3429172074" sldId="342"/>
            <ac:grpSpMk id="208" creationId="{40AED0DF-F061-65FB-D16F-2F0257A7D992}"/>
          </ac:grpSpMkLst>
        </pc:grpChg>
        <pc:grpChg chg="del">
          <ac:chgData name="Niklas Radomski" userId="e601bc51e45071d1" providerId="LiveId" clId="{45701026-7E25-5947-8361-3496F0A3C9AA}" dt="2024-11-15T15:23:41.725" v="12479" actId="165"/>
          <ac:grpSpMkLst>
            <pc:docMk/>
            <pc:sldMk cId="3429172074" sldId="342"/>
            <ac:grpSpMk id="209" creationId="{BF3B4455-DEDB-3DE7-BECD-7B041AF349BE}"/>
          </ac:grpSpMkLst>
        </pc:grpChg>
        <pc:picChg chg="mod topLvl">
          <ac:chgData name="Niklas Radomski" userId="e601bc51e45071d1" providerId="LiveId" clId="{45701026-7E25-5947-8361-3496F0A3C9AA}" dt="2024-11-15T15:23:41.725" v="12479" actId="165"/>
          <ac:picMkLst>
            <pc:docMk/>
            <pc:sldMk cId="3429172074" sldId="342"/>
            <ac:picMk id="2" creationId="{C11FB49E-DC7C-B583-1E7E-DB998512FB69}"/>
          </ac:picMkLst>
        </pc:picChg>
        <pc:picChg chg="mod topLvl">
          <ac:chgData name="Niklas Radomski" userId="e601bc51e45071d1" providerId="LiveId" clId="{45701026-7E25-5947-8361-3496F0A3C9AA}" dt="2024-11-15T15:23:41.725" v="12479" actId="165"/>
          <ac:picMkLst>
            <pc:docMk/>
            <pc:sldMk cId="3429172074" sldId="342"/>
            <ac:picMk id="3" creationId="{85BE37DA-7495-44F3-8BF4-96C191B37CDD}"/>
          </ac:picMkLst>
        </pc:picChg>
        <pc:picChg chg="mod topLvl">
          <ac:chgData name="Niklas Radomski" userId="e601bc51e45071d1" providerId="LiveId" clId="{45701026-7E25-5947-8361-3496F0A3C9AA}" dt="2024-11-15T15:23:41.725" v="12479" actId="165"/>
          <ac:picMkLst>
            <pc:docMk/>
            <pc:sldMk cId="3429172074" sldId="342"/>
            <ac:picMk id="5" creationId="{8F65E43B-889E-3316-5A02-AAB6FEF28A8E}"/>
          </ac:picMkLst>
        </pc:picChg>
        <pc:picChg chg="mod topLvl">
          <ac:chgData name="Niklas Radomski" userId="e601bc51e45071d1" providerId="LiveId" clId="{45701026-7E25-5947-8361-3496F0A3C9AA}" dt="2024-11-15T15:23:41.725" v="12479" actId="165"/>
          <ac:picMkLst>
            <pc:docMk/>
            <pc:sldMk cId="3429172074" sldId="342"/>
            <ac:picMk id="6" creationId="{FD072414-1CBA-2704-EAE6-3B1EB43B357B}"/>
          </ac:picMkLst>
        </pc:picChg>
        <pc:cxnChg chg="add mod">
          <ac:chgData name="Niklas Radomski" userId="e601bc51e45071d1" providerId="LiveId" clId="{45701026-7E25-5947-8361-3496F0A3C9AA}" dt="2024-11-15T15:39:00.953" v="12588" actId="1076"/>
          <ac:cxnSpMkLst>
            <pc:docMk/>
            <pc:sldMk cId="3429172074" sldId="342"/>
            <ac:cxnSpMk id="10" creationId="{2C12B3DC-13CC-8BC5-D0D6-38492445DF0F}"/>
          </ac:cxnSpMkLst>
        </pc:cxnChg>
        <pc:cxnChg chg="mod topLvl">
          <ac:chgData name="Niklas Radomski" userId="e601bc51e45071d1" providerId="LiveId" clId="{45701026-7E25-5947-8361-3496F0A3C9AA}" dt="2024-11-15T15:23:41.725" v="12479" actId="165"/>
          <ac:cxnSpMkLst>
            <pc:docMk/>
            <pc:sldMk cId="3429172074" sldId="342"/>
            <ac:cxnSpMk id="14" creationId="{7F28DC79-7D30-6D50-333D-6C64B2B7EA4F}"/>
          </ac:cxnSpMkLst>
        </pc:cxnChg>
        <pc:cxnChg chg="add mod">
          <ac:chgData name="Niklas Radomski" userId="e601bc51e45071d1" providerId="LiveId" clId="{45701026-7E25-5947-8361-3496F0A3C9AA}" dt="2024-11-15T15:52:11.929" v="12923" actId="1076"/>
          <ac:cxnSpMkLst>
            <pc:docMk/>
            <pc:sldMk cId="3429172074" sldId="342"/>
            <ac:cxnSpMk id="18" creationId="{9E08643E-8F79-34BA-BDC4-5950B0B41275}"/>
          </ac:cxnSpMkLst>
        </pc:cxnChg>
        <pc:cxnChg chg="add mod">
          <ac:chgData name="Niklas Radomski" userId="e601bc51e45071d1" providerId="LiveId" clId="{45701026-7E25-5947-8361-3496F0A3C9AA}" dt="2024-11-15T15:52:11.929" v="12923" actId="1076"/>
          <ac:cxnSpMkLst>
            <pc:docMk/>
            <pc:sldMk cId="3429172074" sldId="342"/>
            <ac:cxnSpMk id="20" creationId="{3963BD21-3F18-0C2F-1C37-B8A2715FB038}"/>
          </ac:cxnSpMkLst>
        </pc:cxnChg>
        <pc:cxnChg chg="mod topLvl">
          <ac:chgData name="Niklas Radomski" userId="e601bc51e45071d1" providerId="LiveId" clId="{45701026-7E25-5947-8361-3496F0A3C9AA}" dt="2024-11-15T15:23:41.725" v="12479" actId="165"/>
          <ac:cxnSpMkLst>
            <pc:docMk/>
            <pc:sldMk cId="3429172074" sldId="342"/>
            <ac:cxnSpMk id="30" creationId="{857062BC-0858-CD6F-8FB5-535F0EFC8B88}"/>
          </ac:cxnSpMkLst>
        </pc:cxnChg>
        <pc:cxnChg chg="mod topLvl">
          <ac:chgData name="Niklas Radomski" userId="e601bc51e45071d1" providerId="LiveId" clId="{45701026-7E25-5947-8361-3496F0A3C9AA}" dt="2024-11-15T15:23:41.725" v="12479" actId="165"/>
          <ac:cxnSpMkLst>
            <pc:docMk/>
            <pc:sldMk cId="3429172074" sldId="342"/>
            <ac:cxnSpMk id="31" creationId="{96DE02FD-C182-B47C-24BC-DA4EC8108977}"/>
          </ac:cxnSpMkLst>
        </pc:cxnChg>
        <pc:cxnChg chg="mod topLvl">
          <ac:chgData name="Niklas Radomski" userId="e601bc51e45071d1" providerId="LiveId" clId="{45701026-7E25-5947-8361-3496F0A3C9AA}" dt="2024-11-15T15:23:41.725" v="12479" actId="165"/>
          <ac:cxnSpMkLst>
            <pc:docMk/>
            <pc:sldMk cId="3429172074" sldId="342"/>
            <ac:cxnSpMk id="32" creationId="{043E2203-D2FF-CC83-D1A3-142986E2FAA5}"/>
          </ac:cxnSpMkLst>
        </pc:cxnChg>
        <pc:cxnChg chg="mod topLvl">
          <ac:chgData name="Niklas Radomski" userId="e601bc51e45071d1" providerId="LiveId" clId="{45701026-7E25-5947-8361-3496F0A3C9AA}" dt="2024-11-15T15:23:41.725" v="12479" actId="165"/>
          <ac:cxnSpMkLst>
            <pc:docMk/>
            <pc:sldMk cId="3429172074" sldId="342"/>
            <ac:cxnSpMk id="34" creationId="{E5E81CB9-8E54-673D-9929-F97F038B7ADC}"/>
          </ac:cxnSpMkLst>
        </pc:cxnChg>
        <pc:cxnChg chg="mod topLvl">
          <ac:chgData name="Niklas Radomski" userId="e601bc51e45071d1" providerId="LiveId" clId="{45701026-7E25-5947-8361-3496F0A3C9AA}" dt="2024-11-15T15:23:41.725" v="12479" actId="165"/>
          <ac:cxnSpMkLst>
            <pc:docMk/>
            <pc:sldMk cId="3429172074" sldId="342"/>
            <ac:cxnSpMk id="35" creationId="{7E2EE55F-A049-4622-2CD4-194085FEEC04}"/>
          </ac:cxnSpMkLst>
        </pc:cxnChg>
        <pc:cxnChg chg="mod topLvl">
          <ac:chgData name="Niklas Radomski" userId="e601bc51e45071d1" providerId="LiveId" clId="{45701026-7E25-5947-8361-3496F0A3C9AA}" dt="2024-11-15T15:23:41.725" v="12479" actId="165"/>
          <ac:cxnSpMkLst>
            <pc:docMk/>
            <pc:sldMk cId="3429172074" sldId="342"/>
            <ac:cxnSpMk id="38" creationId="{6E8A30E6-F126-C6FE-76E4-07BB5F6A98CB}"/>
          </ac:cxnSpMkLst>
        </pc:cxnChg>
        <pc:cxnChg chg="mod topLvl">
          <ac:chgData name="Niklas Radomski" userId="e601bc51e45071d1" providerId="LiveId" clId="{45701026-7E25-5947-8361-3496F0A3C9AA}" dt="2024-11-15T15:23:41.725" v="12479" actId="165"/>
          <ac:cxnSpMkLst>
            <pc:docMk/>
            <pc:sldMk cId="3429172074" sldId="342"/>
            <ac:cxnSpMk id="39" creationId="{ECE39C1B-C580-C045-2AAC-0A97D341BD3E}"/>
          </ac:cxnSpMkLst>
        </pc:cxnChg>
        <pc:cxnChg chg="add mod">
          <ac:chgData name="Niklas Radomski" userId="e601bc51e45071d1" providerId="LiveId" clId="{45701026-7E25-5947-8361-3496F0A3C9AA}" dt="2024-11-15T15:53:17.738" v="12927" actId="1076"/>
          <ac:cxnSpMkLst>
            <pc:docMk/>
            <pc:sldMk cId="3429172074" sldId="342"/>
            <ac:cxnSpMk id="42" creationId="{8A160CC7-1906-F240-55C5-A0A07D71002A}"/>
          </ac:cxnSpMkLst>
        </pc:cxnChg>
        <pc:cxnChg chg="add mod">
          <ac:chgData name="Niklas Radomski" userId="e601bc51e45071d1" providerId="LiveId" clId="{45701026-7E25-5947-8361-3496F0A3C9AA}" dt="2024-11-15T15:53:17.738" v="12927" actId="1076"/>
          <ac:cxnSpMkLst>
            <pc:docMk/>
            <pc:sldMk cId="3429172074" sldId="342"/>
            <ac:cxnSpMk id="44" creationId="{3EAAC87D-1DC8-4947-9C22-6B209208ACB6}"/>
          </ac:cxnSpMkLst>
        </pc:cxnChg>
        <pc:cxnChg chg="mod topLvl">
          <ac:chgData name="Niklas Radomski" userId="e601bc51e45071d1" providerId="LiveId" clId="{45701026-7E25-5947-8361-3496F0A3C9AA}" dt="2024-11-15T15:23:41.725" v="12479" actId="165"/>
          <ac:cxnSpMkLst>
            <pc:docMk/>
            <pc:sldMk cId="3429172074" sldId="342"/>
            <ac:cxnSpMk id="47" creationId="{BDFFAB75-0714-DD68-0532-43B0F3DD95A2}"/>
          </ac:cxnSpMkLst>
        </pc:cxnChg>
        <pc:cxnChg chg="mod topLvl">
          <ac:chgData name="Niklas Radomski" userId="e601bc51e45071d1" providerId="LiveId" clId="{45701026-7E25-5947-8361-3496F0A3C9AA}" dt="2024-11-15T15:23:41.725" v="12479" actId="165"/>
          <ac:cxnSpMkLst>
            <pc:docMk/>
            <pc:sldMk cId="3429172074" sldId="342"/>
            <ac:cxnSpMk id="51" creationId="{54996239-96D1-945D-B2DF-2E126A1C7EE1}"/>
          </ac:cxnSpMkLst>
        </pc:cxnChg>
        <pc:cxnChg chg="del mod topLvl">
          <ac:chgData name="Niklas Radomski" userId="e601bc51e45071d1" providerId="LiveId" clId="{45701026-7E25-5947-8361-3496F0A3C9AA}" dt="2024-11-15T15:49:57.089" v="12641" actId="478"/>
          <ac:cxnSpMkLst>
            <pc:docMk/>
            <pc:sldMk cId="3429172074" sldId="342"/>
            <ac:cxnSpMk id="54" creationId="{97CD7744-C294-8762-7A0A-AC0E6F558952}"/>
          </ac:cxnSpMkLst>
        </pc:cxnChg>
        <pc:cxnChg chg="del mod topLvl">
          <ac:chgData name="Niklas Radomski" userId="e601bc51e45071d1" providerId="LiveId" clId="{45701026-7E25-5947-8361-3496F0A3C9AA}" dt="2024-11-15T15:49:57.089" v="12641" actId="478"/>
          <ac:cxnSpMkLst>
            <pc:docMk/>
            <pc:sldMk cId="3429172074" sldId="342"/>
            <ac:cxnSpMk id="55" creationId="{BDCBBEE2-FB7B-9B11-44C8-E264176E225D}"/>
          </ac:cxnSpMkLst>
        </pc:cxnChg>
        <pc:cxnChg chg="del mod topLvl">
          <ac:chgData name="Niklas Radomski" userId="e601bc51e45071d1" providerId="LiveId" clId="{45701026-7E25-5947-8361-3496F0A3C9AA}" dt="2024-11-15T15:38:16.658" v="12583" actId="478"/>
          <ac:cxnSpMkLst>
            <pc:docMk/>
            <pc:sldMk cId="3429172074" sldId="342"/>
            <ac:cxnSpMk id="58" creationId="{673F92B2-8820-CF20-7D46-341011FF247D}"/>
          </ac:cxnSpMkLst>
        </pc:cxnChg>
        <pc:cxnChg chg="del mod topLvl">
          <ac:chgData name="Niklas Radomski" userId="e601bc51e45071d1" providerId="LiveId" clId="{45701026-7E25-5947-8361-3496F0A3C9AA}" dt="2024-11-15T15:38:16.658" v="12583" actId="478"/>
          <ac:cxnSpMkLst>
            <pc:docMk/>
            <pc:sldMk cId="3429172074" sldId="342"/>
            <ac:cxnSpMk id="59" creationId="{C9EA5BFD-52EE-1F72-FEE1-A5A9279E1AED}"/>
          </ac:cxnSpMkLst>
        </pc:cxnChg>
        <pc:cxnChg chg="mod topLvl">
          <ac:chgData name="Niklas Radomski" userId="e601bc51e45071d1" providerId="LiveId" clId="{45701026-7E25-5947-8361-3496F0A3C9AA}" dt="2024-11-15T15:52:11.929" v="12923" actId="1076"/>
          <ac:cxnSpMkLst>
            <pc:docMk/>
            <pc:sldMk cId="3429172074" sldId="342"/>
            <ac:cxnSpMk id="62" creationId="{29EB4FF7-3120-A2F0-8AA9-A8312DA75A2A}"/>
          </ac:cxnSpMkLst>
        </pc:cxnChg>
        <pc:cxnChg chg="mod topLvl">
          <ac:chgData name="Niklas Radomski" userId="e601bc51e45071d1" providerId="LiveId" clId="{45701026-7E25-5947-8361-3496F0A3C9AA}" dt="2024-11-15T15:52:11.929" v="12923" actId="1076"/>
          <ac:cxnSpMkLst>
            <pc:docMk/>
            <pc:sldMk cId="3429172074" sldId="342"/>
            <ac:cxnSpMk id="63" creationId="{07E32845-0331-9DC1-A6BF-1BFD3C285D5A}"/>
          </ac:cxnSpMkLst>
        </pc:cxnChg>
        <pc:cxnChg chg="mod topLvl">
          <ac:chgData name="Niklas Radomski" userId="e601bc51e45071d1" providerId="LiveId" clId="{45701026-7E25-5947-8361-3496F0A3C9AA}" dt="2024-11-15T15:53:11.204" v="12926" actId="1076"/>
          <ac:cxnSpMkLst>
            <pc:docMk/>
            <pc:sldMk cId="3429172074" sldId="342"/>
            <ac:cxnSpMk id="198" creationId="{23670B11-6F98-DAD3-8314-37A22BF506DC}"/>
          </ac:cxnSpMkLst>
        </pc:cxnChg>
        <pc:cxnChg chg="mod topLvl">
          <ac:chgData name="Niklas Radomski" userId="e601bc51e45071d1" providerId="LiveId" clId="{45701026-7E25-5947-8361-3496F0A3C9AA}" dt="2024-11-15T15:53:11.204" v="12926" actId="1076"/>
          <ac:cxnSpMkLst>
            <pc:docMk/>
            <pc:sldMk cId="3429172074" sldId="342"/>
            <ac:cxnSpMk id="200" creationId="{A6FA3989-D74C-2D84-DBCF-9BBADE001E05}"/>
          </ac:cxnSpMkLst>
        </pc:cxnChg>
        <pc:cxnChg chg="del mod topLvl">
          <ac:chgData name="Niklas Radomski" userId="e601bc51e45071d1" providerId="LiveId" clId="{45701026-7E25-5947-8361-3496F0A3C9AA}" dt="2024-11-15T15:38:16.658" v="12583" actId="478"/>
          <ac:cxnSpMkLst>
            <pc:docMk/>
            <pc:sldMk cId="3429172074" sldId="342"/>
            <ac:cxnSpMk id="202" creationId="{F5EF670B-0EE2-B121-8F07-4C57618922B9}"/>
          </ac:cxnSpMkLst>
        </pc:cxnChg>
        <pc:cxnChg chg="del mod topLvl">
          <ac:chgData name="Niklas Radomski" userId="e601bc51e45071d1" providerId="LiveId" clId="{45701026-7E25-5947-8361-3496F0A3C9AA}" dt="2024-11-15T15:38:16.658" v="12583" actId="478"/>
          <ac:cxnSpMkLst>
            <pc:docMk/>
            <pc:sldMk cId="3429172074" sldId="342"/>
            <ac:cxnSpMk id="204" creationId="{E8CD35F4-8FBF-592A-DDA0-750459B4356D}"/>
          </ac:cxnSpMkLst>
        </pc:cxnChg>
        <pc:cxnChg chg="add del mod">
          <ac:chgData name="Niklas Radomski" userId="e601bc51e45071d1" providerId="LiveId" clId="{45701026-7E25-5947-8361-3496F0A3C9AA}" dt="2024-11-15T15:50:38.609" v="12822" actId="478"/>
          <ac:cxnSpMkLst>
            <pc:docMk/>
            <pc:sldMk cId="3429172074" sldId="342"/>
            <ac:cxnSpMk id="212" creationId="{E3252F28-8E58-F619-CB75-A1B24B39AFCB}"/>
          </ac:cxnSpMkLst>
        </pc:cxnChg>
        <pc:cxnChg chg="add mod">
          <ac:chgData name="Niklas Radomski" userId="e601bc51e45071d1" providerId="LiveId" clId="{45701026-7E25-5947-8361-3496F0A3C9AA}" dt="2024-11-15T15:52:11.929" v="12923" actId="1076"/>
          <ac:cxnSpMkLst>
            <pc:docMk/>
            <pc:sldMk cId="3429172074" sldId="342"/>
            <ac:cxnSpMk id="213" creationId="{731866F3-3CAF-891B-D9F9-B5910F9557E1}"/>
          </ac:cxnSpMkLst>
        </pc:cxnChg>
        <pc:cxnChg chg="add mod">
          <ac:chgData name="Niklas Radomski" userId="e601bc51e45071d1" providerId="LiveId" clId="{45701026-7E25-5947-8361-3496F0A3C9AA}" dt="2024-11-15T15:53:11.204" v="12926" actId="1076"/>
          <ac:cxnSpMkLst>
            <pc:docMk/>
            <pc:sldMk cId="3429172074" sldId="342"/>
            <ac:cxnSpMk id="217" creationId="{017CD12D-F860-0A68-0320-5FF10BBC5D32}"/>
          </ac:cxnSpMkLst>
        </pc:cxnChg>
      </pc:sldChg>
      <pc:sldChg chg="addSp delSp modSp add mod modShow modNotesTx">
        <pc:chgData name="Niklas Radomski" userId="e601bc51e45071d1" providerId="LiveId" clId="{45701026-7E25-5947-8361-3496F0A3C9AA}" dt="2024-11-19T21:00:52.175" v="59749"/>
        <pc:sldMkLst>
          <pc:docMk/>
          <pc:sldMk cId="3895391691" sldId="343"/>
        </pc:sldMkLst>
        <pc:spChg chg="mod">
          <ac:chgData name="Niklas Radomski" userId="e601bc51e45071d1" providerId="LiveId" clId="{45701026-7E25-5947-8361-3496F0A3C9AA}" dt="2024-11-17T18:34:19.820" v="22297" actId="790"/>
          <ac:spMkLst>
            <pc:docMk/>
            <pc:sldMk cId="3895391691" sldId="343"/>
            <ac:spMk id="4" creationId="{8E26707F-CD9C-48CF-4E78-270123ED0BAB}"/>
          </ac:spMkLst>
        </pc:spChg>
        <pc:spChg chg="mod">
          <ac:chgData name="Niklas Radomski" userId="e601bc51e45071d1" providerId="LiveId" clId="{45701026-7E25-5947-8361-3496F0A3C9AA}" dt="2024-11-17T18:34:19.820" v="22297" actId="790"/>
          <ac:spMkLst>
            <pc:docMk/>
            <pc:sldMk cId="3895391691" sldId="343"/>
            <ac:spMk id="7" creationId="{C0ECCA95-E7E4-F3BF-E98E-E56D25E60ECE}"/>
          </ac:spMkLst>
        </pc:spChg>
        <pc:spChg chg="mod">
          <ac:chgData name="Niklas Radomski" userId="e601bc51e45071d1" providerId="LiveId" clId="{45701026-7E25-5947-8361-3496F0A3C9AA}" dt="2024-11-17T18:34:19.820" v="22297" actId="790"/>
          <ac:spMkLst>
            <pc:docMk/>
            <pc:sldMk cId="3895391691" sldId="343"/>
            <ac:spMk id="8" creationId="{0DBD6B3D-0070-B08F-682A-A3212531E022}"/>
          </ac:spMkLst>
        </pc:spChg>
        <pc:spChg chg="mod">
          <ac:chgData name="Niklas Radomski" userId="e601bc51e45071d1" providerId="LiveId" clId="{45701026-7E25-5947-8361-3496F0A3C9AA}" dt="2024-11-17T18:34:19.820" v="22297" actId="790"/>
          <ac:spMkLst>
            <pc:docMk/>
            <pc:sldMk cId="3895391691" sldId="343"/>
            <ac:spMk id="9" creationId="{4BDFBA92-05F2-26AA-023D-A7FD318ADEC3}"/>
          </ac:spMkLst>
        </pc:spChg>
        <pc:spChg chg="mod">
          <ac:chgData name="Niklas Radomski" userId="e601bc51e45071d1" providerId="LiveId" clId="{45701026-7E25-5947-8361-3496F0A3C9AA}" dt="2024-11-17T18:34:19.820" v="22297" actId="790"/>
          <ac:spMkLst>
            <pc:docMk/>
            <pc:sldMk cId="3895391691" sldId="343"/>
            <ac:spMk id="11" creationId="{BAF23A9C-24B4-04DF-4D18-15C6EC51FAE6}"/>
          </ac:spMkLst>
        </pc:spChg>
        <pc:spChg chg="mod">
          <ac:chgData name="Niklas Radomski" userId="e601bc51e45071d1" providerId="LiveId" clId="{45701026-7E25-5947-8361-3496F0A3C9AA}" dt="2024-11-17T18:34:19.820" v="22297" actId="790"/>
          <ac:spMkLst>
            <pc:docMk/>
            <pc:sldMk cId="3895391691" sldId="343"/>
            <ac:spMk id="12" creationId="{C4CACF22-BCA6-B582-0157-7FB44B207ED4}"/>
          </ac:spMkLst>
        </pc:spChg>
        <pc:spChg chg="mod">
          <ac:chgData name="Niklas Radomski" userId="e601bc51e45071d1" providerId="LiveId" clId="{45701026-7E25-5947-8361-3496F0A3C9AA}" dt="2024-11-17T18:34:19.820" v="22297" actId="790"/>
          <ac:spMkLst>
            <pc:docMk/>
            <pc:sldMk cId="3895391691" sldId="343"/>
            <ac:spMk id="13" creationId="{22C2C230-A19C-15DF-5B8B-D1640CCAD2A7}"/>
          </ac:spMkLst>
        </pc:spChg>
        <pc:spChg chg="mod">
          <ac:chgData name="Niklas Radomski" userId="e601bc51e45071d1" providerId="LiveId" clId="{45701026-7E25-5947-8361-3496F0A3C9AA}" dt="2024-11-17T18:34:19.820" v="22297" actId="790"/>
          <ac:spMkLst>
            <pc:docMk/>
            <pc:sldMk cId="3895391691" sldId="343"/>
            <ac:spMk id="15" creationId="{A6D4E3D7-BFFD-FBED-8649-1DC7083D3AD7}"/>
          </ac:spMkLst>
        </pc:spChg>
        <pc:spChg chg="mod">
          <ac:chgData name="Niklas Radomski" userId="e601bc51e45071d1" providerId="LiveId" clId="{45701026-7E25-5947-8361-3496F0A3C9AA}" dt="2024-11-17T18:34:19.820" v="22297" actId="790"/>
          <ac:spMkLst>
            <pc:docMk/>
            <pc:sldMk cId="3895391691" sldId="343"/>
            <ac:spMk id="17" creationId="{D2AAF8B1-EB3E-1B29-C5EF-ED56B1AB6E50}"/>
          </ac:spMkLst>
        </pc:spChg>
        <pc:spChg chg="mod">
          <ac:chgData name="Niklas Radomski" userId="e601bc51e45071d1" providerId="LiveId" clId="{45701026-7E25-5947-8361-3496F0A3C9AA}" dt="2024-11-17T18:34:19.820" v="22297" actId="790"/>
          <ac:spMkLst>
            <pc:docMk/>
            <pc:sldMk cId="3895391691" sldId="343"/>
            <ac:spMk id="19" creationId="{64349C93-178D-951A-5129-6EE55F82C5AD}"/>
          </ac:spMkLst>
        </pc:spChg>
        <pc:spChg chg="mod">
          <ac:chgData name="Niklas Radomski" userId="e601bc51e45071d1" providerId="LiveId" clId="{45701026-7E25-5947-8361-3496F0A3C9AA}" dt="2024-11-17T18:34:19.820" v="22297" actId="790"/>
          <ac:spMkLst>
            <pc:docMk/>
            <pc:sldMk cId="3895391691" sldId="343"/>
            <ac:spMk id="21" creationId="{4A3200A4-C0DA-D4BE-1BCB-D076F7F0E0C1}"/>
          </ac:spMkLst>
        </pc:spChg>
        <pc:spChg chg="mod">
          <ac:chgData name="Niklas Radomski" userId="e601bc51e45071d1" providerId="LiveId" clId="{45701026-7E25-5947-8361-3496F0A3C9AA}" dt="2024-11-17T18:34:19.820" v="22297" actId="790"/>
          <ac:spMkLst>
            <pc:docMk/>
            <pc:sldMk cId="3895391691" sldId="343"/>
            <ac:spMk id="22" creationId="{E9EC713D-2C47-91D2-01D5-D1EEDE6F5BA4}"/>
          </ac:spMkLst>
        </pc:spChg>
        <pc:spChg chg="mod">
          <ac:chgData name="Niklas Radomski" userId="e601bc51e45071d1" providerId="LiveId" clId="{45701026-7E25-5947-8361-3496F0A3C9AA}" dt="2024-11-17T18:34:19.820" v="22297" actId="790"/>
          <ac:spMkLst>
            <pc:docMk/>
            <pc:sldMk cId="3895391691" sldId="343"/>
            <ac:spMk id="23" creationId="{DC9BDE89-A394-D66B-FC20-DA34A90A3DBD}"/>
          </ac:spMkLst>
        </pc:spChg>
        <pc:spChg chg="mod">
          <ac:chgData name="Niklas Radomski" userId="e601bc51e45071d1" providerId="LiveId" clId="{45701026-7E25-5947-8361-3496F0A3C9AA}" dt="2024-11-17T18:34:19.820" v="22297" actId="790"/>
          <ac:spMkLst>
            <pc:docMk/>
            <pc:sldMk cId="3895391691" sldId="343"/>
            <ac:spMk id="24" creationId="{E697F998-DF99-C35D-5819-07835B4D63A7}"/>
          </ac:spMkLst>
        </pc:spChg>
        <pc:spChg chg="mod">
          <ac:chgData name="Niklas Radomski" userId="e601bc51e45071d1" providerId="LiveId" clId="{45701026-7E25-5947-8361-3496F0A3C9AA}" dt="2024-11-17T18:34:19.820" v="22297" actId="790"/>
          <ac:spMkLst>
            <pc:docMk/>
            <pc:sldMk cId="3895391691" sldId="343"/>
            <ac:spMk id="25" creationId="{9280B21B-5C50-9BE6-976F-D3E5F4278418}"/>
          </ac:spMkLst>
        </pc:spChg>
        <pc:spChg chg="mod">
          <ac:chgData name="Niklas Radomski" userId="e601bc51e45071d1" providerId="LiveId" clId="{45701026-7E25-5947-8361-3496F0A3C9AA}" dt="2024-11-17T18:34:19.820" v="22297" actId="790"/>
          <ac:spMkLst>
            <pc:docMk/>
            <pc:sldMk cId="3895391691" sldId="343"/>
            <ac:spMk id="26" creationId="{A5570EC1-2B42-D529-C233-803B48E2FA24}"/>
          </ac:spMkLst>
        </pc:spChg>
        <pc:spChg chg="mod">
          <ac:chgData name="Niklas Radomski" userId="e601bc51e45071d1" providerId="LiveId" clId="{45701026-7E25-5947-8361-3496F0A3C9AA}" dt="2024-11-17T18:34:19.820" v="22297" actId="790"/>
          <ac:spMkLst>
            <pc:docMk/>
            <pc:sldMk cId="3895391691" sldId="343"/>
            <ac:spMk id="27" creationId="{1F99B12F-AFF6-E343-8D2C-37CD483066FD}"/>
          </ac:spMkLst>
        </pc:spChg>
        <pc:spChg chg="mod">
          <ac:chgData name="Niklas Radomski" userId="e601bc51e45071d1" providerId="LiveId" clId="{45701026-7E25-5947-8361-3496F0A3C9AA}" dt="2024-11-17T18:34:19.820" v="22297" actId="790"/>
          <ac:spMkLst>
            <pc:docMk/>
            <pc:sldMk cId="3895391691" sldId="343"/>
            <ac:spMk id="28" creationId="{EF16B098-30B1-FAD8-D7E3-E05B3B20EEED}"/>
          </ac:spMkLst>
        </pc:spChg>
        <pc:spChg chg="mod">
          <ac:chgData name="Niklas Radomski" userId="e601bc51e45071d1" providerId="LiveId" clId="{45701026-7E25-5947-8361-3496F0A3C9AA}" dt="2024-11-17T18:34:19.820" v="22297" actId="790"/>
          <ac:spMkLst>
            <pc:docMk/>
            <pc:sldMk cId="3895391691" sldId="343"/>
            <ac:spMk id="29" creationId="{3198BD12-2870-EBEE-A879-AE483ED5CBB9}"/>
          </ac:spMkLst>
        </pc:spChg>
        <pc:spChg chg="mod">
          <ac:chgData name="Niklas Radomski" userId="e601bc51e45071d1" providerId="LiveId" clId="{45701026-7E25-5947-8361-3496F0A3C9AA}" dt="2024-11-17T18:34:19.820" v="22297" actId="790"/>
          <ac:spMkLst>
            <pc:docMk/>
            <pc:sldMk cId="3895391691" sldId="343"/>
            <ac:spMk id="33" creationId="{DAA06C4B-E4D9-4385-B807-BDDBA108D41F}"/>
          </ac:spMkLst>
        </pc:spChg>
        <pc:spChg chg="mod">
          <ac:chgData name="Niklas Radomski" userId="e601bc51e45071d1" providerId="LiveId" clId="{45701026-7E25-5947-8361-3496F0A3C9AA}" dt="2024-11-17T18:34:19.820" v="22297" actId="790"/>
          <ac:spMkLst>
            <pc:docMk/>
            <pc:sldMk cId="3895391691" sldId="343"/>
            <ac:spMk id="36" creationId="{BA7D3635-0218-BC7E-A415-11A50639F2B8}"/>
          </ac:spMkLst>
        </pc:spChg>
        <pc:spChg chg="mod">
          <ac:chgData name="Niklas Radomski" userId="e601bc51e45071d1" providerId="LiveId" clId="{45701026-7E25-5947-8361-3496F0A3C9AA}" dt="2024-11-17T18:34:19.820" v="22297" actId="790"/>
          <ac:spMkLst>
            <pc:docMk/>
            <pc:sldMk cId="3895391691" sldId="343"/>
            <ac:spMk id="37" creationId="{ADCDA6EB-1866-483D-43C2-A78FC620A8C9}"/>
          </ac:spMkLst>
        </pc:spChg>
        <pc:spChg chg="mod">
          <ac:chgData name="Niklas Radomski" userId="e601bc51e45071d1" providerId="LiveId" clId="{45701026-7E25-5947-8361-3496F0A3C9AA}" dt="2024-11-17T18:34:19.820" v="22297" actId="790"/>
          <ac:spMkLst>
            <pc:docMk/>
            <pc:sldMk cId="3895391691" sldId="343"/>
            <ac:spMk id="40" creationId="{7CDF6233-E7D4-A978-9B65-2D11279623CD}"/>
          </ac:spMkLst>
        </pc:spChg>
        <pc:spChg chg="mod">
          <ac:chgData name="Niklas Radomski" userId="e601bc51e45071d1" providerId="LiveId" clId="{45701026-7E25-5947-8361-3496F0A3C9AA}" dt="2024-11-17T18:34:19.820" v="22297" actId="790"/>
          <ac:spMkLst>
            <pc:docMk/>
            <pc:sldMk cId="3895391691" sldId="343"/>
            <ac:spMk id="41" creationId="{79CAB681-AD8B-1E25-C9CA-E1A7C55319C8}"/>
          </ac:spMkLst>
        </pc:spChg>
        <pc:spChg chg="mod">
          <ac:chgData name="Niklas Radomski" userId="e601bc51e45071d1" providerId="LiveId" clId="{45701026-7E25-5947-8361-3496F0A3C9AA}" dt="2024-11-17T18:34:19.820" v="22297" actId="790"/>
          <ac:spMkLst>
            <pc:docMk/>
            <pc:sldMk cId="3895391691" sldId="343"/>
            <ac:spMk id="43" creationId="{E5814855-B8C9-DAA5-8134-2FEC503383C5}"/>
          </ac:spMkLst>
        </pc:spChg>
        <pc:spChg chg="mod">
          <ac:chgData name="Niklas Radomski" userId="e601bc51e45071d1" providerId="LiveId" clId="{45701026-7E25-5947-8361-3496F0A3C9AA}" dt="2024-11-17T18:34:19.820" v="22297" actId="790"/>
          <ac:spMkLst>
            <pc:docMk/>
            <pc:sldMk cId="3895391691" sldId="343"/>
            <ac:spMk id="45" creationId="{6D27D426-DCC1-EE84-32B4-B4623E3979F2}"/>
          </ac:spMkLst>
        </pc:spChg>
        <pc:spChg chg="add mod">
          <ac:chgData name="Niklas Radomski" userId="e601bc51e45071d1" providerId="LiveId" clId="{45701026-7E25-5947-8361-3496F0A3C9AA}" dt="2024-11-19T21:00:52.175" v="59749"/>
          <ac:spMkLst>
            <pc:docMk/>
            <pc:sldMk cId="3895391691" sldId="343"/>
            <ac:spMk id="46" creationId="{24BAB258-51F2-B4B5-5AA9-B30240FA5C1C}"/>
          </ac:spMkLst>
        </pc:spChg>
        <pc:spChg chg="mod">
          <ac:chgData name="Niklas Radomski" userId="e601bc51e45071d1" providerId="LiveId" clId="{45701026-7E25-5947-8361-3496F0A3C9AA}" dt="2024-11-17T18:34:19.820" v="22297" actId="790"/>
          <ac:spMkLst>
            <pc:docMk/>
            <pc:sldMk cId="3895391691" sldId="343"/>
            <ac:spMk id="48" creationId="{9EA0B8BC-E496-CFDE-AA9E-A68DED0830D4}"/>
          </ac:spMkLst>
        </pc:spChg>
        <pc:spChg chg="mod">
          <ac:chgData name="Niklas Radomski" userId="e601bc51e45071d1" providerId="LiveId" clId="{45701026-7E25-5947-8361-3496F0A3C9AA}" dt="2024-11-17T18:34:19.820" v="22297" actId="790"/>
          <ac:spMkLst>
            <pc:docMk/>
            <pc:sldMk cId="3895391691" sldId="343"/>
            <ac:spMk id="49" creationId="{8215EE1D-EA12-105F-FDDD-68AFB5C6218C}"/>
          </ac:spMkLst>
        </pc:spChg>
        <pc:spChg chg="mod">
          <ac:chgData name="Niklas Radomski" userId="e601bc51e45071d1" providerId="LiveId" clId="{45701026-7E25-5947-8361-3496F0A3C9AA}" dt="2024-11-17T18:34:19.820" v="22297" actId="790"/>
          <ac:spMkLst>
            <pc:docMk/>
            <pc:sldMk cId="3895391691" sldId="343"/>
            <ac:spMk id="50" creationId="{882D3DDB-4341-C988-50B6-A569627CD98E}"/>
          </ac:spMkLst>
        </pc:spChg>
        <pc:spChg chg="add del mod">
          <ac:chgData name="Niklas Radomski" userId="e601bc51e45071d1" providerId="LiveId" clId="{45701026-7E25-5947-8361-3496F0A3C9AA}" dt="2024-11-17T18:34:19.820" v="22297" actId="790"/>
          <ac:spMkLst>
            <pc:docMk/>
            <pc:sldMk cId="3895391691" sldId="343"/>
            <ac:spMk id="52" creationId="{99517C36-E103-CAFC-F43B-6A1880B1FCEC}"/>
          </ac:spMkLst>
        </pc:spChg>
        <pc:spChg chg="add del mod">
          <ac:chgData name="Niklas Radomski" userId="e601bc51e45071d1" providerId="LiveId" clId="{45701026-7E25-5947-8361-3496F0A3C9AA}" dt="2024-11-17T18:34:19.820" v="22297" actId="790"/>
          <ac:spMkLst>
            <pc:docMk/>
            <pc:sldMk cId="3895391691" sldId="343"/>
            <ac:spMk id="53" creationId="{A5E0AD00-0DCC-87C1-0CE3-60C19B4527E4}"/>
          </ac:spMkLst>
        </pc:spChg>
        <pc:spChg chg="mod">
          <ac:chgData name="Niklas Radomski" userId="e601bc51e45071d1" providerId="LiveId" clId="{45701026-7E25-5947-8361-3496F0A3C9AA}" dt="2024-11-17T18:34:19.820" v="22297" actId="790"/>
          <ac:spMkLst>
            <pc:docMk/>
            <pc:sldMk cId="3895391691" sldId="343"/>
            <ac:spMk id="60" creationId="{C4D372D6-64C8-FCF9-6992-EEFF42885B8B}"/>
          </ac:spMkLst>
        </pc:spChg>
        <pc:spChg chg="mod">
          <ac:chgData name="Niklas Radomski" userId="e601bc51e45071d1" providerId="LiveId" clId="{45701026-7E25-5947-8361-3496F0A3C9AA}" dt="2024-11-17T18:34:19.820" v="22297" actId="790"/>
          <ac:spMkLst>
            <pc:docMk/>
            <pc:sldMk cId="3895391691" sldId="343"/>
            <ac:spMk id="61" creationId="{7BA54A94-A83D-B138-087B-2DA25B575360}"/>
          </ac:spMkLst>
        </pc:spChg>
        <pc:spChg chg="mod">
          <ac:chgData name="Niklas Radomski" userId="e601bc51e45071d1" providerId="LiveId" clId="{45701026-7E25-5947-8361-3496F0A3C9AA}" dt="2024-11-17T18:34:19.820" v="22297" actId="790"/>
          <ac:spMkLst>
            <pc:docMk/>
            <pc:sldMk cId="3895391691" sldId="343"/>
            <ac:spMk id="193" creationId="{790001FD-3E71-304F-A3C2-1B73A44330C4}"/>
          </ac:spMkLst>
        </pc:spChg>
        <pc:spChg chg="mod">
          <ac:chgData name="Niklas Radomski" userId="e601bc51e45071d1" providerId="LiveId" clId="{45701026-7E25-5947-8361-3496F0A3C9AA}" dt="2024-11-17T18:34:19.820" v="22297" actId="790"/>
          <ac:spMkLst>
            <pc:docMk/>
            <pc:sldMk cId="3895391691" sldId="343"/>
            <ac:spMk id="199" creationId="{94AA6956-F59E-2040-C6A9-A75E8CCCB0C9}"/>
          </ac:spMkLst>
        </pc:spChg>
        <pc:spChg chg="mod">
          <ac:chgData name="Niklas Radomski" userId="e601bc51e45071d1" providerId="LiveId" clId="{45701026-7E25-5947-8361-3496F0A3C9AA}" dt="2024-11-17T18:34:19.820" v="22297" actId="790"/>
          <ac:spMkLst>
            <pc:docMk/>
            <pc:sldMk cId="3895391691" sldId="343"/>
            <ac:spMk id="201" creationId="{AC38E84B-BAA2-57EA-892A-824B79266F2B}"/>
          </ac:spMkLst>
        </pc:spChg>
        <pc:spChg chg="mod">
          <ac:chgData name="Niklas Radomski" userId="e601bc51e45071d1" providerId="LiveId" clId="{45701026-7E25-5947-8361-3496F0A3C9AA}" dt="2024-11-17T18:34:19.820" v="22297" actId="790"/>
          <ac:spMkLst>
            <pc:docMk/>
            <pc:sldMk cId="3895391691" sldId="343"/>
            <ac:spMk id="225" creationId="{20DA50C9-078F-F253-4EB2-112BBE2633A9}"/>
          </ac:spMkLst>
        </pc:spChg>
        <pc:cxnChg chg="add del">
          <ac:chgData name="Niklas Radomski" userId="e601bc51e45071d1" providerId="LiveId" clId="{45701026-7E25-5947-8361-3496F0A3C9AA}" dt="2024-11-15T15:50:19.223" v="12755" actId="478"/>
          <ac:cxnSpMkLst>
            <pc:docMk/>
            <pc:sldMk cId="3895391691" sldId="343"/>
            <ac:cxnSpMk id="54" creationId="{FA27DD76-E75E-7DC9-AC18-37BA1DA62E6F}"/>
          </ac:cxnSpMkLst>
        </pc:cxnChg>
        <pc:cxnChg chg="add del">
          <ac:chgData name="Niklas Radomski" userId="e601bc51e45071d1" providerId="LiveId" clId="{45701026-7E25-5947-8361-3496F0A3C9AA}" dt="2024-11-15T15:50:19.223" v="12755" actId="478"/>
          <ac:cxnSpMkLst>
            <pc:docMk/>
            <pc:sldMk cId="3895391691" sldId="343"/>
            <ac:cxnSpMk id="55" creationId="{A71F52AB-E75F-4BDA-3FB5-B0D6C46EBB37}"/>
          </ac:cxnSpMkLst>
        </pc:cxnChg>
      </pc:sldChg>
      <pc:sldChg chg="addSp delSp modSp add mod">
        <pc:chgData name="Niklas Radomski" userId="e601bc51e45071d1" providerId="LiveId" clId="{45701026-7E25-5947-8361-3496F0A3C9AA}" dt="2024-11-19T21:00:52.175" v="59749"/>
        <pc:sldMkLst>
          <pc:docMk/>
          <pc:sldMk cId="1634322520" sldId="344"/>
        </pc:sldMkLst>
        <pc:spChg chg="mod">
          <ac:chgData name="Niklas Radomski" userId="e601bc51e45071d1" providerId="LiveId" clId="{45701026-7E25-5947-8361-3496F0A3C9AA}" dt="2024-11-17T18:34:19.820" v="22297" actId="790"/>
          <ac:spMkLst>
            <pc:docMk/>
            <pc:sldMk cId="1634322520" sldId="344"/>
            <ac:spMk id="4" creationId="{92AC6525-8D4E-B4D5-4314-AA2D3060C378}"/>
          </ac:spMkLst>
        </pc:spChg>
        <pc:spChg chg="mod">
          <ac:chgData name="Niklas Radomski" userId="e601bc51e45071d1" providerId="LiveId" clId="{45701026-7E25-5947-8361-3496F0A3C9AA}" dt="2024-11-17T18:34:19.820" v="22297" actId="790"/>
          <ac:spMkLst>
            <pc:docMk/>
            <pc:sldMk cId="1634322520" sldId="344"/>
            <ac:spMk id="7" creationId="{D57DBC95-CA22-F8EE-8AEC-03A00EF32F9C}"/>
          </ac:spMkLst>
        </pc:spChg>
        <pc:spChg chg="mod">
          <ac:chgData name="Niklas Radomski" userId="e601bc51e45071d1" providerId="LiveId" clId="{45701026-7E25-5947-8361-3496F0A3C9AA}" dt="2024-11-17T18:34:19.820" v="22297" actId="790"/>
          <ac:spMkLst>
            <pc:docMk/>
            <pc:sldMk cId="1634322520" sldId="344"/>
            <ac:spMk id="8" creationId="{311590A4-6B77-72DE-A5E8-935F8A234E51}"/>
          </ac:spMkLst>
        </pc:spChg>
        <pc:spChg chg="add mod">
          <ac:chgData name="Niklas Radomski" userId="e601bc51e45071d1" providerId="LiveId" clId="{45701026-7E25-5947-8361-3496F0A3C9AA}" dt="2024-11-19T21:00:52.175" v="59749"/>
          <ac:spMkLst>
            <pc:docMk/>
            <pc:sldMk cId="1634322520" sldId="344"/>
            <ac:spMk id="9" creationId="{8864CFBC-FA22-BE33-6B11-AE2097D44743}"/>
          </ac:spMkLst>
        </pc:spChg>
        <pc:spChg chg="del">
          <ac:chgData name="Niklas Radomski" userId="e601bc51e45071d1" providerId="LiveId" clId="{45701026-7E25-5947-8361-3496F0A3C9AA}" dt="2024-11-15T15:53:42.703" v="12929" actId="478"/>
          <ac:spMkLst>
            <pc:docMk/>
            <pc:sldMk cId="1634322520" sldId="344"/>
            <ac:spMk id="9" creationId="{FA20F8FF-8A0F-D60C-78B8-B2144D175808}"/>
          </ac:spMkLst>
        </pc:spChg>
        <pc:spChg chg="mod">
          <ac:chgData name="Niklas Radomski" userId="e601bc51e45071d1" providerId="LiveId" clId="{45701026-7E25-5947-8361-3496F0A3C9AA}" dt="2024-11-17T18:34:19.820" v="22297" actId="790"/>
          <ac:spMkLst>
            <pc:docMk/>
            <pc:sldMk cId="1634322520" sldId="344"/>
            <ac:spMk id="11" creationId="{79460D18-E43D-EA9C-1946-256177CDD83E}"/>
          </ac:spMkLst>
        </pc:spChg>
        <pc:spChg chg="mod">
          <ac:chgData name="Niklas Radomski" userId="e601bc51e45071d1" providerId="LiveId" clId="{45701026-7E25-5947-8361-3496F0A3C9AA}" dt="2024-11-17T18:34:19.820" v="22297" actId="790"/>
          <ac:spMkLst>
            <pc:docMk/>
            <pc:sldMk cId="1634322520" sldId="344"/>
            <ac:spMk id="12" creationId="{1D14CCAB-DA28-EEFF-AADA-7D6E99B56302}"/>
          </ac:spMkLst>
        </pc:spChg>
        <pc:spChg chg="mod">
          <ac:chgData name="Niklas Radomski" userId="e601bc51e45071d1" providerId="LiveId" clId="{45701026-7E25-5947-8361-3496F0A3C9AA}" dt="2024-11-17T18:34:19.820" v="22297" actId="790"/>
          <ac:spMkLst>
            <pc:docMk/>
            <pc:sldMk cId="1634322520" sldId="344"/>
            <ac:spMk id="13" creationId="{B24A99B7-6809-4FA7-B35A-7F8A20484BE3}"/>
          </ac:spMkLst>
        </pc:spChg>
        <pc:spChg chg="mod">
          <ac:chgData name="Niklas Radomski" userId="e601bc51e45071d1" providerId="LiveId" clId="{45701026-7E25-5947-8361-3496F0A3C9AA}" dt="2024-11-17T18:34:19.820" v="22297" actId="790"/>
          <ac:spMkLst>
            <pc:docMk/>
            <pc:sldMk cId="1634322520" sldId="344"/>
            <ac:spMk id="15" creationId="{2127C0A8-0217-7FDC-BC5F-D459D5247057}"/>
          </ac:spMkLst>
        </pc:spChg>
        <pc:spChg chg="mod">
          <ac:chgData name="Niklas Radomski" userId="e601bc51e45071d1" providerId="LiveId" clId="{45701026-7E25-5947-8361-3496F0A3C9AA}" dt="2024-11-17T18:34:19.820" v="22297" actId="790"/>
          <ac:spMkLst>
            <pc:docMk/>
            <pc:sldMk cId="1634322520" sldId="344"/>
            <ac:spMk id="17" creationId="{9A5659A3-C18A-1D65-DA9B-72B97EEB8126}"/>
          </ac:spMkLst>
        </pc:spChg>
        <pc:spChg chg="mod">
          <ac:chgData name="Niklas Radomski" userId="e601bc51e45071d1" providerId="LiveId" clId="{45701026-7E25-5947-8361-3496F0A3C9AA}" dt="2024-11-17T18:34:19.820" v="22297" actId="790"/>
          <ac:spMkLst>
            <pc:docMk/>
            <pc:sldMk cId="1634322520" sldId="344"/>
            <ac:spMk id="19" creationId="{32D4B61B-084C-1865-9E8E-279361F10A3D}"/>
          </ac:spMkLst>
        </pc:spChg>
        <pc:spChg chg="mod">
          <ac:chgData name="Niklas Radomski" userId="e601bc51e45071d1" providerId="LiveId" clId="{45701026-7E25-5947-8361-3496F0A3C9AA}" dt="2024-11-17T18:34:19.820" v="22297" actId="790"/>
          <ac:spMkLst>
            <pc:docMk/>
            <pc:sldMk cId="1634322520" sldId="344"/>
            <ac:spMk id="21" creationId="{2296AE61-A749-E2DF-0B5E-48C7EA8197AA}"/>
          </ac:spMkLst>
        </pc:spChg>
        <pc:spChg chg="mod">
          <ac:chgData name="Niklas Radomski" userId="e601bc51e45071d1" providerId="LiveId" clId="{45701026-7E25-5947-8361-3496F0A3C9AA}" dt="2024-11-17T18:34:19.820" v="22297" actId="790"/>
          <ac:spMkLst>
            <pc:docMk/>
            <pc:sldMk cId="1634322520" sldId="344"/>
            <ac:spMk id="22" creationId="{93659FC3-1D2E-B9B0-404F-25EDCD3E1B04}"/>
          </ac:spMkLst>
        </pc:spChg>
        <pc:spChg chg="mod">
          <ac:chgData name="Niklas Radomski" userId="e601bc51e45071d1" providerId="LiveId" clId="{45701026-7E25-5947-8361-3496F0A3C9AA}" dt="2024-11-17T18:34:19.820" v="22297" actId="790"/>
          <ac:spMkLst>
            <pc:docMk/>
            <pc:sldMk cId="1634322520" sldId="344"/>
            <ac:spMk id="23" creationId="{63E3E95C-87DD-E942-DF2E-D54DB4CD5DD1}"/>
          </ac:spMkLst>
        </pc:spChg>
        <pc:spChg chg="mod">
          <ac:chgData name="Niklas Radomski" userId="e601bc51e45071d1" providerId="LiveId" clId="{45701026-7E25-5947-8361-3496F0A3C9AA}" dt="2024-11-17T18:34:19.820" v="22297" actId="790"/>
          <ac:spMkLst>
            <pc:docMk/>
            <pc:sldMk cId="1634322520" sldId="344"/>
            <ac:spMk id="24" creationId="{E9D61A39-13B2-2963-AD34-6C3B4173ED77}"/>
          </ac:spMkLst>
        </pc:spChg>
        <pc:spChg chg="mod">
          <ac:chgData name="Niklas Radomski" userId="e601bc51e45071d1" providerId="LiveId" clId="{45701026-7E25-5947-8361-3496F0A3C9AA}" dt="2024-11-17T18:34:19.820" v="22297" actId="790"/>
          <ac:spMkLst>
            <pc:docMk/>
            <pc:sldMk cId="1634322520" sldId="344"/>
            <ac:spMk id="25" creationId="{389506EF-3D84-6E27-B732-D310C5AA0F94}"/>
          </ac:spMkLst>
        </pc:spChg>
        <pc:spChg chg="mod">
          <ac:chgData name="Niklas Radomski" userId="e601bc51e45071d1" providerId="LiveId" clId="{45701026-7E25-5947-8361-3496F0A3C9AA}" dt="2024-11-17T18:34:19.820" v="22297" actId="790"/>
          <ac:spMkLst>
            <pc:docMk/>
            <pc:sldMk cId="1634322520" sldId="344"/>
            <ac:spMk id="26" creationId="{9DE6F448-DC22-E955-9761-60EB2305BEEB}"/>
          </ac:spMkLst>
        </pc:spChg>
        <pc:spChg chg="mod">
          <ac:chgData name="Niklas Radomski" userId="e601bc51e45071d1" providerId="LiveId" clId="{45701026-7E25-5947-8361-3496F0A3C9AA}" dt="2024-11-17T18:34:19.820" v="22297" actId="790"/>
          <ac:spMkLst>
            <pc:docMk/>
            <pc:sldMk cId="1634322520" sldId="344"/>
            <ac:spMk id="27" creationId="{93D92494-F450-F83F-07F1-5325F13A8ACE}"/>
          </ac:spMkLst>
        </pc:spChg>
        <pc:spChg chg="mod">
          <ac:chgData name="Niklas Radomski" userId="e601bc51e45071d1" providerId="LiveId" clId="{45701026-7E25-5947-8361-3496F0A3C9AA}" dt="2024-11-17T18:34:19.820" v="22297" actId="790"/>
          <ac:spMkLst>
            <pc:docMk/>
            <pc:sldMk cId="1634322520" sldId="344"/>
            <ac:spMk id="28" creationId="{00E8056E-BB20-01A4-F977-D7B77B0CBA64}"/>
          </ac:spMkLst>
        </pc:spChg>
        <pc:spChg chg="mod">
          <ac:chgData name="Niklas Radomski" userId="e601bc51e45071d1" providerId="LiveId" clId="{45701026-7E25-5947-8361-3496F0A3C9AA}" dt="2024-11-17T18:34:19.820" v="22297" actId="790"/>
          <ac:spMkLst>
            <pc:docMk/>
            <pc:sldMk cId="1634322520" sldId="344"/>
            <ac:spMk id="29" creationId="{25411DDF-59FE-6692-9B13-C4EE9B853C18}"/>
          </ac:spMkLst>
        </pc:spChg>
        <pc:spChg chg="mod">
          <ac:chgData name="Niklas Radomski" userId="e601bc51e45071d1" providerId="LiveId" clId="{45701026-7E25-5947-8361-3496F0A3C9AA}" dt="2024-11-17T18:34:19.820" v="22297" actId="790"/>
          <ac:spMkLst>
            <pc:docMk/>
            <pc:sldMk cId="1634322520" sldId="344"/>
            <ac:spMk id="33" creationId="{5AF82459-1D14-47E6-ABC4-8A8708170F9A}"/>
          </ac:spMkLst>
        </pc:spChg>
        <pc:spChg chg="mod">
          <ac:chgData name="Niklas Radomski" userId="e601bc51e45071d1" providerId="LiveId" clId="{45701026-7E25-5947-8361-3496F0A3C9AA}" dt="2024-11-17T18:34:19.820" v="22297" actId="790"/>
          <ac:spMkLst>
            <pc:docMk/>
            <pc:sldMk cId="1634322520" sldId="344"/>
            <ac:spMk id="36" creationId="{815AE328-A35A-D576-2545-BCB55B5B136E}"/>
          </ac:spMkLst>
        </pc:spChg>
        <pc:spChg chg="mod">
          <ac:chgData name="Niklas Radomski" userId="e601bc51e45071d1" providerId="LiveId" clId="{45701026-7E25-5947-8361-3496F0A3C9AA}" dt="2024-11-17T18:34:19.820" v="22297" actId="790"/>
          <ac:spMkLst>
            <pc:docMk/>
            <pc:sldMk cId="1634322520" sldId="344"/>
            <ac:spMk id="37" creationId="{F542ED74-0E84-24CA-81E7-C5FFFB333F19}"/>
          </ac:spMkLst>
        </pc:spChg>
        <pc:spChg chg="mod">
          <ac:chgData name="Niklas Radomski" userId="e601bc51e45071d1" providerId="LiveId" clId="{45701026-7E25-5947-8361-3496F0A3C9AA}" dt="2024-11-17T18:34:19.820" v="22297" actId="790"/>
          <ac:spMkLst>
            <pc:docMk/>
            <pc:sldMk cId="1634322520" sldId="344"/>
            <ac:spMk id="40" creationId="{D0568C19-1593-60CB-8BDC-05FB238DF0C4}"/>
          </ac:spMkLst>
        </pc:spChg>
        <pc:spChg chg="mod">
          <ac:chgData name="Niklas Radomski" userId="e601bc51e45071d1" providerId="LiveId" clId="{45701026-7E25-5947-8361-3496F0A3C9AA}" dt="2024-11-17T18:34:19.820" v="22297" actId="790"/>
          <ac:spMkLst>
            <pc:docMk/>
            <pc:sldMk cId="1634322520" sldId="344"/>
            <ac:spMk id="41" creationId="{844FB25B-E89E-9CA8-F134-B777B6483F34}"/>
          </ac:spMkLst>
        </pc:spChg>
        <pc:spChg chg="mod">
          <ac:chgData name="Niklas Radomski" userId="e601bc51e45071d1" providerId="LiveId" clId="{45701026-7E25-5947-8361-3496F0A3C9AA}" dt="2024-11-17T18:34:19.820" v="22297" actId="790"/>
          <ac:spMkLst>
            <pc:docMk/>
            <pc:sldMk cId="1634322520" sldId="344"/>
            <ac:spMk id="43" creationId="{B8BBD3CD-8F88-901A-A052-93F40D07BCD4}"/>
          </ac:spMkLst>
        </pc:spChg>
        <pc:spChg chg="mod">
          <ac:chgData name="Niklas Radomski" userId="e601bc51e45071d1" providerId="LiveId" clId="{45701026-7E25-5947-8361-3496F0A3C9AA}" dt="2024-11-17T18:34:19.820" v="22297" actId="790"/>
          <ac:spMkLst>
            <pc:docMk/>
            <pc:sldMk cId="1634322520" sldId="344"/>
            <ac:spMk id="45" creationId="{C9CACA5F-3026-8F29-2472-36DFB5341665}"/>
          </ac:spMkLst>
        </pc:spChg>
        <pc:spChg chg="add mod">
          <ac:chgData name="Niklas Radomski" userId="e601bc51e45071d1" providerId="LiveId" clId="{45701026-7E25-5947-8361-3496F0A3C9AA}" dt="2024-11-17T18:34:19.820" v="22297" actId="790"/>
          <ac:spMkLst>
            <pc:docMk/>
            <pc:sldMk cId="1634322520" sldId="344"/>
            <ac:spMk id="46" creationId="{CB72BDF6-ED8A-BD87-FDA7-C25ED7D86D18}"/>
          </ac:spMkLst>
        </pc:spChg>
        <pc:spChg chg="add mod">
          <ac:chgData name="Niklas Radomski" userId="e601bc51e45071d1" providerId="LiveId" clId="{45701026-7E25-5947-8361-3496F0A3C9AA}" dt="2024-11-17T18:34:19.820" v="22297" actId="790"/>
          <ac:spMkLst>
            <pc:docMk/>
            <pc:sldMk cId="1634322520" sldId="344"/>
            <ac:spMk id="48" creationId="{27D62E06-63B7-B412-FFFA-1292535F1886}"/>
          </ac:spMkLst>
        </pc:spChg>
        <pc:spChg chg="add mod">
          <ac:chgData name="Niklas Radomski" userId="e601bc51e45071d1" providerId="LiveId" clId="{45701026-7E25-5947-8361-3496F0A3C9AA}" dt="2024-11-15T15:56:55.972" v="12952"/>
          <ac:spMkLst>
            <pc:docMk/>
            <pc:sldMk cId="1634322520" sldId="344"/>
            <ac:spMk id="50" creationId="{B2C14EAD-7397-5019-1F7F-9188AFDBB50A}"/>
          </ac:spMkLst>
        </pc:spChg>
        <pc:spChg chg="add mod">
          <ac:chgData name="Niklas Radomski" userId="e601bc51e45071d1" providerId="LiveId" clId="{45701026-7E25-5947-8361-3496F0A3C9AA}" dt="2024-11-15T15:56:59.370" v="12953"/>
          <ac:spMkLst>
            <pc:docMk/>
            <pc:sldMk cId="1634322520" sldId="344"/>
            <ac:spMk id="53" creationId="{C113D46A-3F95-3F48-DD7E-50C8AC6622A4}"/>
          </ac:spMkLst>
        </pc:spChg>
        <pc:spChg chg="add mod">
          <ac:chgData name="Niklas Radomski" userId="e601bc51e45071d1" providerId="LiveId" clId="{45701026-7E25-5947-8361-3496F0A3C9AA}" dt="2024-11-15T15:56:59.370" v="12953"/>
          <ac:spMkLst>
            <pc:docMk/>
            <pc:sldMk cId="1634322520" sldId="344"/>
            <ac:spMk id="54" creationId="{EC6DF844-5A64-61A3-5C67-F495D3CB5E58}"/>
          </ac:spMkLst>
        </pc:spChg>
        <pc:spChg chg="add mod">
          <ac:chgData name="Niklas Radomski" userId="e601bc51e45071d1" providerId="LiveId" clId="{45701026-7E25-5947-8361-3496F0A3C9AA}" dt="2024-11-17T18:34:19.820" v="22297" actId="790"/>
          <ac:spMkLst>
            <pc:docMk/>
            <pc:sldMk cId="1634322520" sldId="344"/>
            <ac:spMk id="56" creationId="{CAB6DEF2-3646-93AB-80A9-95C3997C113C}"/>
          </ac:spMkLst>
        </pc:spChg>
        <pc:spChg chg="add mod">
          <ac:chgData name="Niklas Radomski" userId="e601bc51e45071d1" providerId="LiveId" clId="{45701026-7E25-5947-8361-3496F0A3C9AA}" dt="2024-11-17T18:34:19.820" v="22297" actId="790"/>
          <ac:spMkLst>
            <pc:docMk/>
            <pc:sldMk cId="1634322520" sldId="344"/>
            <ac:spMk id="57" creationId="{9916E6CA-B09A-E0B1-B290-8F22F8BD601C}"/>
          </ac:spMkLst>
        </pc:spChg>
        <pc:spChg chg="add mod">
          <ac:chgData name="Niklas Radomski" userId="e601bc51e45071d1" providerId="LiveId" clId="{45701026-7E25-5947-8361-3496F0A3C9AA}" dt="2024-11-17T18:34:19.820" v="22297" actId="790"/>
          <ac:spMkLst>
            <pc:docMk/>
            <pc:sldMk cId="1634322520" sldId="344"/>
            <ac:spMk id="59" creationId="{8366067F-7D32-5A3D-22A9-A305E391131B}"/>
          </ac:spMkLst>
        </pc:spChg>
        <pc:spChg chg="mod">
          <ac:chgData name="Niklas Radomski" userId="e601bc51e45071d1" providerId="LiveId" clId="{45701026-7E25-5947-8361-3496F0A3C9AA}" dt="2024-11-17T18:34:19.820" v="22297" actId="790"/>
          <ac:spMkLst>
            <pc:docMk/>
            <pc:sldMk cId="1634322520" sldId="344"/>
            <ac:spMk id="60" creationId="{AF640057-60DA-B363-5622-E232027C387F}"/>
          </ac:spMkLst>
        </pc:spChg>
        <pc:spChg chg="mod">
          <ac:chgData name="Niklas Radomski" userId="e601bc51e45071d1" providerId="LiveId" clId="{45701026-7E25-5947-8361-3496F0A3C9AA}" dt="2024-11-17T18:34:19.820" v="22297" actId="790"/>
          <ac:spMkLst>
            <pc:docMk/>
            <pc:sldMk cId="1634322520" sldId="344"/>
            <ac:spMk id="61" creationId="{92DB5361-624B-C33A-6D61-5D41DFC4DA2F}"/>
          </ac:spMkLst>
        </pc:spChg>
        <pc:spChg chg="add mod">
          <ac:chgData name="Niklas Radomski" userId="e601bc51e45071d1" providerId="LiveId" clId="{45701026-7E25-5947-8361-3496F0A3C9AA}" dt="2024-11-17T18:34:19.820" v="22297" actId="790"/>
          <ac:spMkLst>
            <pc:docMk/>
            <pc:sldMk cId="1634322520" sldId="344"/>
            <ac:spMk id="192" creationId="{F34DC0BD-DEC7-3326-2DE1-D13D395DFDF2}"/>
          </ac:spMkLst>
        </pc:spChg>
        <pc:spChg chg="del">
          <ac:chgData name="Niklas Radomski" userId="e601bc51e45071d1" providerId="LiveId" clId="{45701026-7E25-5947-8361-3496F0A3C9AA}" dt="2024-11-15T15:53:42.703" v="12929" actId="478"/>
          <ac:spMkLst>
            <pc:docMk/>
            <pc:sldMk cId="1634322520" sldId="344"/>
            <ac:spMk id="193" creationId="{6C143A11-F038-A558-C454-A8ABAC23D07C}"/>
          </ac:spMkLst>
        </pc:spChg>
        <pc:spChg chg="mod">
          <ac:chgData name="Niklas Radomski" userId="e601bc51e45071d1" providerId="LiveId" clId="{45701026-7E25-5947-8361-3496F0A3C9AA}" dt="2024-11-17T18:34:19.820" v="22297" actId="790"/>
          <ac:spMkLst>
            <pc:docMk/>
            <pc:sldMk cId="1634322520" sldId="344"/>
            <ac:spMk id="199" creationId="{6DB6979B-BED5-00C6-7A02-0C109E1FBCA7}"/>
          </ac:spMkLst>
        </pc:spChg>
        <pc:spChg chg="mod">
          <ac:chgData name="Niklas Radomski" userId="e601bc51e45071d1" providerId="LiveId" clId="{45701026-7E25-5947-8361-3496F0A3C9AA}" dt="2024-11-17T18:34:19.820" v="22297" actId="790"/>
          <ac:spMkLst>
            <pc:docMk/>
            <pc:sldMk cId="1634322520" sldId="344"/>
            <ac:spMk id="201" creationId="{D66E0FBA-9C60-2484-6C0C-0633DA50B66E}"/>
          </ac:spMkLst>
        </pc:spChg>
        <pc:spChg chg="mod">
          <ac:chgData name="Niklas Radomski" userId="e601bc51e45071d1" providerId="LiveId" clId="{45701026-7E25-5947-8361-3496F0A3C9AA}" dt="2024-11-17T18:34:19.820" v="22297" actId="790"/>
          <ac:spMkLst>
            <pc:docMk/>
            <pc:sldMk cId="1634322520" sldId="344"/>
            <ac:spMk id="214" creationId="{AC251D16-4D68-CE29-D512-9F36F4B2CD1C}"/>
          </ac:spMkLst>
        </pc:spChg>
        <pc:spChg chg="mod">
          <ac:chgData name="Niklas Radomski" userId="e601bc51e45071d1" providerId="LiveId" clId="{45701026-7E25-5947-8361-3496F0A3C9AA}" dt="2024-11-17T18:34:19.820" v="22297" actId="790"/>
          <ac:spMkLst>
            <pc:docMk/>
            <pc:sldMk cId="1634322520" sldId="344"/>
            <ac:spMk id="215" creationId="{661EFCC0-406C-6DCD-CD8C-10C16BD8454A}"/>
          </ac:spMkLst>
        </pc:spChg>
        <pc:spChg chg="mod">
          <ac:chgData name="Niklas Radomski" userId="e601bc51e45071d1" providerId="LiveId" clId="{45701026-7E25-5947-8361-3496F0A3C9AA}" dt="2024-11-17T18:34:19.820" v="22297" actId="790"/>
          <ac:spMkLst>
            <pc:docMk/>
            <pc:sldMk cId="1634322520" sldId="344"/>
            <ac:spMk id="216" creationId="{97E1D344-3078-3F5A-FA51-18185C2FDC49}"/>
          </ac:spMkLst>
        </pc:spChg>
        <pc:spChg chg="mod">
          <ac:chgData name="Niklas Radomski" userId="e601bc51e45071d1" providerId="LiveId" clId="{45701026-7E25-5947-8361-3496F0A3C9AA}" dt="2024-11-17T18:34:19.820" v="22297" actId="790"/>
          <ac:spMkLst>
            <pc:docMk/>
            <pc:sldMk cId="1634322520" sldId="344"/>
            <ac:spMk id="225" creationId="{6998351F-D255-51AC-F9D5-E5EEAE2E0B30}"/>
          </ac:spMkLst>
        </pc:spChg>
        <pc:cxnChg chg="del">
          <ac:chgData name="Niklas Radomski" userId="e601bc51e45071d1" providerId="LiveId" clId="{45701026-7E25-5947-8361-3496F0A3C9AA}" dt="2024-11-15T15:53:42.703" v="12929" actId="478"/>
          <ac:cxnSpMkLst>
            <pc:docMk/>
            <pc:sldMk cId="1634322520" sldId="344"/>
            <ac:cxnSpMk id="10" creationId="{106D2869-408E-96B2-F569-ED63389FEAAC}"/>
          </ac:cxnSpMkLst>
        </pc:cxnChg>
        <pc:cxnChg chg="add mod">
          <ac:chgData name="Niklas Radomski" userId="e601bc51e45071d1" providerId="LiveId" clId="{45701026-7E25-5947-8361-3496F0A3C9AA}" dt="2024-11-15T15:57:05.724" v="12955" actId="1076"/>
          <ac:cxnSpMkLst>
            <pc:docMk/>
            <pc:sldMk cId="1634322520" sldId="344"/>
            <ac:cxnSpMk id="49" creationId="{D14E2B01-F730-2273-D991-F204E36111BB}"/>
          </ac:cxnSpMkLst>
        </pc:cxnChg>
        <pc:cxnChg chg="add mod">
          <ac:chgData name="Niklas Radomski" userId="e601bc51e45071d1" providerId="LiveId" clId="{45701026-7E25-5947-8361-3496F0A3C9AA}" dt="2024-11-15T15:56:55.972" v="12952"/>
          <ac:cxnSpMkLst>
            <pc:docMk/>
            <pc:sldMk cId="1634322520" sldId="344"/>
            <ac:cxnSpMk id="52" creationId="{9577CF85-0AF9-1A3D-EBD6-5D5ED4A7A24E}"/>
          </ac:cxnSpMkLst>
        </pc:cxnChg>
        <pc:cxnChg chg="add mod">
          <ac:chgData name="Niklas Radomski" userId="e601bc51e45071d1" providerId="LiveId" clId="{45701026-7E25-5947-8361-3496F0A3C9AA}" dt="2024-11-15T15:56:59.370" v="12953"/>
          <ac:cxnSpMkLst>
            <pc:docMk/>
            <pc:sldMk cId="1634322520" sldId="344"/>
            <ac:cxnSpMk id="55" creationId="{4A92D87F-4DA5-9458-39FE-495B15C44F35}"/>
          </ac:cxnSpMkLst>
        </pc:cxnChg>
        <pc:cxnChg chg="add mod">
          <ac:chgData name="Niklas Radomski" userId="e601bc51e45071d1" providerId="LiveId" clId="{45701026-7E25-5947-8361-3496F0A3C9AA}" dt="2024-11-15T15:57:18.009" v="12957" actId="1076"/>
          <ac:cxnSpMkLst>
            <pc:docMk/>
            <pc:sldMk cId="1634322520" sldId="344"/>
            <ac:cxnSpMk id="58" creationId="{692963B5-6130-2FB7-9286-8842B54E7B28}"/>
          </ac:cxnSpMkLst>
        </pc:cxnChg>
        <pc:cxnChg chg="add mod">
          <ac:chgData name="Niklas Radomski" userId="e601bc51e45071d1" providerId="LiveId" clId="{45701026-7E25-5947-8361-3496F0A3C9AA}" dt="2024-11-15T15:57:26.494" v="12959" actId="1076"/>
          <ac:cxnSpMkLst>
            <pc:docMk/>
            <pc:sldMk cId="1634322520" sldId="344"/>
            <ac:cxnSpMk id="194" creationId="{26C047E2-B77A-303A-9D99-BA050FB04CDF}"/>
          </ac:cxnSpMkLst>
        </pc:cxnChg>
      </pc:sldChg>
      <pc:sldChg chg="addSp delSp modSp add mod ord modAnim">
        <pc:chgData name="Niklas Radomski" userId="e601bc51e45071d1" providerId="LiveId" clId="{45701026-7E25-5947-8361-3496F0A3C9AA}" dt="2024-11-19T21:00:52.175" v="59749"/>
        <pc:sldMkLst>
          <pc:docMk/>
          <pc:sldMk cId="274388988" sldId="345"/>
        </pc:sldMkLst>
        <pc:spChg chg="mod">
          <ac:chgData name="Niklas Radomski" userId="e601bc51e45071d1" providerId="LiveId" clId="{45701026-7E25-5947-8361-3496F0A3C9AA}" dt="2024-11-17T18:34:19.820" v="22297" actId="790"/>
          <ac:spMkLst>
            <pc:docMk/>
            <pc:sldMk cId="274388988" sldId="345"/>
            <ac:spMk id="3" creationId="{7F9F73B7-7DDA-AD3E-E4A9-02864A774DD7}"/>
          </ac:spMkLst>
        </pc:spChg>
        <pc:spChg chg="mod">
          <ac:chgData name="Niklas Radomski" userId="e601bc51e45071d1" providerId="LiveId" clId="{45701026-7E25-5947-8361-3496F0A3C9AA}" dt="2024-11-17T18:34:19.820" v="22297" actId="790"/>
          <ac:spMkLst>
            <pc:docMk/>
            <pc:sldMk cId="274388988" sldId="345"/>
            <ac:spMk id="4" creationId="{159910B0-3391-8A36-9623-36EBD4748C04}"/>
          </ac:spMkLst>
        </pc:spChg>
        <pc:spChg chg="add mod">
          <ac:chgData name="Niklas Radomski" userId="e601bc51e45071d1" providerId="LiveId" clId="{45701026-7E25-5947-8361-3496F0A3C9AA}" dt="2024-11-19T21:00:52.175" v="59749"/>
          <ac:spMkLst>
            <pc:docMk/>
            <pc:sldMk cId="274388988" sldId="345"/>
            <ac:spMk id="8" creationId="{F88E4FA7-0592-C68E-FCC9-BF8DED83AC0B}"/>
          </ac:spMkLst>
        </pc:spChg>
        <pc:spChg chg="add mod">
          <ac:chgData name="Niklas Radomski" userId="e601bc51e45071d1" providerId="LiveId" clId="{45701026-7E25-5947-8361-3496F0A3C9AA}" dt="2024-11-17T18:34:19.820" v="22297" actId="790"/>
          <ac:spMkLst>
            <pc:docMk/>
            <pc:sldMk cId="274388988" sldId="345"/>
            <ac:spMk id="12" creationId="{4983DB6E-078C-5A4A-05C0-241F3EA8D2FE}"/>
          </ac:spMkLst>
        </pc:spChg>
        <pc:spChg chg="mod">
          <ac:chgData name="Niklas Radomski" userId="e601bc51e45071d1" providerId="LiveId" clId="{45701026-7E25-5947-8361-3496F0A3C9AA}" dt="2024-11-17T18:34:19.820" v="22297" actId="790"/>
          <ac:spMkLst>
            <pc:docMk/>
            <pc:sldMk cId="274388988" sldId="345"/>
            <ac:spMk id="15" creationId="{5F903ECE-D24D-3C4D-90A1-813DD6FDC124}"/>
          </ac:spMkLst>
        </pc:spChg>
        <pc:spChg chg="mod">
          <ac:chgData name="Niklas Radomski" userId="e601bc51e45071d1" providerId="LiveId" clId="{45701026-7E25-5947-8361-3496F0A3C9AA}" dt="2024-11-17T18:34:19.820" v="22297" actId="790"/>
          <ac:spMkLst>
            <pc:docMk/>
            <pc:sldMk cId="274388988" sldId="345"/>
            <ac:spMk id="19" creationId="{6CC33FFC-97E1-715F-568B-966E9DE6FE7C}"/>
          </ac:spMkLst>
        </pc:spChg>
        <pc:spChg chg="mod">
          <ac:chgData name="Niklas Radomski" userId="e601bc51e45071d1" providerId="LiveId" clId="{45701026-7E25-5947-8361-3496F0A3C9AA}" dt="2024-11-17T18:34:19.820" v="22297" actId="790"/>
          <ac:spMkLst>
            <pc:docMk/>
            <pc:sldMk cId="274388988" sldId="345"/>
            <ac:spMk id="22" creationId="{AC5D3BFB-EB37-C28F-ECC4-B7DAF67018EE}"/>
          </ac:spMkLst>
        </pc:spChg>
        <pc:spChg chg="mod">
          <ac:chgData name="Niklas Radomski" userId="e601bc51e45071d1" providerId="LiveId" clId="{45701026-7E25-5947-8361-3496F0A3C9AA}" dt="2024-11-17T18:34:19.820" v="22297" actId="790"/>
          <ac:spMkLst>
            <pc:docMk/>
            <pc:sldMk cId="274388988" sldId="345"/>
            <ac:spMk id="24" creationId="{A382ECE1-BABF-161E-D78F-E071F9890867}"/>
          </ac:spMkLst>
        </pc:spChg>
        <pc:spChg chg="mod">
          <ac:chgData name="Niklas Radomski" userId="e601bc51e45071d1" providerId="LiveId" clId="{45701026-7E25-5947-8361-3496F0A3C9AA}" dt="2024-11-17T18:34:19.820" v="22297" actId="790"/>
          <ac:spMkLst>
            <pc:docMk/>
            <pc:sldMk cId="274388988" sldId="345"/>
            <ac:spMk id="25" creationId="{56A270AC-5C97-68F0-4CA1-7A5F572A462D}"/>
          </ac:spMkLst>
        </pc:spChg>
        <pc:spChg chg="mod">
          <ac:chgData name="Niklas Radomski" userId="e601bc51e45071d1" providerId="LiveId" clId="{45701026-7E25-5947-8361-3496F0A3C9AA}" dt="2024-11-17T18:34:19.820" v="22297" actId="790"/>
          <ac:spMkLst>
            <pc:docMk/>
            <pc:sldMk cId="274388988" sldId="345"/>
            <ac:spMk id="26" creationId="{4B82390B-0E85-F0B5-9B59-428C16F7D76D}"/>
          </ac:spMkLst>
        </pc:spChg>
        <pc:spChg chg="mod">
          <ac:chgData name="Niklas Radomski" userId="e601bc51e45071d1" providerId="LiveId" clId="{45701026-7E25-5947-8361-3496F0A3C9AA}" dt="2024-11-17T18:34:19.820" v="22297" actId="790"/>
          <ac:spMkLst>
            <pc:docMk/>
            <pc:sldMk cId="274388988" sldId="345"/>
            <ac:spMk id="27" creationId="{2F5A0A63-58B0-08B8-F407-6146B7DB8646}"/>
          </ac:spMkLst>
        </pc:spChg>
        <pc:spChg chg="mod">
          <ac:chgData name="Niklas Radomski" userId="e601bc51e45071d1" providerId="LiveId" clId="{45701026-7E25-5947-8361-3496F0A3C9AA}" dt="2024-11-17T18:34:19.820" v="22297" actId="790"/>
          <ac:spMkLst>
            <pc:docMk/>
            <pc:sldMk cId="274388988" sldId="345"/>
            <ac:spMk id="28" creationId="{B5F8D90A-7662-FAC2-27D7-D19579A156B3}"/>
          </ac:spMkLst>
        </pc:spChg>
        <pc:spChg chg="mod">
          <ac:chgData name="Niklas Radomski" userId="e601bc51e45071d1" providerId="LiveId" clId="{45701026-7E25-5947-8361-3496F0A3C9AA}" dt="2024-11-17T18:34:19.820" v="22297" actId="790"/>
          <ac:spMkLst>
            <pc:docMk/>
            <pc:sldMk cId="274388988" sldId="345"/>
            <ac:spMk id="29" creationId="{CBF4F2CD-4155-48C3-3A70-1FE12732DBE4}"/>
          </ac:spMkLst>
        </pc:spChg>
        <pc:spChg chg="mod">
          <ac:chgData name="Niklas Radomski" userId="e601bc51e45071d1" providerId="LiveId" clId="{45701026-7E25-5947-8361-3496F0A3C9AA}" dt="2024-11-17T18:34:19.820" v="22297" actId="790"/>
          <ac:spMkLst>
            <pc:docMk/>
            <pc:sldMk cId="274388988" sldId="345"/>
            <ac:spMk id="31" creationId="{83658A99-9CAE-C2E1-A87E-7A1AF5474D5B}"/>
          </ac:spMkLst>
        </pc:spChg>
        <pc:spChg chg="mod">
          <ac:chgData name="Niklas Radomski" userId="e601bc51e45071d1" providerId="LiveId" clId="{45701026-7E25-5947-8361-3496F0A3C9AA}" dt="2024-11-17T18:34:19.820" v="22297" actId="790"/>
          <ac:spMkLst>
            <pc:docMk/>
            <pc:sldMk cId="274388988" sldId="345"/>
            <ac:spMk id="46" creationId="{61E914E1-4838-6629-5072-175462788FB8}"/>
          </ac:spMkLst>
        </pc:spChg>
        <pc:spChg chg="mod">
          <ac:chgData name="Niklas Radomski" userId="e601bc51e45071d1" providerId="LiveId" clId="{45701026-7E25-5947-8361-3496F0A3C9AA}" dt="2024-11-17T18:34:19.820" v="22297" actId="790"/>
          <ac:spMkLst>
            <pc:docMk/>
            <pc:sldMk cId="274388988" sldId="345"/>
            <ac:spMk id="225" creationId="{89EB4587-1D86-EB21-3D16-C4040160D144}"/>
          </ac:spMkLst>
        </pc:spChg>
        <pc:picChg chg="add mod">
          <ac:chgData name="Niklas Radomski" userId="e601bc51e45071d1" providerId="LiveId" clId="{45701026-7E25-5947-8361-3496F0A3C9AA}" dt="2024-11-15T15:58:14.641" v="12965" actId="1076"/>
          <ac:picMkLst>
            <pc:docMk/>
            <pc:sldMk cId="274388988" sldId="345"/>
            <ac:picMk id="7" creationId="{AB28C16B-9F07-FEC1-FC9E-B4616C0B15C7}"/>
          </ac:picMkLst>
        </pc:picChg>
        <pc:picChg chg="add del mod">
          <ac:chgData name="Niklas Radomski" userId="e601bc51e45071d1" providerId="LiveId" clId="{45701026-7E25-5947-8361-3496F0A3C9AA}" dt="2024-11-15T15:59:54.939" v="12982" actId="478"/>
          <ac:picMkLst>
            <pc:docMk/>
            <pc:sldMk cId="274388988" sldId="345"/>
            <ac:picMk id="11" creationId="{C11AF29A-7702-7274-D687-FCB60F54D6F9}"/>
          </ac:picMkLst>
        </pc:picChg>
        <pc:picChg chg="add mod">
          <ac:chgData name="Niklas Radomski" userId="e601bc51e45071d1" providerId="LiveId" clId="{45701026-7E25-5947-8361-3496F0A3C9AA}" dt="2024-11-15T16:00:24.029" v="12988" actId="1076"/>
          <ac:picMkLst>
            <pc:docMk/>
            <pc:sldMk cId="274388988" sldId="345"/>
            <ac:picMk id="13" creationId="{035146CA-484D-0A84-A780-7B655BA04F41}"/>
          </ac:picMkLst>
        </pc:picChg>
        <pc:cxnChg chg="add mod">
          <ac:chgData name="Niklas Radomski" userId="e601bc51e45071d1" providerId="LiveId" clId="{45701026-7E25-5947-8361-3496F0A3C9AA}" dt="2024-11-15T15:58:51.764" v="12970" actId="1582"/>
          <ac:cxnSpMkLst>
            <pc:docMk/>
            <pc:sldMk cId="274388988" sldId="345"/>
            <ac:cxnSpMk id="9" creationId="{3FBB53D0-15D2-5083-16D4-EED13A0719E0}"/>
          </ac:cxnSpMkLst>
        </pc:cxnChg>
        <pc:cxnChg chg="add mod">
          <ac:chgData name="Niklas Radomski" userId="e601bc51e45071d1" providerId="LiveId" clId="{45701026-7E25-5947-8361-3496F0A3C9AA}" dt="2024-11-15T15:59:48.127" v="12979" actId="1076"/>
          <ac:cxnSpMkLst>
            <pc:docMk/>
            <pc:sldMk cId="274388988" sldId="345"/>
            <ac:cxnSpMk id="10" creationId="{17C49250-5BFA-F649-B48C-DEAA82373903}"/>
          </ac:cxnSpMkLst>
        </pc:cxnChg>
        <pc:cxnChg chg="add mod">
          <ac:chgData name="Niklas Radomski" userId="e601bc51e45071d1" providerId="LiveId" clId="{45701026-7E25-5947-8361-3496F0A3C9AA}" dt="2024-11-15T16:00:11.167" v="12986" actId="1076"/>
          <ac:cxnSpMkLst>
            <pc:docMk/>
            <pc:sldMk cId="274388988" sldId="345"/>
            <ac:cxnSpMk id="14" creationId="{B7F3EA20-E089-A77F-AF29-788ACC888F52}"/>
          </ac:cxnSpMkLst>
        </pc:cxnChg>
        <pc:cxnChg chg="mod">
          <ac:chgData name="Niklas Radomski" userId="e601bc51e45071d1" providerId="LiveId" clId="{45701026-7E25-5947-8361-3496F0A3C9AA}" dt="2024-11-15T15:58:51.764" v="12970" actId="1582"/>
          <ac:cxnSpMkLst>
            <pc:docMk/>
            <pc:sldMk cId="274388988" sldId="345"/>
            <ac:cxnSpMk id="16" creationId="{54518D13-9562-C7C6-F3FB-BCF2350D13F1}"/>
          </ac:cxnSpMkLst>
        </pc:cxnChg>
        <pc:cxnChg chg="mod">
          <ac:chgData name="Niklas Radomski" userId="e601bc51e45071d1" providerId="LiveId" clId="{45701026-7E25-5947-8361-3496F0A3C9AA}" dt="2024-11-15T15:58:51.764" v="12970" actId="1582"/>
          <ac:cxnSpMkLst>
            <pc:docMk/>
            <pc:sldMk cId="274388988" sldId="345"/>
            <ac:cxnSpMk id="23" creationId="{29BC5550-7F48-31C9-6380-9CE9BD73F2D4}"/>
          </ac:cxnSpMkLst>
        </pc:cxnChg>
      </pc:sldChg>
      <pc:sldChg chg="addSp modSp add mod ord modTransition">
        <pc:chgData name="Niklas Radomski" userId="e601bc51e45071d1" providerId="LiveId" clId="{45701026-7E25-5947-8361-3496F0A3C9AA}" dt="2024-11-19T21:05:49.355" v="59782"/>
        <pc:sldMkLst>
          <pc:docMk/>
          <pc:sldMk cId="727923497" sldId="346"/>
        </pc:sldMkLst>
        <pc:spChg chg="mod">
          <ac:chgData name="Niklas Radomski" userId="e601bc51e45071d1" providerId="LiveId" clId="{45701026-7E25-5947-8361-3496F0A3C9AA}" dt="2024-11-17T18:34:19.820" v="22297" actId="790"/>
          <ac:spMkLst>
            <pc:docMk/>
            <pc:sldMk cId="727923497" sldId="346"/>
            <ac:spMk id="3" creationId="{5BD94ADA-84F0-08CD-3C6D-3CBCAC3ABD89}"/>
          </ac:spMkLst>
        </pc:spChg>
        <pc:spChg chg="mod">
          <ac:chgData name="Niklas Radomski" userId="e601bc51e45071d1" providerId="LiveId" clId="{45701026-7E25-5947-8361-3496F0A3C9AA}" dt="2024-11-17T18:34:19.820" v="22297" actId="790"/>
          <ac:spMkLst>
            <pc:docMk/>
            <pc:sldMk cId="727923497" sldId="346"/>
            <ac:spMk id="4" creationId="{CF653A19-DF63-4A4E-ED0F-D95E3E72D94A}"/>
          </ac:spMkLst>
        </pc:spChg>
        <pc:spChg chg="add mod">
          <ac:chgData name="Niklas Radomski" userId="e601bc51e45071d1" providerId="LiveId" clId="{45701026-7E25-5947-8361-3496F0A3C9AA}" dt="2024-11-19T21:00:52.175" v="59749"/>
          <ac:spMkLst>
            <pc:docMk/>
            <pc:sldMk cId="727923497" sldId="346"/>
            <ac:spMk id="9" creationId="{63F4C75F-25C0-8381-CFA0-5F7AB5704DA8}"/>
          </ac:spMkLst>
        </pc:spChg>
        <pc:spChg chg="mod">
          <ac:chgData name="Niklas Radomski" userId="e601bc51e45071d1" providerId="LiveId" clId="{45701026-7E25-5947-8361-3496F0A3C9AA}" dt="2024-11-17T18:34:19.820" v="22297" actId="790"/>
          <ac:spMkLst>
            <pc:docMk/>
            <pc:sldMk cId="727923497" sldId="346"/>
            <ac:spMk id="15" creationId="{BBC968E4-A074-F601-28DD-CCF96AF1BCEC}"/>
          </ac:spMkLst>
        </pc:spChg>
        <pc:spChg chg="mod">
          <ac:chgData name="Niklas Radomski" userId="e601bc51e45071d1" providerId="LiveId" clId="{45701026-7E25-5947-8361-3496F0A3C9AA}" dt="2024-11-17T18:34:19.820" v="22297" actId="790"/>
          <ac:spMkLst>
            <pc:docMk/>
            <pc:sldMk cId="727923497" sldId="346"/>
            <ac:spMk id="19" creationId="{E0AF11D9-1B06-4DD7-7780-49A13BC26ABE}"/>
          </ac:spMkLst>
        </pc:spChg>
        <pc:spChg chg="mod">
          <ac:chgData name="Niklas Radomski" userId="e601bc51e45071d1" providerId="LiveId" clId="{45701026-7E25-5947-8361-3496F0A3C9AA}" dt="2024-11-17T18:34:19.820" v="22297" actId="790"/>
          <ac:spMkLst>
            <pc:docMk/>
            <pc:sldMk cId="727923497" sldId="346"/>
            <ac:spMk id="22" creationId="{30FB3E60-8A85-4436-CDAB-8CDF64D1CA3A}"/>
          </ac:spMkLst>
        </pc:spChg>
        <pc:spChg chg="mod">
          <ac:chgData name="Niklas Radomski" userId="e601bc51e45071d1" providerId="LiveId" clId="{45701026-7E25-5947-8361-3496F0A3C9AA}" dt="2024-11-17T18:34:19.820" v="22297" actId="790"/>
          <ac:spMkLst>
            <pc:docMk/>
            <pc:sldMk cId="727923497" sldId="346"/>
            <ac:spMk id="24" creationId="{78831673-A349-5BC2-A874-2AED5DA00391}"/>
          </ac:spMkLst>
        </pc:spChg>
        <pc:spChg chg="mod">
          <ac:chgData name="Niklas Radomski" userId="e601bc51e45071d1" providerId="LiveId" clId="{45701026-7E25-5947-8361-3496F0A3C9AA}" dt="2024-11-17T18:34:19.820" v="22297" actId="790"/>
          <ac:spMkLst>
            <pc:docMk/>
            <pc:sldMk cId="727923497" sldId="346"/>
            <ac:spMk id="25" creationId="{A8639C48-5A7C-C7BB-9CF1-F7E2E21DFE19}"/>
          </ac:spMkLst>
        </pc:spChg>
        <pc:spChg chg="mod">
          <ac:chgData name="Niklas Radomski" userId="e601bc51e45071d1" providerId="LiveId" clId="{45701026-7E25-5947-8361-3496F0A3C9AA}" dt="2024-11-17T18:34:19.820" v="22297" actId="790"/>
          <ac:spMkLst>
            <pc:docMk/>
            <pc:sldMk cId="727923497" sldId="346"/>
            <ac:spMk id="26" creationId="{345181DC-0E46-D97A-A9F9-D2FA1AA7A97D}"/>
          </ac:spMkLst>
        </pc:spChg>
        <pc:spChg chg="mod">
          <ac:chgData name="Niklas Radomski" userId="e601bc51e45071d1" providerId="LiveId" clId="{45701026-7E25-5947-8361-3496F0A3C9AA}" dt="2024-11-17T18:34:19.820" v="22297" actId="790"/>
          <ac:spMkLst>
            <pc:docMk/>
            <pc:sldMk cId="727923497" sldId="346"/>
            <ac:spMk id="27" creationId="{37FBD3AA-90ED-EE9A-9A14-32E1C426D0D9}"/>
          </ac:spMkLst>
        </pc:spChg>
        <pc:spChg chg="mod">
          <ac:chgData name="Niklas Radomski" userId="e601bc51e45071d1" providerId="LiveId" clId="{45701026-7E25-5947-8361-3496F0A3C9AA}" dt="2024-11-17T18:34:19.820" v="22297" actId="790"/>
          <ac:spMkLst>
            <pc:docMk/>
            <pc:sldMk cId="727923497" sldId="346"/>
            <ac:spMk id="28" creationId="{8453CD34-A7B7-CC68-3B94-29E78B254DA8}"/>
          </ac:spMkLst>
        </pc:spChg>
        <pc:spChg chg="mod">
          <ac:chgData name="Niklas Radomski" userId="e601bc51e45071d1" providerId="LiveId" clId="{45701026-7E25-5947-8361-3496F0A3C9AA}" dt="2024-11-17T18:34:19.820" v="22297" actId="790"/>
          <ac:spMkLst>
            <pc:docMk/>
            <pc:sldMk cId="727923497" sldId="346"/>
            <ac:spMk id="29" creationId="{D0186A76-1C20-BE05-1E1D-F6DB2555195A}"/>
          </ac:spMkLst>
        </pc:spChg>
        <pc:spChg chg="mod">
          <ac:chgData name="Niklas Radomski" userId="e601bc51e45071d1" providerId="LiveId" clId="{45701026-7E25-5947-8361-3496F0A3C9AA}" dt="2024-11-17T18:34:19.820" v="22297" actId="790"/>
          <ac:spMkLst>
            <pc:docMk/>
            <pc:sldMk cId="727923497" sldId="346"/>
            <ac:spMk id="31" creationId="{4C08DD69-9AFB-31AD-8B4D-D27DC7AEB4E2}"/>
          </ac:spMkLst>
        </pc:spChg>
        <pc:spChg chg="mod">
          <ac:chgData name="Niklas Radomski" userId="e601bc51e45071d1" providerId="LiveId" clId="{45701026-7E25-5947-8361-3496F0A3C9AA}" dt="2024-11-17T18:34:19.820" v="22297" actId="790"/>
          <ac:spMkLst>
            <pc:docMk/>
            <pc:sldMk cId="727923497" sldId="346"/>
            <ac:spMk id="46" creationId="{4A3E2C32-4CC8-408F-0C05-2722AFF3F173}"/>
          </ac:spMkLst>
        </pc:spChg>
        <pc:spChg chg="mod">
          <ac:chgData name="Niklas Radomski" userId="e601bc51e45071d1" providerId="LiveId" clId="{45701026-7E25-5947-8361-3496F0A3C9AA}" dt="2024-11-17T18:34:19.820" v="22297" actId="790"/>
          <ac:spMkLst>
            <pc:docMk/>
            <pc:sldMk cId="727923497" sldId="346"/>
            <ac:spMk id="225" creationId="{22F83E79-CC34-C289-DCDB-416BDFB669B7}"/>
          </ac:spMkLst>
        </pc:spChg>
        <pc:cxnChg chg="add mod">
          <ac:chgData name="Niklas Radomski" userId="e601bc51e45071d1" providerId="LiveId" clId="{45701026-7E25-5947-8361-3496F0A3C9AA}" dt="2024-11-15T15:59:17.999" v="12976" actId="1076"/>
          <ac:cxnSpMkLst>
            <pc:docMk/>
            <pc:sldMk cId="727923497" sldId="346"/>
            <ac:cxnSpMk id="8" creationId="{B0C2A045-2F92-77FB-489A-460F0E6846F4}"/>
          </ac:cxnSpMkLst>
        </pc:cxnChg>
      </pc:sldChg>
      <pc:sldChg chg="modSp add del mod">
        <pc:chgData name="Niklas Radomski" userId="e601bc51e45071d1" providerId="LiveId" clId="{45701026-7E25-5947-8361-3496F0A3C9AA}" dt="2024-11-15T16:02:07.239" v="12999" actId="2696"/>
        <pc:sldMkLst>
          <pc:docMk/>
          <pc:sldMk cId="853381305" sldId="347"/>
        </pc:sldMkLst>
        <pc:spChg chg="mod">
          <ac:chgData name="Niklas Radomski" userId="e601bc51e45071d1" providerId="LiveId" clId="{45701026-7E25-5947-8361-3496F0A3C9AA}" dt="2024-11-15T16:01:52.493" v="12995" actId="1076"/>
          <ac:spMkLst>
            <pc:docMk/>
            <pc:sldMk cId="853381305" sldId="347"/>
            <ac:spMk id="202" creationId="{68AB58EE-96A1-8323-B48C-65202372A157}"/>
          </ac:spMkLst>
        </pc:spChg>
        <pc:picChg chg="mod">
          <ac:chgData name="Niklas Radomski" userId="e601bc51e45071d1" providerId="LiveId" clId="{45701026-7E25-5947-8361-3496F0A3C9AA}" dt="2024-11-15T16:02:01.253" v="12997" actId="1076"/>
          <ac:picMkLst>
            <pc:docMk/>
            <pc:sldMk cId="853381305" sldId="347"/>
            <ac:picMk id="4" creationId="{593BC839-8996-B11E-B481-46CD3CC1125E}"/>
          </ac:picMkLst>
        </pc:picChg>
        <pc:picChg chg="mod">
          <ac:chgData name="Niklas Radomski" userId="e601bc51e45071d1" providerId="LiveId" clId="{45701026-7E25-5947-8361-3496F0A3C9AA}" dt="2024-11-15T16:02:01.253" v="12997" actId="1076"/>
          <ac:picMkLst>
            <pc:docMk/>
            <pc:sldMk cId="853381305" sldId="347"/>
            <ac:picMk id="17" creationId="{13FCB169-22A6-9228-522B-DE55575D06DC}"/>
          </ac:picMkLst>
        </pc:picChg>
      </pc:sldChg>
      <pc:sldChg chg="addSp delSp modSp add mod modTransition delAnim">
        <pc:chgData name="Niklas Radomski" userId="e601bc51e45071d1" providerId="LiveId" clId="{45701026-7E25-5947-8361-3496F0A3C9AA}" dt="2024-11-19T21:00:52.175" v="59749"/>
        <pc:sldMkLst>
          <pc:docMk/>
          <pc:sldMk cId="2426354641" sldId="347"/>
        </pc:sldMkLst>
        <pc:spChg chg="add mod">
          <ac:chgData name="Niklas Radomski" userId="e601bc51e45071d1" providerId="LiveId" clId="{45701026-7E25-5947-8361-3496F0A3C9AA}" dt="2024-11-17T18:34:19.820" v="22297" actId="790"/>
          <ac:spMkLst>
            <pc:docMk/>
            <pc:sldMk cId="2426354641" sldId="347"/>
            <ac:spMk id="2" creationId="{DAC49BC2-FF1B-18C4-A199-205AA9E3868D}"/>
          </ac:spMkLst>
        </pc:spChg>
        <pc:spChg chg="add mod">
          <ac:chgData name="Niklas Radomski" userId="e601bc51e45071d1" providerId="LiveId" clId="{45701026-7E25-5947-8361-3496F0A3C9AA}" dt="2024-11-17T18:34:19.820" v="22297" actId="790"/>
          <ac:spMkLst>
            <pc:docMk/>
            <pc:sldMk cId="2426354641" sldId="347"/>
            <ac:spMk id="3" creationId="{D19FF3BF-EF7D-0269-29C5-DAFC0C824BAF}"/>
          </ac:spMkLst>
        </pc:spChg>
        <pc:spChg chg="mod">
          <ac:chgData name="Niklas Radomski" userId="e601bc51e45071d1" providerId="LiveId" clId="{45701026-7E25-5947-8361-3496F0A3C9AA}" dt="2024-11-17T18:34:19.820" v="22297" actId="790"/>
          <ac:spMkLst>
            <pc:docMk/>
            <pc:sldMk cId="2426354641" sldId="347"/>
            <ac:spMk id="4" creationId="{82900B87-510E-C54D-7FB6-6A0EEED8968C}"/>
          </ac:spMkLst>
        </pc:spChg>
        <pc:spChg chg="add mod">
          <ac:chgData name="Niklas Radomski" userId="e601bc51e45071d1" providerId="LiveId" clId="{45701026-7E25-5947-8361-3496F0A3C9AA}" dt="2024-11-19T21:00:52.175" v="59749"/>
          <ac:spMkLst>
            <pc:docMk/>
            <pc:sldMk cId="2426354641" sldId="347"/>
            <ac:spMk id="5" creationId="{3C7D31A9-AA83-4A99-50BA-3BF79DA62677}"/>
          </ac:spMkLst>
        </pc:spChg>
        <pc:spChg chg="del">
          <ac:chgData name="Niklas Radomski" userId="e601bc51e45071d1" providerId="LiveId" clId="{45701026-7E25-5947-8361-3496F0A3C9AA}" dt="2024-11-15T16:06:54.691" v="13149" actId="478"/>
          <ac:spMkLst>
            <pc:docMk/>
            <pc:sldMk cId="2426354641" sldId="347"/>
            <ac:spMk id="15" creationId="{3484368C-D47F-A127-7102-1BEE8A0A5D88}"/>
          </ac:spMkLst>
        </pc:spChg>
        <pc:spChg chg="del">
          <ac:chgData name="Niklas Radomski" userId="e601bc51e45071d1" providerId="LiveId" clId="{45701026-7E25-5947-8361-3496F0A3C9AA}" dt="2024-11-15T16:06:54.691" v="13149" actId="478"/>
          <ac:spMkLst>
            <pc:docMk/>
            <pc:sldMk cId="2426354641" sldId="347"/>
            <ac:spMk id="16" creationId="{DED38F95-682B-FDB7-DEC9-02F187C01957}"/>
          </ac:spMkLst>
        </pc:spChg>
        <pc:spChg chg="del">
          <ac:chgData name="Niklas Radomski" userId="e601bc51e45071d1" providerId="LiveId" clId="{45701026-7E25-5947-8361-3496F0A3C9AA}" dt="2024-11-15T16:06:54.691" v="13149" actId="478"/>
          <ac:spMkLst>
            <pc:docMk/>
            <pc:sldMk cId="2426354641" sldId="347"/>
            <ac:spMk id="18" creationId="{74245D5B-A3D3-AEE4-67F9-E945F6794D6C}"/>
          </ac:spMkLst>
        </pc:spChg>
        <pc:spChg chg="del">
          <ac:chgData name="Niklas Radomski" userId="e601bc51e45071d1" providerId="LiveId" clId="{45701026-7E25-5947-8361-3496F0A3C9AA}" dt="2024-11-15T16:06:54.691" v="13149" actId="478"/>
          <ac:spMkLst>
            <pc:docMk/>
            <pc:sldMk cId="2426354641" sldId="347"/>
            <ac:spMk id="20" creationId="{3A176B51-2027-B726-F7B6-A37CB294B95D}"/>
          </ac:spMkLst>
        </pc:spChg>
        <pc:spChg chg="del">
          <ac:chgData name="Niklas Radomski" userId="e601bc51e45071d1" providerId="LiveId" clId="{45701026-7E25-5947-8361-3496F0A3C9AA}" dt="2024-11-15T16:06:54.691" v="13149" actId="478"/>
          <ac:spMkLst>
            <pc:docMk/>
            <pc:sldMk cId="2426354641" sldId="347"/>
            <ac:spMk id="22" creationId="{942788C2-E042-D8D5-052E-BFD3FF51EC53}"/>
          </ac:spMkLst>
        </pc:spChg>
        <pc:spChg chg="del">
          <ac:chgData name="Niklas Radomski" userId="e601bc51e45071d1" providerId="LiveId" clId="{45701026-7E25-5947-8361-3496F0A3C9AA}" dt="2024-11-15T16:06:54.691" v="13149" actId="478"/>
          <ac:spMkLst>
            <pc:docMk/>
            <pc:sldMk cId="2426354641" sldId="347"/>
            <ac:spMk id="23" creationId="{4B3E554D-7605-D543-848D-2214F13B28F8}"/>
          </ac:spMkLst>
        </pc:spChg>
        <pc:spChg chg="del">
          <ac:chgData name="Niklas Radomski" userId="e601bc51e45071d1" providerId="LiveId" clId="{45701026-7E25-5947-8361-3496F0A3C9AA}" dt="2024-11-15T16:06:54.691" v="13149" actId="478"/>
          <ac:spMkLst>
            <pc:docMk/>
            <pc:sldMk cId="2426354641" sldId="347"/>
            <ac:spMk id="24" creationId="{E3D248AB-240B-2E52-4AFB-BC48ED242C7C}"/>
          </ac:spMkLst>
        </pc:spChg>
        <pc:spChg chg="del">
          <ac:chgData name="Niklas Radomski" userId="e601bc51e45071d1" providerId="LiveId" clId="{45701026-7E25-5947-8361-3496F0A3C9AA}" dt="2024-11-15T16:06:54.691" v="13149" actId="478"/>
          <ac:spMkLst>
            <pc:docMk/>
            <pc:sldMk cId="2426354641" sldId="347"/>
            <ac:spMk id="25" creationId="{BC29D8E6-5EC4-BA7B-BFE4-16FB04F4E30A}"/>
          </ac:spMkLst>
        </pc:spChg>
        <pc:spChg chg="add mod">
          <ac:chgData name="Niklas Radomski" userId="e601bc51e45071d1" providerId="LiveId" clId="{45701026-7E25-5947-8361-3496F0A3C9AA}" dt="2024-11-17T18:34:19.820" v="22297" actId="790"/>
          <ac:spMkLst>
            <pc:docMk/>
            <pc:sldMk cId="2426354641" sldId="347"/>
            <ac:spMk id="46" creationId="{E3BAC242-1785-B331-EB98-D5B27FB0D070}"/>
          </ac:spMkLst>
        </pc:spChg>
        <pc:spChg chg="del">
          <ac:chgData name="Niklas Radomski" userId="e601bc51e45071d1" providerId="LiveId" clId="{45701026-7E25-5947-8361-3496F0A3C9AA}" dt="2024-11-15T16:06:54.691" v="13149" actId="478"/>
          <ac:spMkLst>
            <pc:docMk/>
            <pc:sldMk cId="2426354641" sldId="347"/>
            <ac:spMk id="47" creationId="{42B62AF4-4F23-7532-60C9-613A075F1E20}"/>
          </ac:spMkLst>
        </pc:spChg>
        <pc:spChg chg="add mod">
          <ac:chgData name="Niklas Radomski" userId="e601bc51e45071d1" providerId="LiveId" clId="{45701026-7E25-5947-8361-3496F0A3C9AA}" dt="2024-11-17T18:34:19.820" v="22297" actId="790"/>
          <ac:spMkLst>
            <pc:docMk/>
            <pc:sldMk cId="2426354641" sldId="347"/>
            <ac:spMk id="49" creationId="{DCF08BF3-00D3-4572-80F6-3D5FAB286393}"/>
          </ac:spMkLst>
        </pc:spChg>
        <pc:spChg chg="add mod">
          <ac:chgData name="Niklas Radomski" userId="e601bc51e45071d1" providerId="LiveId" clId="{45701026-7E25-5947-8361-3496F0A3C9AA}" dt="2024-11-17T18:34:19.820" v="22297" actId="790"/>
          <ac:spMkLst>
            <pc:docMk/>
            <pc:sldMk cId="2426354641" sldId="347"/>
            <ac:spMk id="51" creationId="{6EFB0063-DDFD-1DB1-B4E5-147DFEC35897}"/>
          </ac:spMkLst>
        </pc:spChg>
        <pc:spChg chg="add mod">
          <ac:chgData name="Niklas Radomski" userId="e601bc51e45071d1" providerId="LiveId" clId="{45701026-7E25-5947-8361-3496F0A3C9AA}" dt="2024-11-17T18:34:19.820" v="22297" actId="790"/>
          <ac:spMkLst>
            <pc:docMk/>
            <pc:sldMk cId="2426354641" sldId="347"/>
            <ac:spMk id="56" creationId="{AA160135-A608-FCAE-02E2-CAA587A99795}"/>
          </ac:spMkLst>
        </pc:spChg>
        <pc:spChg chg="del">
          <ac:chgData name="Niklas Radomski" userId="e601bc51e45071d1" providerId="LiveId" clId="{45701026-7E25-5947-8361-3496F0A3C9AA}" dt="2024-11-15T16:06:54.691" v="13149" actId="478"/>
          <ac:spMkLst>
            <pc:docMk/>
            <pc:sldMk cId="2426354641" sldId="347"/>
            <ac:spMk id="204" creationId="{290F8528-BE27-CDFA-E572-B550CF6CDBED}"/>
          </ac:spMkLst>
        </pc:spChg>
        <pc:spChg chg="del">
          <ac:chgData name="Niklas Radomski" userId="e601bc51e45071d1" providerId="LiveId" clId="{45701026-7E25-5947-8361-3496F0A3C9AA}" dt="2024-11-15T16:06:54.691" v="13149" actId="478"/>
          <ac:spMkLst>
            <pc:docMk/>
            <pc:sldMk cId="2426354641" sldId="347"/>
            <ac:spMk id="205" creationId="{12818E05-1BAA-7067-EECC-0B318A17A1CE}"/>
          </ac:spMkLst>
        </pc:spChg>
        <pc:spChg chg="del">
          <ac:chgData name="Niklas Radomski" userId="e601bc51e45071d1" providerId="LiveId" clId="{45701026-7E25-5947-8361-3496F0A3C9AA}" dt="2024-11-15T16:06:54.691" v="13149" actId="478"/>
          <ac:spMkLst>
            <pc:docMk/>
            <pc:sldMk cId="2426354641" sldId="347"/>
            <ac:spMk id="206" creationId="{043C2EE4-23A7-04AF-58AD-99CDD447BDD1}"/>
          </ac:spMkLst>
        </pc:spChg>
        <pc:spChg chg="del">
          <ac:chgData name="Niklas Radomski" userId="e601bc51e45071d1" providerId="LiveId" clId="{45701026-7E25-5947-8361-3496F0A3C9AA}" dt="2024-11-15T16:06:54.691" v="13149" actId="478"/>
          <ac:spMkLst>
            <pc:docMk/>
            <pc:sldMk cId="2426354641" sldId="347"/>
            <ac:spMk id="207" creationId="{7665ECD9-7CE5-CECF-A5DA-15A75064EF79}"/>
          </ac:spMkLst>
        </pc:spChg>
        <pc:spChg chg="del">
          <ac:chgData name="Niklas Radomski" userId="e601bc51e45071d1" providerId="LiveId" clId="{45701026-7E25-5947-8361-3496F0A3C9AA}" dt="2024-11-15T16:06:54.691" v="13149" actId="478"/>
          <ac:spMkLst>
            <pc:docMk/>
            <pc:sldMk cId="2426354641" sldId="347"/>
            <ac:spMk id="208" creationId="{A62AB6EE-8D9A-2331-9AB5-EC322975B28B}"/>
          </ac:spMkLst>
        </pc:spChg>
        <pc:spChg chg="del">
          <ac:chgData name="Niklas Radomski" userId="e601bc51e45071d1" providerId="LiveId" clId="{45701026-7E25-5947-8361-3496F0A3C9AA}" dt="2024-11-15T16:06:54.691" v="13149" actId="478"/>
          <ac:spMkLst>
            <pc:docMk/>
            <pc:sldMk cId="2426354641" sldId="347"/>
            <ac:spMk id="209" creationId="{BF11FC7C-9241-A35A-1FFD-77A4C2728B42}"/>
          </ac:spMkLst>
        </pc:spChg>
        <pc:spChg chg="del">
          <ac:chgData name="Niklas Radomski" userId="e601bc51e45071d1" providerId="LiveId" clId="{45701026-7E25-5947-8361-3496F0A3C9AA}" dt="2024-11-15T16:06:54.691" v="13149" actId="478"/>
          <ac:spMkLst>
            <pc:docMk/>
            <pc:sldMk cId="2426354641" sldId="347"/>
            <ac:spMk id="210" creationId="{CFB7EBE8-CE5C-7BFA-671D-64739A952566}"/>
          </ac:spMkLst>
        </pc:spChg>
        <pc:spChg chg="del">
          <ac:chgData name="Niklas Radomski" userId="e601bc51e45071d1" providerId="LiveId" clId="{45701026-7E25-5947-8361-3496F0A3C9AA}" dt="2024-11-15T16:06:54.691" v="13149" actId="478"/>
          <ac:spMkLst>
            <pc:docMk/>
            <pc:sldMk cId="2426354641" sldId="347"/>
            <ac:spMk id="211" creationId="{B384E1E2-104A-DDA4-9CAC-44DD25ACB3AC}"/>
          </ac:spMkLst>
        </pc:spChg>
        <pc:spChg chg="del">
          <ac:chgData name="Niklas Radomski" userId="e601bc51e45071d1" providerId="LiveId" clId="{45701026-7E25-5947-8361-3496F0A3C9AA}" dt="2024-11-15T16:06:54.691" v="13149" actId="478"/>
          <ac:spMkLst>
            <pc:docMk/>
            <pc:sldMk cId="2426354641" sldId="347"/>
            <ac:spMk id="212" creationId="{BDEC5C28-544E-0F03-03E7-B262B31657DF}"/>
          </ac:spMkLst>
        </pc:spChg>
        <pc:spChg chg="mod">
          <ac:chgData name="Niklas Radomski" userId="e601bc51e45071d1" providerId="LiveId" clId="{45701026-7E25-5947-8361-3496F0A3C9AA}" dt="2024-11-17T18:34:19.820" v="22297" actId="790"/>
          <ac:spMkLst>
            <pc:docMk/>
            <pc:sldMk cId="2426354641" sldId="347"/>
            <ac:spMk id="225" creationId="{FFB14D91-A30A-CA3A-5D53-DF95550F5523}"/>
          </ac:spMkLst>
        </pc:spChg>
        <pc:picChg chg="add mod">
          <ac:chgData name="Niklas Radomski" userId="e601bc51e45071d1" providerId="LiveId" clId="{45701026-7E25-5947-8361-3496F0A3C9AA}" dt="2024-11-15T16:15:47.914" v="13309" actId="1076"/>
          <ac:picMkLst>
            <pc:docMk/>
            <pc:sldMk cId="2426354641" sldId="347"/>
            <ac:picMk id="6" creationId="{CDFFAAE3-BDEB-9FE7-0144-5C120D089500}"/>
          </ac:picMkLst>
        </pc:picChg>
        <pc:picChg chg="add mod">
          <ac:chgData name="Niklas Radomski" userId="e601bc51e45071d1" providerId="LiveId" clId="{45701026-7E25-5947-8361-3496F0A3C9AA}" dt="2024-11-15T16:15:47.914" v="13309" actId="1076"/>
          <ac:picMkLst>
            <pc:docMk/>
            <pc:sldMk cId="2426354641" sldId="347"/>
            <ac:picMk id="7" creationId="{679EAD5F-FBA4-5148-E331-EC62FD3BA9A3}"/>
          </ac:picMkLst>
        </pc:picChg>
        <pc:picChg chg="add mod">
          <ac:chgData name="Niklas Radomski" userId="e601bc51e45071d1" providerId="LiveId" clId="{45701026-7E25-5947-8361-3496F0A3C9AA}" dt="2024-11-15T16:15:47.914" v="13309" actId="1076"/>
          <ac:picMkLst>
            <pc:docMk/>
            <pc:sldMk cId="2426354641" sldId="347"/>
            <ac:picMk id="8" creationId="{2315FF0B-3D08-826B-04BC-CC029129796A}"/>
          </ac:picMkLst>
        </pc:picChg>
        <pc:picChg chg="add mod">
          <ac:chgData name="Niklas Radomski" userId="e601bc51e45071d1" providerId="LiveId" clId="{45701026-7E25-5947-8361-3496F0A3C9AA}" dt="2024-11-15T16:15:47.914" v="13309" actId="1076"/>
          <ac:picMkLst>
            <pc:docMk/>
            <pc:sldMk cId="2426354641" sldId="347"/>
            <ac:picMk id="9" creationId="{157D52F4-9C76-DC03-80C7-F07CECED2906}"/>
          </ac:picMkLst>
        </pc:picChg>
        <pc:picChg chg="add mod">
          <ac:chgData name="Niklas Radomski" userId="e601bc51e45071d1" providerId="LiveId" clId="{45701026-7E25-5947-8361-3496F0A3C9AA}" dt="2024-11-15T16:15:47.914" v="13309" actId="1076"/>
          <ac:picMkLst>
            <pc:docMk/>
            <pc:sldMk cId="2426354641" sldId="347"/>
            <ac:picMk id="10" creationId="{8A271695-0338-539F-A47D-F34F610AE946}"/>
          </ac:picMkLst>
        </pc:picChg>
        <pc:picChg chg="add mod">
          <ac:chgData name="Niklas Radomski" userId="e601bc51e45071d1" providerId="LiveId" clId="{45701026-7E25-5947-8361-3496F0A3C9AA}" dt="2024-11-15T16:15:47.914" v="13309" actId="1076"/>
          <ac:picMkLst>
            <pc:docMk/>
            <pc:sldMk cId="2426354641" sldId="347"/>
            <ac:picMk id="11" creationId="{3A55436B-ECD2-C940-904E-578052A56153}"/>
          </ac:picMkLst>
        </pc:picChg>
        <pc:picChg chg="add mod">
          <ac:chgData name="Niklas Radomski" userId="e601bc51e45071d1" providerId="LiveId" clId="{45701026-7E25-5947-8361-3496F0A3C9AA}" dt="2024-11-15T16:15:47.914" v="13309" actId="1076"/>
          <ac:picMkLst>
            <pc:docMk/>
            <pc:sldMk cId="2426354641" sldId="347"/>
            <ac:picMk id="12" creationId="{7851FE88-0292-F77E-70B5-D8C13FF6A684}"/>
          </ac:picMkLst>
        </pc:picChg>
        <pc:picChg chg="add mod">
          <ac:chgData name="Niklas Radomski" userId="e601bc51e45071d1" providerId="LiveId" clId="{45701026-7E25-5947-8361-3496F0A3C9AA}" dt="2024-11-15T16:15:47.914" v="13309" actId="1076"/>
          <ac:picMkLst>
            <pc:docMk/>
            <pc:sldMk cId="2426354641" sldId="347"/>
            <ac:picMk id="13" creationId="{88351A94-3F9C-257F-7680-945C193B8CF7}"/>
          </ac:picMkLst>
        </pc:picChg>
        <pc:picChg chg="add mod">
          <ac:chgData name="Niklas Radomski" userId="e601bc51e45071d1" providerId="LiveId" clId="{45701026-7E25-5947-8361-3496F0A3C9AA}" dt="2024-11-15T16:15:47.914" v="13309" actId="1076"/>
          <ac:picMkLst>
            <pc:docMk/>
            <pc:sldMk cId="2426354641" sldId="347"/>
            <ac:picMk id="14" creationId="{C33D4C00-B6F0-0C58-8028-1C71CD9A921F}"/>
          </ac:picMkLst>
        </pc:picChg>
        <pc:picChg chg="add mod">
          <ac:chgData name="Niklas Radomski" userId="e601bc51e45071d1" providerId="LiveId" clId="{45701026-7E25-5947-8361-3496F0A3C9AA}" dt="2024-11-15T16:15:47.914" v="13309" actId="1076"/>
          <ac:picMkLst>
            <pc:docMk/>
            <pc:sldMk cId="2426354641" sldId="347"/>
            <ac:picMk id="19" creationId="{A4FFAD4A-56FE-1A84-F74C-6C217DBF07DC}"/>
          </ac:picMkLst>
        </pc:picChg>
        <pc:picChg chg="add mod">
          <ac:chgData name="Niklas Radomski" userId="e601bc51e45071d1" providerId="LiveId" clId="{45701026-7E25-5947-8361-3496F0A3C9AA}" dt="2024-11-15T16:15:47.914" v="13309" actId="1076"/>
          <ac:picMkLst>
            <pc:docMk/>
            <pc:sldMk cId="2426354641" sldId="347"/>
            <ac:picMk id="28" creationId="{4E2B8F4C-1567-78BA-F8D4-2312AA7C4D92}"/>
          </ac:picMkLst>
        </pc:picChg>
        <pc:picChg chg="add mod">
          <ac:chgData name="Niklas Radomski" userId="e601bc51e45071d1" providerId="LiveId" clId="{45701026-7E25-5947-8361-3496F0A3C9AA}" dt="2024-11-15T16:15:47.914" v="13309" actId="1076"/>
          <ac:picMkLst>
            <pc:docMk/>
            <pc:sldMk cId="2426354641" sldId="347"/>
            <ac:picMk id="29" creationId="{5C331CFD-6252-9543-5DC7-5F7E158A0458}"/>
          </ac:picMkLst>
        </pc:picChg>
        <pc:picChg chg="add mod">
          <ac:chgData name="Niklas Radomski" userId="e601bc51e45071d1" providerId="LiveId" clId="{45701026-7E25-5947-8361-3496F0A3C9AA}" dt="2024-11-15T16:15:47.914" v="13309" actId="1076"/>
          <ac:picMkLst>
            <pc:docMk/>
            <pc:sldMk cId="2426354641" sldId="347"/>
            <ac:picMk id="31" creationId="{6F9C2ED9-A2F6-2990-932C-766432C66E79}"/>
          </ac:picMkLst>
        </pc:picChg>
        <pc:picChg chg="add mod">
          <ac:chgData name="Niklas Radomski" userId="e601bc51e45071d1" providerId="LiveId" clId="{45701026-7E25-5947-8361-3496F0A3C9AA}" dt="2024-11-15T16:15:47.914" v="13309" actId="1076"/>
          <ac:picMkLst>
            <pc:docMk/>
            <pc:sldMk cId="2426354641" sldId="347"/>
            <ac:picMk id="32" creationId="{ADA14281-F369-087A-0955-23CF910C0B19}"/>
          </ac:picMkLst>
        </pc:picChg>
        <pc:picChg chg="add mod">
          <ac:chgData name="Niklas Radomski" userId="e601bc51e45071d1" providerId="LiveId" clId="{45701026-7E25-5947-8361-3496F0A3C9AA}" dt="2024-11-15T16:15:47.914" v="13309" actId="1076"/>
          <ac:picMkLst>
            <pc:docMk/>
            <pc:sldMk cId="2426354641" sldId="347"/>
            <ac:picMk id="33" creationId="{1BC58F71-A87B-76F9-6ADC-18E7AFFF7E8F}"/>
          </ac:picMkLst>
        </pc:picChg>
        <pc:picChg chg="add mod">
          <ac:chgData name="Niklas Radomski" userId="e601bc51e45071d1" providerId="LiveId" clId="{45701026-7E25-5947-8361-3496F0A3C9AA}" dt="2024-11-15T16:15:47.914" v="13309" actId="1076"/>
          <ac:picMkLst>
            <pc:docMk/>
            <pc:sldMk cId="2426354641" sldId="347"/>
            <ac:picMk id="34" creationId="{4600DE38-8DA0-DCD4-1266-0D27FAB0C999}"/>
          </ac:picMkLst>
        </pc:picChg>
        <pc:picChg chg="add mod">
          <ac:chgData name="Niklas Radomski" userId="e601bc51e45071d1" providerId="LiveId" clId="{45701026-7E25-5947-8361-3496F0A3C9AA}" dt="2024-11-15T16:15:47.914" v="13309" actId="1076"/>
          <ac:picMkLst>
            <pc:docMk/>
            <pc:sldMk cId="2426354641" sldId="347"/>
            <ac:picMk id="35" creationId="{6E49165B-6AE7-CB0A-DC43-3526F3048AFB}"/>
          </ac:picMkLst>
        </pc:picChg>
        <pc:picChg chg="add mod">
          <ac:chgData name="Niklas Radomski" userId="e601bc51e45071d1" providerId="LiveId" clId="{45701026-7E25-5947-8361-3496F0A3C9AA}" dt="2024-11-15T16:15:47.914" v="13309" actId="1076"/>
          <ac:picMkLst>
            <pc:docMk/>
            <pc:sldMk cId="2426354641" sldId="347"/>
            <ac:picMk id="36" creationId="{9202E71D-55C7-EF83-94DF-921938F111B8}"/>
          </ac:picMkLst>
        </pc:picChg>
        <pc:picChg chg="add mod">
          <ac:chgData name="Niklas Radomski" userId="e601bc51e45071d1" providerId="LiveId" clId="{45701026-7E25-5947-8361-3496F0A3C9AA}" dt="2024-11-15T16:15:47.914" v="13309" actId="1076"/>
          <ac:picMkLst>
            <pc:docMk/>
            <pc:sldMk cId="2426354641" sldId="347"/>
            <ac:picMk id="37" creationId="{A5A425BE-8455-DEEC-F48C-ADCAED2B2063}"/>
          </ac:picMkLst>
        </pc:picChg>
        <pc:picChg chg="add mod">
          <ac:chgData name="Niklas Radomski" userId="e601bc51e45071d1" providerId="LiveId" clId="{45701026-7E25-5947-8361-3496F0A3C9AA}" dt="2024-11-15T16:15:47.914" v="13309" actId="1076"/>
          <ac:picMkLst>
            <pc:docMk/>
            <pc:sldMk cId="2426354641" sldId="347"/>
            <ac:picMk id="38" creationId="{11C063E6-65D1-BA50-F541-5FBC3CDC6922}"/>
          </ac:picMkLst>
        </pc:picChg>
        <pc:picChg chg="add mod">
          <ac:chgData name="Niklas Radomski" userId="e601bc51e45071d1" providerId="LiveId" clId="{45701026-7E25-5947-8361-3496F0A3C9AA}" dt="2024-11-15T16:15:47.914" v="13309" actId="1076"/>
          <ac:picMkLst>
            <pc:docMk/>
            <pc:sldMk cId="2426354641" sldId="347"/>
            <ac:picMk id="39" creationId="{51CC712D-7C2C-E38B-9C89-6700B32D84B7}"/>
          </ac:picMkLst>
        </pc:picChg>
        <pc:picChg chg="add mod">
          <ac:chgData name="Niklas Radomski" userId="e601bc51e45071d1" providerId="LiveId" clId="{45701026-7E25-5947-8361-3496F0A3C9AA}" dt="2024-11-15T16:15:47.914" v="13309" actId="1076"/>
          <ac:picMkLst>
            <pc:docMk/>
            <pc:sldMk cId="2426354641" sldId="347"/>
            <ac:picMk id="40" creationId="{60307EE9-BC9E-A5F4-9BC6-56EC84694E31}"/>
          </ac:picMkLst>
        </pc:picChg>
        <pc:picChg chg="add mod">
          <ac:chgData name="Niklas Radomski" userId="e601bc51e45071d1" providerId="LiveId" clId="{45701026-7E25-5947-8361-3496F0A3C9AA}" dt="2024-11-15T16:15:47.914" v="13309" actId="1076"/>
          <ac:picMkLst>
            <pc:docMk/>
            <pc:sldMk cId="2426354641" sldId="347"/>
            <ac:picMk id="41" creationId="{BBC48291-87C6-C3D7-7B41-AA0F35F180D1}"/>
          </ac:picMkLst>
        </pc:picChg>
        <pc:picChg chg="add mod">
          <ac:chgData name="Niklas Radomski" userId="e601bc51e45071d1" providerId="LiveId" clId="{45701026-7E25-5947-8361-3496F0A3C9AA}" dt="2024-11-15T16:15:47.914" v="13309" actId="1076"/>
          <ac:picMkLst>
            <pc:docMk/>
            <pc:sldMk cId="2426354641" sldId="347"/>
            <ac:picMk id="42" creationId="{C5072AD6-4578-6FBC-DD69-7AAF07BB5FA7}"/>
          </ac:picMkLst>
        </pc:picChg>
        <pc:picChg chg="add mod">
          <ac:chgData name="Niklas Radomski" userId="e601bc51e45071d1" providerId="LiveId" clId="{45701026-7E25-5947-8361-3496F0A3C9AA}" dt="2024-11-15T16:15:47.914" v="13309" actId="1076"/>
          <ac:picMkLst>
            <pc:docMk/>
            <pc:sldMk cId="2426354641" sldId="347"/>
            <ac:picMk id="45" creationId="{8CF1ABFB-2D6F-DDF0-829D-6640181A57DD}"/>
          </ac:picMkLst>
        </pc:picChg>
        <pc:cxnChg chg="del mod">
          <ac:chgData name="Niklas Radomski" userId="e601bc51e45071d1" providerId="LiveId" clId="{45701026-7E25-5947-8361-3496F0A3C9AA}" dt="2024-11-15T16:06:54.691" v="13149" actId="478"/>
          <ac:cxnSpMkLst>
            <pc:docMk/>
            <pc:sldMk cId="2426354641" sldId="347"/>
            <ac:cxnSpMk id="17" creationId="{FEB98D03-2A1D-0273-382E-90965281BAF5}"/>
          </ac:cxnSpMkLst>
        </pc:cxnChg>
        <pc:cxnChg chg="del">
          <ac:chgData name="Niklas Radomski" userId="e601bc51e45071d1" providerId="LiveId" clId="{45701026-7E25-5947-8361-3496F0A3C9AA}" dt="2024-11-15T16:06:54.691" v="13149" actId="478"/>
          <ac:cxnSpMkLst>
            <pc:docMk/>
            <pc:sldMk cId="2426354641" sldId="347"/>
            <ac:cxnSpMk id="21" creationId="{8A4A4BC6-22EE-F7C1-0C78-9E8FDE02D47F}"/>
          </ac:cxnSpMkLst>
        </pc:cxnChg>
        <pc:cxnChg chg="del">
          <ac:chgData name="Niklas Radomski" userId="e601bc51e45071d1" providerId="LiveId" clId="{45701026-7E25-5947-8361-3496F0A3C9AA}" dt="2024-11-15T16:06:54.691" v="13149" actId="478"/>
          <ac:cxnSpMkLst>
            <pc:docMk/>
            <pc:sldMk cId="2426354641" sldId="347"/>
            <ac:cxnSpMk id="26" creationId="{3B6695DB-6800-88AE-54DC-08B8B3AB2623}"/>
          </ac:cxnSpMkLst>
        </pc:cxnChg>
        <pc:cxnChg chg="del mod">
          <ac:chgData name="Niklas Radomski" userId="e601bc51e45071d1" providerId="LiveId" clId="{45701026-7E25-5947-8361-3496F0A3C9AA}" dt="2024-11-15T16:06:54.691" v="13149" actId="478"/>
          <ac:cxnSpMkLst>
            <pc:docMk/>
            <pc:sldMk cId="2426354641" sldId="347"/>
            <ac:cxnSpMk id="27" creationId="{15090355-78A2-02C3-E73A-BA07F1100447}"/>
          </ac:cxnSpMkLst>
        </pc:cxnChg>
        <pc:cxnChg chg="del">
          <ac:chgData name="Niklas Radomski" userId="e601bc51e45071d1" providerId="LiveId" clId="{45701026-7E25-5947-8361-3496F0A3C9AA}" dt="2024-11-15T16:06:54.691" v="13149" actId="478"/>
          <ac:cxnSpMkLst>
            <pc:docMk/>
            <pc:sldMk cId="2426354641" sldId="347"/>
            <ac:cxnSpMk id="30" creationId="{82F1D35D-09BA-0C85-A2DB-DC644D4F935B}"/>
          </ac:cxnSpMkLst>
        </pc:cxnChg>
        <pc:cxnChg chg="del mod">
          <ac:chgData name="Niklas Radomski" userId="e601bc51e45071d1" providerId="LiveId" clId="{45701026-7E25-5947-8361-3496F0A3C9AA}" dt="2024-11-15T16:06:54.691" v="13149" actId="478"/>
          <ac:cxnSpMkLst>
            <pc:docMk/>
            <pc:sldMk cId="2426354641" sldId="347"/>
            <ac:cxnSpMk id="43" creationId="{7D0C85A9-0608-B53C-EB6B-590486B611BB}"/>
          </ac:cxnSpMkLst>
        </pc:cxnChg>
        <pc:cxnChg chg="del mod">
          <ac:chgData name="Niklas Radomski" userId="e601bc51e45071d1" providerId="LiveId" clId="{45701026-7E25-5947-8361-3496F0A3C9AA}" dt="2024-11-15T16:06:54.691" v="13149" actId="478"/>
          <ac:cxnSpMkLst>
            <pc:docMk/>
            <pc:sldMk cId="2426354641" sldId="347"/>
            <ac:cxnSpMk id="44" creationId="{1DE9EC47-790E-8470-377E-D91F3659FADB}"/>
          </ac:cxnSpMkLst>
        </pc:cxnChg>
        <pc:cxnChg chg="del">
          <ac:chgData name="Niklas Radomski" userId="e601bc51e45071d1" providerId="LiveId" clId="{45701026-7E25-5947-8361-3496F0A3C9AA}" dt="2024-11-15T16:06:54.691" v="13149" actId="478"/>
          <ac:cxnSpMkLst>
            <pc:docMk/>
            <pc:sldMk cId="2426354641" sldId="347"/>
            <ac:cxnSpMk id="48" creationId="{7FCE6D37-A36E-0EF6-2EAB-755D3165884C}"/>
          </ac:cxnSpMkLst>
        </pc:cxnChg>
        <pc:cxnChg chg="del">
          <ac:chgData name="Niklas Radomski" userId="e601bc51e45071d1" providerId="LiveId" clId="{45701026-7E25-5947-8361-3496F0A3C9AA}" dt="2024-11-15T16:06:54.691" v="13149" actId="478"/>
          <ac:cxnSpMkLst>
            <pc:docMk/>
            <pc:sldMk cId="2426354641" sldId="347"/>
            <ac:cxnSpMk id="50" creationId="{30E1E551-2E39-44C0-F702-2CDA8DE6D134}"/>
          </ac:cxnSpMkLst>
        </pc:cxnChg>
        <pc:cxnChg chg="del">
          <ac:chgData name="Niklas Radomski" userId="e601bc51e45071d1" providerId="LiveId" clId="{45701026-7E25-5947-8361-3496F0A3C9AA}" dt="2024-11-15T16:06:54.691" v="13149" actId="478"/>
          <ac:cxnSpMkLst>
            <pc:docMk/>
            <pc:sldMk cId="2426354641" sldId="347"/>
            <ac:cxnSpMk id="52" creationId="{A88E8C52-B883-9C93-D60E-17A86F4F08E3}"/>
          </ac:cxnSpMkLst>
        </pc:cxnChg>
        <pc:cxnChg chg="del">
          <ac:chgData name="Niklas Radomski" userId="e601bc51e45071d1" providerId="LiveId" clId="{45701026-7E25-5947-8361-3496F0A3C9AA}" dt="2024-11-15T16:06:54.691" v="13149" actId="478"/>
          <ac:cxnSpMkLst>
            <pc:docMk/>
            <pc:sldMk cId="2426354641" sldId="347"/>
            <ac:cxnSpMk id="53" creationId="{1E1AC69B-57E9-6AFD-46A5-789522A5A705}"/>
          </ac:cxnSpMkLst>
        </pc:cxnChg>
        <pc:cxnChg chg="del">
          <ac:chgData name="Niklas Radomski" userId="e601bc51e45071d1" providerId="LiveId" clId="{45701026-7E25-5947-8361-3496F0A3C9AA}" dt="2024-11-15T16:06:54.691" v="13149" actId="478"/>
          <ac:cxnSpMkLst>
            <pc:docMk/>
            <pc:sldMk cId="2426354641" sldId="347"/>
            <ac:cxnSpMk id="54" creationId="{A90C0F81-0427-81A3-2F1F-E643E552AED9}"/>
          </ac:cxnSpMkLst>
        </pc:cxnChg>
        <pc:cxnChg chg="del">
          <ac:chgData name="Niklas Radomski" userId="e601bc51e45071d1" providerId="LiveId" clId="{45701026-7E25-5947-8361-3496F0A3C9AA}" dt="2024-11-15T16:06:54.691" v="13149" actId="478"/>
          <ac:cxnSpMkLst>
            <pc:docMk/>
            <pc:sldMk cId="2426354641" sldId="347"/>
            <ac:cxnSpMk id="55" creationId="{05050B26-3E29-36EC-BEA7-50E70E8BBB69}"/>
          </ac:cxnSpMkLst>
        </pc:cxnChg>
      </pc:sldChg>
      <pc:sldChg chg="addSp delSp modSp add mod ord modTransition modNotesTx">
        <pc:chgData name="Niklas Radomski" userId="e601bc51e45071d1" providerId="LiveId" clId="{45701026-7E25-5947-8361-3496F0A3C9AA}" dt="2024-11-19T21:08:32.429" v="59795"/>
        <pc:sldMkLst>
          <pc:docMk/>
          <pc:sldMk cId="3336856616" sldId="348"/>
        </pc:sldMkLst>
        <pc:spChg chg="add mod">
          <ac:chgData name="Niklas Radomski" userId="e601bc51e45071d1" providerId="LiveId" clId="{45701026-7E25-5947-8361-3496F0A3C9AA}" dt="2024-11-17T18:34:19.820" v="22297" actId="790"/>
          <ac:spMkLst>
            <pc:docMk/>
            <pc:sldMk cId="3336856616" sldId="348"/>
            <ac:spMk id="2" creationId="{47ADB96C-1E9F-4AB2-FA31-9FBCC3EC23C9}"/>
          </ac:spMkLst>
        </pc:spChg>
        <pc:spChg chg="add del mod">
          <ac:chgData name="Niklas Radomski" userId="e601bc51e45071d1" providerId="LiveId" clId="{45701026-7E25-5947-8361-3496F0A3C9AA}" dt="2024-11-19T21:08:15.988" v="59793" actId="478"/>
          <ac:spMkLst>
            <pc:docMk/>
            <pc:sldMk cId="3336856616" sldId="348"/>
            <ac:spMk id="3" creationId="{BFD1F21D-001D-0B3E-CE87-9640DA7EC869}"/>
          </ac:spMkLst>
        </pc:spChg>
        <pc:spChg chg="add del mod">
          <ac:chgData name="Niklas Radomski" userId="e601bc51e45071d1" providerId="LiveId" clId="{45701026-7E25-5947-8361-3496F0A3C9AA}" dt="2024-11-19T21:08:19.428" v="59794" actId="478"/>
          <ac:spMkLst>
            <pc:docMk/>
            <pc:sldMk cId="3336856616" sldId="348"/>
            <ac:spMk id="4" creationId="{21BF49E6-A0C9-6AA6-EC7E-EA8D30C7E4CF}"/>
          </ac:spMkLst>
        </pc:spChg>
        <pc:spChg chg="add mod">
          <ac:chgData name="Niklas Radomski" userId="e601bc51e45071d1" providerId="LiveId" clId="{45701026-7E25-5947-8361-3496F0A3C9AA}" dt="2024-11-17T18:34:19.820" v="22297" actId="790"/>
          <ac:spMkLst>
            <pc:docMk/>
            <pc:sldMk cId="3336856616" sldId="348"/>
            <ac:spMk id="5" creationId="{BCC2C80A-F4DD-1257-0CD1-8A1DEE4A1151}"/>
          </ac:spMkLst>
        </pc:spChg>
        <pc:spChg chg="add mod">
          <ac:chgData name="Niklas Radomski" userId="e601bc51e45071d1" providerId="LiveId" clId="{45701026-7E25-5947-8361-3496F0A3C9AA}" dt="2024-11-19T21:00:52.175" v="59749"/>
          <ac:spMkLst>
            <pc:docMk/>
            <pc:sldMk cId="3336856616" sldId="348"/>
            <ac:spMk id="6" creationId="{B75CFD60-43D4-3DE3-104B-BBD18BE46A4F}"/>
          </ac:spMkLst>
        </pc:spChg>
        <pc:spChg chg="add del mod">
          <ac:chgData name="Niklas Radomski" userId="e601bc51e45071d1" providerId="LiveId" clId="{45701026-7E25-5947-8361-3496F0A3C9AA}" dt="2024-11-17T13:15:05.221" v="14360" actId="478"/>
          <ac:spMkLst>
            <pc:docMk/>
            <pc:sldMk cId="3336856616" sldId="348"/>
            <ac:spMk id="10" creationId="{C24B87DE-3541-E1FF-0238-603B67E21CC1}"/>
          </ac:spMkLst>
        </pc:spChg>
        <pc:spChg chg="del">
          <ac:chgData name="Niklas Radomski" userId="e601bc51e45071d1" providerId="LiveId" clId="{45701026-7E25-5947-8361-3496F0A3C9AA}" dt="2024-11-16T20:26:46.649" v="13348" actId="478"/>
          <ac:spMkLst>
            <pc:docMk/>
            <pc:sldMk cId="3336856616" sldId="348"/>
            <ac:spMk id="264" creationId="{45B0DF81-B16E-D3E6-4A41-E87FA8AFEA59}"/>
          </ac:spMkLst>
        </pc:spChg>
        <pc:spChg chg="del">
          <ac:chgData name="Niklas Radomski" userId="e601bc51e45071d1" providerId="LiveId" clId="{45701026-7E25-5947-8361-3496F0A3C9AA}" dt="2024-11-16T20:26:46.649" v="13348" actId="478"/>
          <ac:spMkLst>
            <pc:docMk/>
            <pc:sldMk cId="3336856616" sldId="348"/>
            <ac:spMk id="265" creationId="{EA83238C-5E06-63CB-6885-0F9B1A992189}"/>
          </ac:spMkLst>
        </pc:spChg>
        <pc:spChg chg="del">
          <ac:chgData name="Niklas Radomski" userId="e601bc51e45071d1" providerId="LiveId" clId="{45701026-7E25-5947-8361-3496F0A3C9AA}" dt="2024-11-16T20:26:46.649" v="13348" actId="478"/>
          <ac:spMkLst>
            <pc:docMk/>
            <pc:sldMk cId="3336856616" sldId="348"/>
            <ac:spMk id="266" creationId="{9A8E3EDF-086B-F3A6-DD76-C9E5BC6F7615}"/>
          </ac:spMkLst>
        </pc:spChg>
        <pc:spChg chg="del">
          <ac:chgData name="Niklas Radomski" userId="e601bc51e45071d1" providerId="LiveId" clId="{45701026-7E25-5947-8361-3496F0A3C9AA}" dt="2024-11-16T20:26:46.649" v="13348" actId="478"/>
          <ac:spMkLst>
            <pc:docMk/>
            <pc:sldMk cId="3336856616" sldId="348"/>
            <ac:spMk id="267" creationId="{270009B5-AC13-F35A-9CAE-F5BC2B58EDF7}"/>
          </ac:spMkLst>
        </pc:spChg>
        <pc:spChg chg="del">
          <ac:chgData name="Niklas Radomski" userId="e601bc51e45071d1" providerId="LiveId" clId="{45701026-7E25-5947-8361-3496F0A3C9AA}" dt="2024-11-16T20:26:53.517" v="13350" actId="478"/>
          <ac:spMkLst>
            <pc:docMk/>
            <pc:sldMk cId="3336856616" sldId="348"/>
            <ac:spMk id="268" creationId="{79BE6A58-4CC9-23F1-3FC8-ABA9B31E6325}"/>
          </ac:spMkLst>
        </pc:spChg>
        <pc:spChg chg="del">
          <ac:chgData name="Niklas Radomski" userId="e601bc51e45071d1" providerId="LiveId" clId="{45701026-7E25-5947-8361-3496F0A3C9AA}" dt="2024-11-16T20:26:46.649" v="13348" actId="478"/>
          <ac:spMkLst>
            <pc:docMk/>
            <pc:sldMk cId="3336856616" sldId="348"/>
            <ac:spMk id="269" creationId="{BE54F0B2-805D-7AD6-0EA3-E82662EDAD79}"/>
          </ac:spMkLst>
        </pc:spChg>
        <pc:spChg chg="del">
          <ac:chgData name="Niklas Radomski" userId="e601bc51e45071d1" providerId="LiveId" clId="{45701026-7E25-5947-8361-3496F0A3C9AA}" dt="2024-11-16T20:26:50.918" v="13349" actId="478"/>
          <ac:spMkLst>
            <pc:docMk/>
            <pc:sldMk cId="3336856616" sldId="348"/>
            <ac:spMk id="270" creationId="{B641C6CB-85B1-A217-AFB3-0C86C0F5F429}"/>
          </ac:spMkLst>
        </pc:spChg>
        <pc:spChg chg="del">
          <ac:chgData name="Niklas Radomski" userId="e601bc51e45071d1" providerId="LiveId" clId="{45701026-7E25-5947-8361-3496F0A3C9AA}" dt="2024-11-16T20:26:46.649" v="13348" actId="478"/>
          <ac:spMkLst>
            <pc:docMk/>
            <pc:sldMk cId="3336856616" sldId="348"/>
            <ac:spMk id="271" creationId="{5407FCF0-3C46-1FF3-93BE-80A6FFC60E02}"/>
          </ac:spMkLst>
        </pc:spChg>
        <pc:spChg chg="mod">
          <ac:chgData name="Niklas Radomski" userId="e601bc51e45071d1" providerId="LiveId" clId="{45701026-7E25-5947-8361-3496F0A3C9AA}" dt="2024-11-17T18:34:19.820" v="22297" actId="790"/>
          <ac:spMkLst>
            <pc:docMk/>
            <pc:sldMk cId="3336856616" sldId="348"/>
            <ac:spMk id="272" creationId="{EFDED8D3-38EE-DC6C-A7F9-83CF50EB9C20}"/>
          </ac:spMkLst>
        </pc:spChg>
        <pc:picChg chg="add mod">
          <ac:chgData name="Niklas Radomski" userId="e601bc51e45071d1" providerId="LiveId" clId="{45701026-7E25-5947-8361-3496F0A3C9AA}" dt="2024-11-17T12:47:44.159" v="13667" actId="1076"/>
          <ac:picMkLst>
            <pc:docMk/>
            <pc:sldMk cId="3336856616" sldId="348"/>
            <ac:picMk id="7" creationId="{90EE3481-3D69-7BA6-9C86-3EBD844C0E11}"/>
          </ac:picMkLst>
        </pc:picChg>
        <pc:picChg chg="add mod">
          <ac:chgData name="Niklas Radomski" userId="e601bc51e45071d1" providerId="LiveId" clId="{45701026-7E25-5947-8361-3496F0A3C9AA}" dt="2024-11-17T12:47:05.631" v="13558" actId="14100"/>
          <ac:picMkLst>
            <pc:docMk/>
            <pc:sldMk cId="3336856616" sldId="348"/>
            <ac:picMk id="9" creationId="{8C49F4FF-4AE1-4634-F202-822410BBF28F}"/>
          </ac:picMkLst>
        </pc:picChg>
        <pc:picChg chg="del">
          <ac:chgData name="Niklas Radomski" userId="e601bc51e45071d1" providerId="LiveId" clId="{45701026-7E25-5947-8361-3496F0A3C9AA}" dt="2024-11-16T20:29:46.003" v="13423" actId="478"/>
          <ac:picMkLst>
            <pc:docMk/>
            <pc:sldMk cId="3336856616" sldId="348"/>
            <ac:picMk id="276" creationId="{C170CEE6-20A7-7724-1DD0-6FECF5F715A2}"/>
          </ac:picMkLst>
        </pc:picChg>
      </pc:sldChg>
      <pc:sldChg chg="addSp delSp modSp add mod ord modTransition">
        <pc:chgData name="Niklas Radomski" userId="e601bc51e45071d1" providerId="LiveId" clId="{45701026-7E25-5947-8361-3496F0A3C9AA}" dt="2024-11-19T21:08:03.530" v="59792"/>
        <pc:sldMkLst>
          <pc:docMk/>
          <pc:sldMk cId="3200205120" sldId="349"/>
        </pc:sldMkLst>
        <pc:spChg chg="del">
          <ac:chgData name="Niklas Radomski" userId="e601bc51e45071d1" providerId="LiveId" clId="{45701026-7E25-5947-8361-3496F0A3C9AA}" dt="2024-11-17T12:48:23.857" v="13748" actId="478"/>
          <ac:spMkLst>
            <pc:docMk/>
            <pc:sldMk cId="3200205120" sldId="349"/>
            <ac:spMk id="2" creationId="{9F4E5FBE-BF11-7DAF-E850-3ABD30B861C3}"/>
          </ac:spMkLst>
        </pc:spChg>
        <pc:spChg chg="add mod">
          <ac:chgData name="Niklas Radomski" userId="e601bc51e45071d1" providerId="LiveId" clId="{45701026-7E25-5947-8361-3496F0A3C9AA}" dt="2024-11-19T21:00:52.175" v="59749"/>
          <ac:spMkLst>
            <pc:docMk/>
            <pc:sldMk cId="3200205120" sldId="349"/>
            <ac:spMk id="2" creationId="{DD51BDE6-9790-F785-DF60-35DAD5882E9F}"/>
          </ac:spMkLst>
        </pc:spChg>
        <pc:spChg chg="mod">
          <ac:chgData name="Niklas Radomski" userId="e601bc51e45071d1" providerId="LiveId" clId="{45701026-7E25-5947-8361-3496F0A3C9AA}" dt="2024-11-17T18:34:19.820" v="22297" actId="790"/>
          <ac:spMkLst>
            <pc:docMk/>
            <pc:sldMk cId="3200205120" sldId="349"/>
            <ac:spMk id="3" creationId="{1067327A-0B10-1370-0554-CA390C113323}"/>
          </ac:spMkLst>
        </pc:spChg>
        <pc:spChg chg="mod">
          <ac:chgData name="Niklas Radomski" userId="e601bc51e45071d1" providerId="LiveId" clId="{45701026-7E25-5947-8361-3496F0A3C9AA}" dt="2024-11-17T18:34:19.820" v="22297" actId="790"/>
          <ac:spMkLst>
            <pc:docMk/>
            <pc:sldMk cId="3200205120" sldId="349"/>
            <ac:spMk id="4" creationId="{58E304F4-4529-7248-D3BC-64F6360FD4E0}"/>
          </ac:spMkLst>
        </pc:spChg>
        <pc:spChg chg="del">
          <ac:chgData name="Niklas Radomski" userId="e601bc51e45071d1" providerId="LiveId" clId="{45701026-7E25-5947-8361-3496F0A3C9AA}" dt="2024-11-17T12:48:23.857" v="13748" actId="478"/>
          <ac:spMkLst>
            <pc:docMk/>
            <pc:sldMk cId="3200205120" sldId="349"/>
            <ac:spMk id="5" creationId="{FEA8C1AD-6E7B-93A8-3A25-A9D4867509FA}"/>
          </ac:spMkLst>
        </pc:spChg>
        <pc:spChg chg="add del mod">
          <ac:chgData name="Niklas Radomski" userId="e601bc51e45071d1" providerId="LiveId" clId="{45701026-7E25-5947-8361-3496F0A3C9AA}" dt="2024-11-17T12:53:16.558" v="13886" actId="478"/>
          <ac:spMkLst>
            <pc:docMk/>
            <pc:sldMk cId="3200205120" sldId="349"/>
            <ac:spMk id="8" creationId="{8345C6FF-9953-250B-471F-D1A2C8C6EB36}"/>
          </ac:spMkLst>
        </pc:spChg>
        <pc:spChg chg="add del mod">
          <ac:chgData name="Niklas Radomski" userId="e601bc51e45071d1" providerId="LiveId" clId="{45701026-7E25-5947-8361-3496F0A3C9AA}" dt="2024-11-17T12:53:16.558" v="13886" actId="478"/>
          <ac:spMkLst>
            <pc:docMk/>
            <pc:sldMk cId="3200205120" sldId="349"/>
            <ac:spMk id="11" creationId="{779BF6C4-F782-CF3D-D4F9-748530DFEC41}"/>
          </ac:spMkLst>
        </pc:spChg>
        <pc:spChg chg="add mod">
          <ac:chgData name="Niklas Radomski" userId="e601bc51e45071d1" providerId="LiveId" clId="{45701026-7E25-5947-8361-3496F0A3C9AA}" dt="2024-11-17T18:34:19.820" v="22297" actId="790"/>
          <ac:spMkLst>
            <pc:docMk/>
            <pc:sldMk cId="3200205120" sldId="349"/>
            <ac:spMk id="12" creationId="{F04AE113-25F6-89BC-D89C-8A7AE9494085}"/>
          </ac:spMkLst>
        </pc:spChg>
        <pc:spChg chg="add mod">
          <ac:chgData name="Niklas Radomski" userId="e601bc51e45071d1" providerId="LiveId" clId="{45701026-7E25-5947-8361-3496F0A3C9AA}" dt="2024-11-17T18:34:19.820" v="22297" actId="790"/>
          <ac:spMkLst>
            <pc:docMk/>
            <pc:sldMk cId="3200205120" sldId="349"/>
            <ac:spMk id="17" creationId="{4DCD8BA3-1092-2EF6-94BB-1BAB332A8047}"/>
          </ac:spMkLst>
        </pc:spChg>
        <pc:spChg chg="add del">
          <ac:chgData name="Niklas Radomski" userId="e601bc51e45071d1" providerId="LiveId" clId="{45701026-7E25-5947-8361-3496F0A3C9AA}" dt="2024-11-17T12:52:33.053" v="13852" actId="478"/>
          <ac:spMkLst>
            <pc:docMk/>
            <pc:sldMk cId="3200205120" sldId="349"/>
            <ac:spMk id="18" creationId="{C05F1CAF-D16F-76F6-9828-BF85C443AF59}"/>
          </ac:spMkLst>
        </pc:spChg>
        <pc:spChg chg="add mod">
          <ac:chgData name="Niklas Radomski" userId="e601bc51e45071d1" providerId="LiveId" clId="{45701026-7E25-5947-8361-3496F0A3C9AA}" dt="2024-11-17T18:34:19.820" v="22297" actId="790"/>
          <ac:spMkLst>
            <pc:docMk/>
            <pc:sldMk cId="3200205120" sldId="349"/>
            <ac:spMk id="19" creationId="{1B1B8682-9A7A-425F-B383-9B1BA46C4729}"/>
          </ac:spMkLst>
        </pc:spChg>
        <pc:spChg chg="add mod">
          <ac:chgData name="Niklas Radomski" userId="e601bc51e45071d1" providerId="LiveId" clId="{45701026-7E25-5947-8361-3496F0A3C9AA}" dt="2024-11-17T18:34:19.820" v="22297" actId="790"/>
          <ac:spMkLst>
            <pc:docMk/>
            <pc:sldMk cId="3200205120" sldId="349"/>
            <ac:spMk id="20" creationId="{FD0D05DB-D1C2-90EA-F5EB-05454C11AAE2}"/>
          </ac:spMkLst>
        </pc:spChg>
        <pc:spChg chg="add mod">
          <ac:chgData name="Niklas Radomski" userId="e601bc51e45071d1" providerId="LiveId" clId="{45701026-7E25-5947-8361-3496F0A3C9AA}" dt="2024-11-17T18:34:19.820" v="22297" actId="790"/>
          <ac:spMkLst>
            <pc:docMk/>
            <pc:sldMk cId="3200205120" sldId="349"/>
            <ac:spMk id="21" creationId="{BD18267D-19CE-6AE7-5604-B585123F5A86}"/>
          </ac:spMkLst>
        </pc:spChg>
        <pc:spChg chg="add mod">
          <ac:chgData name="Niklas Radomski" userId="e601bc51e45071d1" providerId="LiveId" clId="{45701026-7E25-5947-8361-3496F0A3C9AA}" dt="2024-11-17T18:34:19.820" v="22297" actId="790"/>
          <ac:spMkLst>
            <pc:docMk/>
            <pc:sldMk cId="3200205120" sldId="349"/>
            <ac:spMk id="29" creationId="{891AB142-36CF-01E5-7951-5F2AD51C9689}"/>
          </ac:spMkLst>
        </pc:spChg>
        <pc:spChg chg="mod">
          <ac:chgData name="Niklas Radomski" userId="e601bc51e45071d1" providerId="LiveId" clId="{45701026-7E25-5947-8361-3496F0A3C9AA}" dt="2024-11-17T18:34:19.820" v="22297" actId="790"/>
          <ac:spMkLst>
            <pc:docMk/>
            <pc:sldMk cId="3200205120" sldId="349"/>
            <ac:spMk id="272" creationId="{720CD4A1-22BD-ACC6-D2BF-4CBBE993C6E6}"/>
          </ac:spMkLst>
        </pc:spChg>
        <pc:grpChg chg="add mod">
          <ac:chgData name="Niklas Radomski" userId="e601bc51e45071d1" providerId="LiveId" clId="{45701026-7E25-5947-8361-3496F0A3C9AA}" dt="2024-11-17T12:53:26.238" v="13888" actId="164"/>
          <ac:grpSpMkLst>
            <pc:docMk/>
            <pc:sldMk cId="3200205120" sldId="349"/>
            <ac:grpSpMk id="22" creationId="{0C1A2836-8E96-0604-AC8A-72231768B7E5}"/>
          </ac:grpSpMkLst>
        </pc:grpChg>
        <pc:grpChg chg="add mod">
          <ac:chgData name="Niklas Radomski" userId="e601bc51e45071d1" providerId="LiveId" clId="{45701026-7E25-5947-8361-3496F0A3C9AA}" dt="2024-11-17T12:53:41.168" v="13890" actId="1076"/>
          <ac:grpSpMkLst>
            <pc:docMk/>
            <pc:sldMk cId="3200205120" sldId="349"/>
            <ac:grpSpMk id="23" creationId="{34325235-6114-EBD5-288D-3C1545B84A75}"/>
          </ac:grpSpMkLst>
        </pc:grpChg>
        <pc:grpChg chg="add mod">
          <ac:chgData name="Niklas Radomski" userId="e601bc51e45071d1" providerId="LiveId" clId="{45701026-7E25-5947-8361-3496F0A3C9AA}" dt="2024-11-17T13:01:49.587" v="14240" actId="164"/>
          <ac:grpSpMkLst>
            <pc:docMk/>
            <pc:sldMk cId="3200205120" sldId="349"/>
            <ac:grpSpMk id="31" creationId="{D9AD6433-CA0B-6B76-D0F9-69522CD811B5}"/>
          </ac:grpSpMkLst>
        </pc:grpChg>
        <pc:picChg chg="add del mod">
          <ac:chgData name="Niklas Radomski" userId="e601bc51e45071d1" providerId="LiveId" clId="{45701026-7E25-5947-8361-3496F0A3C9AA}" dt="2024-11-17T12:53:16.558" v="13886" actId="478"/>
          <ac:picMkLst>
            <pc:docMk/>
            <pc:sldMk cId="3200205120" sldId="349"/>
            <ac:picMk id="6" creationId="{F2939ADF-CB3B-1026-3C65-CF513392C3D5}"/>
          </ac:picMkLst>
        </pc:picChg>
        <pc:picChg chg="del">
          <ac:chgData name="Niklas Radomski" userId="e601bc51e45071d1" providerId="LiveId" clId="{45701026-7E25-5947-8361-3496F0A3C9AA}" dt="2024-11-17T12:48:23.857" v="13748" actId="478"/>
          <ac:picMkLst>
            <pc:docMk/>
            <pc:sldMk cId="3200205120" sldId="349"/>
            <ac:picMk id="7" creationId="{82DEB555-90CA-FAB8-404B-35E60E1A75E5}"/>
          </ac:picMkLst>
        </pc:picChg>
        <pc:picChg chg="del">
          <ac:chgData name="Niklas Radomski" userId="e601bc51e45071d1" providerId="LiveId" clId="{45701026-7E25-5947-8361-3496F0A3C9AA}" dt="2024-11-17T12:48:23.857" v="13748" actId="478"/>
          <ac:picMkLst>
            <pc:docMk/>
            <pc:sldMk cId="3200205120" sldId="349"/>
            <ac:picMk id="9" creationId="{2306A299-1B5A-C76B-1C16-B9E9A8BFDEC6}"/>
          </ac:picMkLst>
        </pc:picChg>
        <pc:picChg chg="add del mod">
          <ac:chgData name="Niklas Radomski" userId="e601bc51e45071d1" providerId="LiveId" clId="{45701026-7E25-5947-8361-3496F0A3C9AA}" dt="2024-11-17T12:53:16.558" v="13886" actId="478"/>
          <ac:picMkLst>
            <pc:docMk/>
            <pc:sldMk cId="3200205120" sldId="349"/>
            <ac:picMk id="10" creationId="{B797658D-7ED1-4210-572D-C8AC4FC1CF9D}"/>
          </ac:picMkLst>
        </pc:picChg>
        <pc:picChg chg="add mod">
          <ac:chgData name="Niklas Radomski" userId="e601bc51e45071d1" providerId="LiveId" clId="{45701026-7E25-5947-8361-3496F0A3C9AA}" dt="2024-11-17T12:55:45.523" v="13916" actId="207"/>
          <ac:picMkLst>
            <pc:docMk/>
            <pc:sldMk cId="3200205120" sldId="349"/>
            <ac:picMk id="14" creationId="{DB7A385A-DB04-62F2-82A1-119649517FE0}"/>
          </ac:picMkLst>
        </pc:picChg>
        <pc:picChg chg="add mod">
          <ac:chgData name="Niklas Radomski" userId="e601bc51e45071d1" providerId="LiveId" clId="{45701026-7E25-5947-8361-3496F0A3C9AA}" dt="2024-11-17T13:01:49.587" v="14240" actId="164"/>
          <ac:picMkLst>
            <pc:docMk/>
            <pc:sldMk cId="3200205120" sldId="349"/>
            <ac:picMk id="15" creationId="{9C821FBC-25C8-A895-B7A0-EA542D1D1552}"/>
          </ac:picMkLst>
        </pc:picChg>
        <pc:picChg chg="add mod">
          <ac:chgData name="Niklas Radomski" userId="e601bc51e45071d1" providerId="LiveId" clId="{45701026-7E25-5947-8361-3496F0A3C9AA}" dt="2024-11-17T12:53:26.238" v="13888" actId="164"/>
          <ac:picMkLst>
            <pc:docMk/>
            <pc:sldMk cId="3200205120" sldId="349"/>
            <ac:picMk id="16" creationId="{60592871-CED6-6168-AF7B-6BA25CB63160}"/>
          </ac:picMkLst>
        </pc:picChg>
        <pc:picChg chg="add mod">
          <ac:chgData name="Niklas Radomski" userId="e601bc51e45071d1" providerId="LiveId" clId="{45701026-7E25-5947-8361-3496F0A3C9AA}" dt="2024-11-17T13:01:49.587" v="14240" actId="164"/>
          <ac:picMkLst>
            <pc:docMk/>
            <pc:sldMk cId="3200205120" sldId="349"/>
            <ac:picMk id="30" creationId="{9457C3C4-4D84-0268-0E81-5A87D7BA09B3}"/>
          </ac:picMkLst>
        </pc:picChg>
        <pc:cxnChg chg="add mod">
          <ac:chgData name="Niklas Radomski" userId="e601bc51e45071d1" providerId="LiveId" clId="{45701026-7E25-5947-8361-3496F0A3C9AA}" dt="2024-11-17T12:54:55.318" v="13905" actId="1582"/>
          <ac:cxnSpMkLst>
            <pc:docMk/>
            <pc:sldMk cId="3200205120" sldId="349"/>
            <ac:cxnSpMk id="25" creationId="{E01B5D4A-1E30-9920-9E25-E31D6CF35257}"/>
          </ac:cxnSpMkLst>
        </pc:cxnChg>
      </pc:sldChg>
      <pc:sldChg chg="add del">
        <pc:chgData name="Niklas Radomski" userId="e601bc51e45071d1" providerId="LiveId" clId="{45701026-7E25-5947-8361-3496F0A3C9AA}" dt="2024-11-17T14:56:52.149" v="17547" actId="2696"/>
        <pc:sldMkLst>
          <pc:docMk/>
          <pc:sldMk cId="4151175757" sldId="350"/>
        </pc:sldMkLst>
      </pc:sldChg>
      <pc:sldChg chg="addSp delSp modSp add mod ord modTransition">
        <pc:chgData name="Niklas Radomski" userId="e601bc51e45071d1" providerId="LiveId" clId="{45701026-7E25-5947-8361-3496F0A3C9AA}" dt="2024-11-19T21:00:52.175" v="59749"/>
        <pc:sldMkLst>
          <pc:docMk/>
          <pc:sldMk cId="1416020593" sldId="351"/>
        </pc:sldMkLst>
        <pc:spChg chg="add mod">
          <ac:chgData name="Niklas Radomski" userId="e601bc51e45071d1" providerId="LiveId" clId="{45701026-7E25-5947-8361-3496F0A3C9AA}" dt="2024-11-19T21:00:52.175" v="59749"/>
          <ac:spMkLst>
            <pc:docMk/>
            <pc:sldMk cId="1416020593" sldId="351"/>
            <ac:spMk id="2" creationId="{B5C05714-B01F-C851-A354-83323D86CEC4}"/>
          </ac:spMkLst>
        </pc:spChg>
        <pc:spChg chg="mod">
          <ac:chgData name="Niklas Radomski" userId="e601bc51e45071d1" providerId="LiveId" clId="{45701026-7E25-5947-8361-3496F0A3C9AA}" dt="2024-11-17T18:34:19.820" v="22297" actId="790"/>
          <ac:spMkLst>
            <pc:docMk/>
            <pc:sldMk cId="1416020593" sldId="351"/>
            <ac:spMk id="3" creationId="{2E2745F2-97F0-3049-9962-24E3C732CCA0}"/>
          </ac:spMkLst>
        </pc:spChg>
        <pc:spChg chg="mod">
          <ac:chgData name="Niklas Radomski" userId="e601bc51e45071d1" providerId="LiveId" clId="{45701026-7E25-5947-8361-3496F0A3C9AA}" dt="2024-11-17T18:34:19.820" v="22297" actId="790"/>
          <ac:spMkLst>
            <pc:docMk/>
            <pc:sldMk cId="1416020593" sldId="351"/>
            <ac:spMk id="4" creationId="{4BC0EF89-8182-8001-5C57-EF72F7DE4365}"/>
          </ac:spMkLst>
        </pc:spChg>
        <pc:spChg chg="add del">
          <ac:chgData name="Niklas Radomski" userId="e601bc51e45071d1" providerId="LiveId" clId="{45701026-7E25-5947-8361-3496F0A3C9AA}" dt="2024-11-17T12:57:17.054" v="14027" actId="22"/>
          <ac:spMkLst>
            <pc:docMk/>
            <pc:sldMk cId="1416020593" sldId="351"/>
            <ac:spMk id="6" creationId="{32D9F8DE-894F-805E-D9CE-EC04938E786B}"/>
          </ac:spMkLst>
        </pc:spChg>
        <pc:spChg chg="add mod">
          <ac:chgData name="Niklas Radomski" userId="e601bc51e45071d1" providerId="LiveId" clId="{45701026-7E25-5947-8361-3496F0A3C9AA}" dt="2024-11-17T18:34:19.820" v="22297" actId="790"/>
          <ac:spMkLst>
            <pc:docMk/>
            <pc:sldMk cId="1416020593" sldId="351"/>
            <ac:spMk id="8" creationId="{AD219BDA-6102-4035-957F-C868EA770875}"/>
          </ac:spMkLst>
        </pc:spChg>
        <pc:spChg chg="add mod">
          <ac:chgData name="Niklas Radomski" userId="e601bc51e45071d1" providerId="LiveId" clId="{45701026-7E25-5947-8361-3496F0A3C9AA}" dt="2024-11-17T18:34:19.820" v="22297" actId="790"/>
          <ac:spMkLst>
            <pc:docMk/>
            <pc:sldMk cId="1416020593" sldId="351"/>
            <ac:spMk id="9" creationId="{941FFC03-65DA-A568-C3E0-66C6D0B6A53B}"/>
          </ac:spMkLst>
        </pc:spChg>
        <pc:spChg chg="add mod">
          <ac:chgData name="Niklas Radomski" userId="e601bc51e45071d1" providerId="LiveId" clId="{45701026-7E25-5947-8361-3496F0A3C9AA}" dt="2024-11-17T18:34:19.820" v="22297" actId="790"/>
          <ac:spMkLst>
            <pc:docMk/>
            <pc:sldMk cId="1416020593" sldId="351"/>
            <ac:spMk id="10" creationId="{DFE34024-BD36-513F-2903-1DC2430D33C4}"/>
          </ac:spMkLst>
        </pc:spChg>
        <pc:spChg chg="mod">
          <ac:chgData name="Niklas Radomski" userId="e601bc51e45071d1" providerId="LiveId" clId="{45701026-7E25-5947-8361-3496F0A3C9AA}" dt="2024-11-17T18:34:19.820" v="22297" actId="790"/>
          <ac:spMkLst>
            <pc:docMk/>
            <pc:sldMk cId="1416020593" sldId="351"/>
            <ac:spMk id="12" creationId="{EE87DDA3-D62F-F15B-AAE0-2161EE59541E}"/>
          </ac:spMkLst>
        </pc:spChg>
        <pc:spChg chg="mod">
          <ac:chgData name="Niklas Radomski" userId="e601bc51e45071d1" providerId="LiveId" clId="{45701026-7E25-5947-8361-3496F0A3C9AA}" dt="2024-11-17T18:34:19.820" v="22297" actId="790"/>
          <ac:spMkLst>
            <pc:docMk/>
            <pc:sldMk cId="1416020593" sldId="351"/>
            <ac:spMk id="17" creationId="{75D98B5E-5359-4CCA-236E-B11A4578A0A5}"/>
          </ac:spMkLst>
        </pc:spChg>
        <pc:spChg chg="add mod">
          <ac:chgData name="Niklas Radomski" userId="e601bc51e45071d1" providerId="LiveId" clId="{45701026-7E25-5947-8361-3496F0A3C9AA}" dt="2024-11-17T18:34:19.820" v="22297" actId="790"/>
          <ac:spMkLst>
            <pc:docMk/>
            <pc:sldMk cId="1416020593" sldId="351"/>
            <ac:spMk id="18" creationId="{CE9F9AE0-F850-3BB1-9627-EFB4C679CA3C}"/>
          </ac:spMkLst>
        </pc:spChg>
        <pc:spChg chg="mod">
          <ac:chgData name="Niklas Radomski" userId="e601bc51e45071d1" providerId="LiveId" clId="{45701026-7E25-5947-8361-3496F0A3C9AA}" dt="2024-11-17T18:34:19.820" v="22297" actId="790"/>
          <ac:spMkLst>
            <pc:docMk/>
            <pc:sldMk cId="1416020593" sldId="351"/>
            <ac:spMk id="19" creationId="{A850ADC9-325B-150E-5549-6859033ED012}"/>
          </ac:spMkLst>
        </pc:spChg>
        <pc:spChg chg="mod">
          <ac:chgData name="Niklas Radomski" userId="e601bc51e45071d1" providerId="LiveId" clId="{45701026-7E25-5947-8361-3496F0A3C9AA}" dt="2024-11-17T18:34:19.820" v="22297" actId="790"/>
          <ac:spMkLst>
            <pc:docMk/>
            <pc:sldMk cId="1416020593" sldId="351"/>
            <ac:spMk id="20" creationId="{37CB12B5-D194-8400-659F-CB44FD0D34CE}"/>
          </ac:spMkLst>
        </pc:spChg>
        <pc:spChg chg="mod">
          <ac:chgData name="Niklas Radomski" userId="e601bc51e45071d1" providerId="LiveId" clId="{45701026-7E25-5947-8361-3496F0A3C9AA}" dt="2024-11-17T18:34:19.820" v="22297" actId="790"/>
          <ac:spMkLst>
            <pc:docMk/>
            <pc:sldMk cId="1416020593" sldId="351"/>
            <ac:spMk id="21" creationId="{31497424-13B1-5299-C000-1CCF233A3D60}"/>
          </ac:spMkLst>
        </pc:spChg>
        <pc:spChg chg="mod">
          <ac:chgData name="Niklas Radomski" userId="e601bc51e45071d1" providerId="LiveId" clId="{45701026-7E25-5947-8361-3496F0A3C9AA}" dt="2024-11-17T18:34:19.820" v="22297" actId="790"/>
          <ac:spMkLst>
            <pc:docMk/>
            <pc:sldMk cId="1416020593" sldId="351"/>
            <ac:spMk id="28" creationId="{B62A2427-8DE8-2532-477D-F84B2FEF48C8}"/>
          </ac:spMkLst>
        </pc:spChg>
        <pc:spChg chg="mod">
          <ac:chgData name="Niklas Radomski" userId="e601bc51e45071d1" providerId="LiveId" clId="{45701026-7E25-5947-8361-3496F0A3C9AA}" dt="2024-11-17T18:34:19.820" v="22297" actId="790"/>
          <ac:spMkLst>
            <pc:docMk/>
            <pc:sldMk cId="1416020593" sldId="351"/>
            <ac:spMk id="29" creationId="{5B9CC9C0-3B74-2645-0DC8-D5CE357090C8}"/>
          </ac:spMkLst>
        </pc:spChg>
        <pc:spChg chg="mod">
          <ac:chgData name="Niklas Radomski" userId="e601bc51e45071d1" providerId="LiveId" clId="{45701026-7E25-5947-8361-3496F0A3C9AA}" dt="2024-11-17T18:34:19.820" v="22297" actId="790"/>
          <ac:spMkLst>
            <pc:docMk/>
            <pc:sldMk cId="1416020593" sldId="351"/>
            <ac:spMk id="272" creationId="{5DBB2E9B-06C7-103B-6C9E-81EB78FD471A}"/>
          </ac:spMkLst>
        </pc:spChg>
        <pc:grpChg chg="mod">
          <ac:chgData name="Niklas Radomski" userId="e601bc51e45071d1" providerId="LiveId" clId="{45701026-7E25-5947-8361-3496F0A3C9AA}" dt="2024-11-17T12:58:14.527" v="14155" actId="1038"/>
          <ac:grpSpMkLst>
            <pc:docMk/>
            <pc:sldMk cId="1416020593" sldId="351"/>
            <ac:grpSpMk id="22" creationId="{2A58A7BB-C6B4-8D15-2CC3-3FDE2AC52B4A}"/>
          </ac:grpSpMkLst>
        </pc:grpChg>
        <pc:grpChg chg="mod">
          <ac:chgData name="Niklas Radomski" userId="e601bc51e45071d1" providerId="LiveId" clId="{45701026-7E25-5947-8361-3496F0A3C9AA}" dt="2024-11-17T12:56:44.737" v="13997" actId="1037"/>
          <ac:grpSpMkLst>
            <pc:docMk/>
            <pc:sldMk cId="1416020593" sldId="351"/>
            <ac:grpSpMk id="23" creationId="{1F7AB830-26D4-BF69-65F8-0AAB06D93729}"/>
          </ac:grpSpMkLst>
        </pc:grpChg>
        <pc:grpChg chg="add mod">
          <ac:chgData name="Niklas Radomski" userId="e601bc51e45071d1" providerId="LiveId" clId="{45701026-7E25-5947-8361-3496F0A3C9AA}" dt="2024-11-17T12:58:56.564" v="14165" actId="1076"/>
          <ac:grpSpMkLst>
            <pc:docMk/>
            <pc:sldMk cId="1416020593" sldId="351"/>
            <ac:grpSpMk id="26" creationId="{39C5EA83-E7CF-D324-69C8-A65FAD72668C}"/>
          </ac:grpSpMkLst>
        </pc:grpChg>
        <pc:grpChg chg="add mod">
          <ac:chgData name="Niklas Radomski" userId="e601bc51e45071d1" providerId="LiveId" clId="{45701026-7E25-5947-8361-3496F0A3C9AA}" dt="2024-11-17T13:01:35.658" v="14238" actId="164"/>
          <ac:grpSpMkLst>
            <pc:docMk/>
            <pc:sldMk cId="1416020593" sldId="351"/>
            <ac:grpSpMk id="32" creationId="{97ABFC16-B7A2-48F5-E937-E77A7E39223A}"/>
          </ac:grpSpMkLst>
        </pc:grpChg>
        <pc:grpChg chg="add mod">
          <ac:chgData name="Niklas Radomski" userId="e601bc51e45071d1" providerId="LiveId" clId="{45701026-7E25-5947-8361-3496F0A3C9AA}" dt="2024-11-17T13:01:42.515" v="14239" actId="164"/>
          <ac:grpSpMkLst>
            <pc:docMk/>
            <pc:sldMk cId="1416020593" sldId="351"/>
            <ac:grpSpMk id="33" creationId="{3ECDFF7D-7913-8C5C-C993-5471E9B09133}"/>
          </ac:grpSpMkLst>
        </pc:grpChg>
        <pc:picChg chg="add mod">
          <ac:chgData name="Niklas Radomski" userId="e601bc51e45071d1" providerId="LiveId" clId="{45701026-7E25-5947-8361-3496F0A3C9AA}" dt="2024-11-17T12:58:45.067" v="14163" actId="1076"/>
          <ac:picMkLst>
            <pc:docMk/>
            <pc:sldMk cId="1416020593" sldId="351"/>
            <ac:picMk id="11" creationId="{F0ED89C1-76B0-9965-096D-BBA54057B62B}"/>
          </ac:picMkLst>
        </pc:picChg>
        <pc:picChg chg="mod">
          <ac:chgData name="Niklas Radomski" userId="e601bc51e45071d1" providerId="LiveId" clId="{45701026-7E25-5947-8361-3496F0A3C9AA}" dt="2024-11-17T13:01:42.515" v="14239" actId="164"/>
          <ac:picMkLst>
            <pc:docMk/>
            <pc:sldMk cId="1416020593" sldId="351"/>
            <ac:picMk id="15" creationId="{59419A63-FF0F-8E3D-63BC-3855BEF766CB}"/>
          </ac:picMkLst>
        </pc:picChg>
        <pc:picChg chg="add del mod">
          <ac:chgData name="Niklas Radomski" userId="e601bc51e45071d1" providerId="LiveId" clId="{45701026-7E25-5947-8361-3496F0A3C9AA}" dt="2024-11-17T13:00:36.682" v="14233" actId="478"/>
          <ac:picMkLst>
            <pc:docMk/>
            <pc:sldMk cId="1416020593" sldId="351"/>
            <ac:picMk id="24" creationId="{CB2C9233-493B-7133-4089-25DD07AA8211}"/>
          </ac:picMkLst>
        </pc:picChg>
        <pc:picChg chg="mod">
          <ac:chgData name="Niklas Radomski" userId="e601bc51e45071d1" providerId="LiveId" clId="{45701026-7E25-5947-8361-3496F0A3C9AA}" dt="2024-11-17T12:59:50.174" v="14217" actId="692"/>
          <ac:picMkLst>
            <pc:docMk/>
            <pc:sldMk cId="1416020593" sldId="351"/>
            <ac:picMk id="27" creationId="{CD980A2A-607C-4DB6-892B-6A314FF5ED1D}"/>
          </ac:picMkLst>
        </pc:picChg>
        <pc:picChg chg="mod">
          <ac:chgData name="Niklas Radomski" userId="e601bc51e45071d1" providerId="LiveId" clId="{45701026-7E25-5947-8361-3496F0A3C9AA}" dt="2024-11-17T13:01:42.515" v="14239" actId="164"/>
          <ac:picMkLst>
            <pc:docMk/>
            <pc:sldMk cId="1416020593" sldId="351"/>
            <ac:picMk id="30" creationId="{D0BA8195-2730-F0EC-0D76-AA88FE345EDA}"/>
          </ac:picMkLst>
        </pc:picChg>
        <pc:picChg chg="add del mod">
          <ac:chgData name="Niklas Radomski" userId="e601bc51e45071d1" providerId="LiveId" clId="{45701026-7E25-5947-8361-3496F0A3C9AA}" dt="2024-11-17T13:00:33.244" v="14231" actId="1076"/>
          <ac:picMkLst>
            <pc:docMk/>
            <pc:sldMk cId="1416020593" sldId="351"/>
            <ac:picMk id="31" creationId="{662FC665-13FB-BBB6-133B-6A10F59D6977}"/>
          </ac:picMkLst>
        </pc:picChg>
        <pc:cxnChg chg="add mod">
          <ac:chgData name="Niklas Radomski" userId="e601bc51e45071d1" providerId="LiveId" clId="{45701026-7E25-5947-8361-3496F0A3C9AA}" dt="2024-11-17T12:58:45.067" v="14163" actId="1076"/>
          <ac:cxnSpMkLst>
            <pc:docMk/>
            <pc:sldMk cId="1416020593" sldId="351"/>
            <ac:cxnSpMk id="13" creationId="{1591746E-B86A-3F2E-838A-57980F5793DD}"/>
          </ac:cxnSpMkLst>
        </pc:cxnChg>
        <pc:cxnChg chg="mod">
          <ac:chgData name="Niklas Radomski" userId="e601bc51e45071d1" providerId="LiveId" clId="{45701026-7E25-5947-8361-3496F0A3C9AA}" dt="2024-11-17T12:58:05.662" v="14111" actId="1038"/>
          <ac:cxnSpMkLst>
            <pc:docMk/>
            <pc:sldMk cId="1416020593" sldId="351"/>
            <ac:cxnSpMk id="25" creationId="{473D8558-6E1E-725F-F303-852A1F785AAF}"/>
          </ac:cxnSpMkLst>
        </pc:cxnChg>
      </pc:sldChg>
      <pc:sldChg chg="addSp delSp modSp add mod modTransition">
        <pc:chgData name="Niklas Radomski" userId="e601bc51e45071d1" providerId="LiveId" clId="{45701026-7E25-5947-8361-3496F0A3C9AA}" dt="2024-11-19T21:08:52.822" v="59797"/>
        <pc:sldMkLst>
          <pc:docMk/>
          <pc:sldMk cId="1203768725" sldId="352"/>
        </pc:sldMkLst>
        <pc:spChg chg="add mod">
          <ac:chgData name="Niklas Radomski" userId="e601bc51e45071d1" providerId="LiveId" clId="{45701026-7E25-5947-8361-3496F0A3C9AA}" dt="2024-11-19T21:00:52.175" v="59749"/>
          <ac:spMkLst>
            <pc:docMk/>
            <pc:sldMk cId="1203768725" sldId="352"/>
            <ac:spMk id="2" creationId="{1A0C6330-0AAA-CFB4-044D-132005E0B320}"/>
          </ac:spMkLst>
        </pc:spChg>
        <pc:spChg chg="del">
          <ac:chgData name="Niklas Radomski" userId="e601bc51e45071d1" providerId="LiveId" clId="{45701026-7E25-5947-8361-3496F0A3C9AA}" dt="2024-11-17T13:06:19.235" v="14247" actId="478"/>
          <ac:spMkLst>
            <pc:docMk/>
            <pc:sldMk cId="1203768725" sldId="352"/>
            <ac:spMk id="4" creationId="{D1A96F1F-9F02-B425-DB06-752843637811}"/>
          </ac:spMkLst>
        </pc:spChg>
        <pc:spChg chg="add mod">
          <ac:chgData name="Niklas Radomski" userId="e601bc51e45071d1" providerId="LiveId" clId="{45701026-7E25-5947-8361-3496F0A3C9AA}" dt="2024-11-17T18:34:19.820" v="22297" actId="790"/>
          <ac:spMkLst>
            <pc:docMk/>
            <pc:sldMk cId="1203768725" sldId="352"/>
            <ac:spMk id="6" creationId="{88344321-BDCB-BAAB-06AA-7397832DE15D}"/>
          </ac:spMkLst>
        </pc:spChg>
        <pc:spChg chg="del">
          <ac:chgData name="Niklas Radomski" userId="e601bc51e45071d1" providerId="LiveId" clId="{45701026-7E25-5947-8361-3496F0A3C9AA}" dt="2024-11-17T13:06:19.235" v="14247" actId="478"/>
          <ac:spMkLst>
            <pc:docMk/>
            <pc:sldMk cId="1203768725" sldId="352"/>
            <ac:spMk id="8" creationId="{736C883C-3FE8-20A9-5560-DF9F1109B759}"/>
          </ac:spMkLst>
        </pc:spChg>
        <pc:spChg chg="del">
          <ac:chgData name="Niklas Radomski" userId="e601bc51e45071d1" providerId="LiveId" clId="{45701026-7E25-5947-8361-3496F0A3C9AA}" dt="2024-11-17T13:06:19.235" v="14247" actId="478"/>
          <ac:spMkLst>
            <pc:docMk/>
            <pc:sldMk cId="1203768725" sldId="352"/>
            <ac:spMk id="9" creationId="{4489DF8E-9F27-27A1-BA35-93EF158D1431}"/>
          </ac:spMkLst>
        </pc:spChg>
        <pc:spChg chg="del">
          <ac:chgData name="Niklas Radomski" userId="e601bc51e45071d1" providerId="LiveId" clId="{45701026-7E25-5947-8361-3496F0A3C9AA}" dt="2024-11-17T13:06:19.235" v="14247" actId="478"/>
          <ac:spMkLst>
            <pc:docMk/>
            <pc:sldMk cId="1203768725" sldId="352"/>
            <ac:spMk id="10" creationId="{E88D7B72-EEB9-46CA-040E-296A6A3542C5}"/>
          </ac:spMkLst>
        </pc:spChg>
        <pc:spChg chg="mod">
          <ac:chgData name="Niklas Radomski" userId="e601bc51e45071d1" providerId="LiveId" clId="{45701026-7E25-5947-8361-3496F0A3C9AA}" dt="2024-11-17T18:34:19.820" v="22297" actId="790"/>
          <ac:spMkLst>
            <pc:docMk/>
            <pc:sldMk cId="1203768725" sldId="352"/>
            <ac:spMk id="12" creationId="{50E7DC7C-A186-7D75-AA75-635B5515AEE5}"/>
          </ac:spMkLst>
        </pc:spChg>
        <pc:spChg chg="del">
          <ac:chgData name="Niklas Radomski" userId="e601bc51e45071d1" providerId="LiveId" clId="{45701026-7E25-5947-8361-3496F0A3C9AA}" dt="2024-11-17T13:06:19.235" v="14247" actId="478"/>
          <ac:spMkLst>
            <pc:docMk/>
            <pc:sldMk cId="1203768725" sldId="352"/>
            <ac:spMk id="18" creationId="{86ABDD2F-7287-74A4-05A5-5F6A5C8286DC}"/>
          </ac:spMkLst>
        </pc:spChg>
        <pc:spChg chg="del">
          <ac:chgData name="Niklas Radomski" userId="e601bc51e45071d1" providerId="LiveId" clId="{45701026-7E25-5947-8361-3496F0A3C9AA}" dt="2024-11-17T13:06:19.235" v="14247" actId="478"/>
          <ac:spMkLst>
            <pc:docMk/>
            <pc:sldMk cId="1203768725" sldId="352"/>
            <ac:spMk id="29" creationId="{CE37C42F-7E27-86FD-0A54-4F715F6EC985}"/>
          </ac:spMkLst>
        </pc:spChg>
        <pc:spChg chg="add mod">
          <ac:chgData name="Niklas Radomski" userId="e601bc51e45071d1" providerId="LiveId" clId="{45701026-7E25-5947-8361-3496F0A3C9AA}" dt="2024-11-17T18:34:19.820" v="22297" actId="790"/>
          <ac:spMkLst>
            <pc:docMk/>
            <pc:sldMk cId="1203768725" sldId="352"/>
            <ac:spMk id="40" creationId="{9B47CA35-3CB9-F148-8DA8-FACA23922E30}"/>
          </ac:spMkLst>
        </pc:spChg>
        <pc:spChg chg="add mod">
          <ac:chgData name="Niklas Radomski" userId="e601bc51e45071d1" providerId="LiveId" clId="{45701026-7E25-5947-8361-3496F0A3C9AA}" dt="2024-11-17T18:34:19.820" v="22297" actId="790"/>
          <ac:spMkLst>
            <pc:docMk/>
            <pc:sldMk cId="1203768725" sldId="352"/>
            <ac:spMk id="55" creationId="{D360761B-BCBF-D404-0F26-4032DFBAC058}"/>
          </ac:spMkLst>
        </pc:spChg>
        <pc:spChg chg="add mod">
          <ac:chgData name="Niklas Radomski" userId="e601bc51e45071d1" providerId="LiveId" clId="{45701026-7E25-5947-8361-3496F0A3C9AA}" dt="2024-11-17T18:34:19.820" v="22297" actId="790"/>
          <ac:spMkLst>
            <pc:docMk/>
            <pc:sldMk cId="1203768725" sldId="352"/>
            <ac:spMk id="57" creationId="{A1E0E4BF-3A79-CBED-F610-825D5B242EC3}"/>
          </ac:spMkLst>
        </pc:spChg>
        <pc:spChg chg="add mod">
          <ac:chgData name="Niklas Radomski" userId="e601bc51e45071d1" providerId="LiveId" clId="{45701026-7E25-5947-8361-3496F0A3C9AA}" dt="2024-11-17T18:34:19.820" v="22297" actId="790"/>
          <ac:spMkLst>
            <pc:docMk/>
            <pc:sldMk cId="1203768725" sldId="352"/>
            <ac:spMk id="59" creationId="{652217BE-28B2-C035-4A61-A33A8FEABE81}"/>
          </ac:spMkLst>
        </pc:spChg>
        <pc:spChg chg="add mod">
          <ac:chgData name="Niklas Radomski" userId="e601bc51e45071d1" providerId="LiveId" clId="{45701026-7E25-5947-8361-3496F0A3C9AA}" dt="2024-11-17T18:34:19.820" v="22297" actId="790"/>
          <ac:spMkLst>
            <pc:docMk/>
            <pc:sldMk cId="1203768725" sldId="352"/>
            <ac:spMk id="62" creationId="{76152753-7151-8393-D56D-AF6EFA89AC52}"/>
          </ac:spMkLst>
        </pc:spChg>
        <pc:spChg chg="mod">
          <ac:chgData name="Niklas Radomski" userId="e601bc51e45071d1" providerId="LiveId" clId="{45701026-7E25-5947-8361-3496F0A3C9AA}" dt="2024-11-17T18:34:19.820" v="22297" actId="790"/>
          <ac:spMkLst>
            <pc:docMk/>
            <pc:sldMk cId="1203768725" sldId="352"/>
            <ac:spMk id="272" creationId="{FA21CFF5-088A-AA10-C070-0A97C1561364}"/>
          </ac:spMkLst>
        </pc:spChg>
        <pc:grpChg chg="del">
          <ac:chgData name="Niklas Radomski" userId="e601bc51e45071d1" providerId="LiveId" clId="{45701026-7E25-5947-8361-3496F0A3C9AA}" dt="2024-11-17T13:06:19.235" v="14247" actId="478"/>
          <ac:grpSpMkLst>
            <pc:docMk/>
            <pc:sldMk cId="1203768725" sldId="352"/>
            <ac:grpSpMk id="22" creationId="{BDD41986-9E17-7A37-968C-C10276FEE0D2}"/>
          </ac:grpSpMkLst>
        </pc:grpChg>
        <pc:grpChg chg="del">
          <ac:chgData name="Niklas Radomski" userId="e601bc51e45071d1" providerId="LiveId" clId="{45701026-7E25-5947-8361-3496F0A3C9AA}" dt="2024-11-17T13:06:19.235" v="14247" actId="478"/>
          <ac:grpSpMkLst>
            <pc:docMk/>
            <pc:sldMk cId="1203768725" sldId="352"/>
            <ac:grpSpMk id="23" creationId="{CCD0332C-3065-0710-07B5-CC68C226B434}"/>
          </ac:grpSpMkLst>
        </pc:grpChg>
        <pc:grpChg chg="del">
          <ac:chgData name="Niklas Radomski" userId="e601bc51e45071d1" providerId="LiveId" clId="{45701026-7E25-5947-8361-3496F0A3C9AA}" dt="2024-11-17T13:06:19.235" v="14247" actId="478"/>
          <ac:grpSpMkLst>
            <pc:docMk/>
            <pc:sldMk cId="1203768725" sldId="352"/>
            <ac:grpSpMk id="26" creationId="{5BE34C06-6025-90E7-ED30-A4C07F8E9442}"/>
          </ac:grpSpMkLst>
        </pc:grpChg>
        <pc:grpChg chg="del">
          <ac:chgData name="Niklas Radomski" userId="e601bc51e45071d1" providerId="LiveId" clId="{45701026-7E25-5947-8361-3496F0A3C9AA}" dt="2024-11-17T13:06:19.235" v="14247" actId="478"/>
          <ac:grpSpMkLst>
            <pc:docMk/>
            <pc:sldMk cId="1203768725" sldId="352"/>
            <ac:grpSpMk id="33" creationId="{4403A94D-A1ED-8864-07E8-54E2F8418EBB}"/>
          </ac:grpSpMkLst>
        </pc:grpChg>
        <pc:picChg chg="add mod">
          <ac:chgData name="Niklas Radomski" userId="e601bc51e45071d1" providerId="LiveId" clId="{45701026-7E25-5947-8361-3496F0A3C9AA}" dt="2024-11-17T13:09:09.413" v="14288" actId="1076"/>
          <ac:picMkLst>
            <pc:docMk/>
            <pc:sldMk cId="1203768725" sldId="352"/>
            <ac:picMk id="5" creationId="{CBFD488B-47DE-F67F-E3F8-934ABA9B5EF2}"/>
          </ac:picMkLst>
        </pc:picChg>
        <pc:picChg chg="del">
          <ac:chgData name="Niklas Radomski" userId="e601bc51e45071d1" providerId="LiveId" clId="{45701026-7E25-5947-8361-3496F0A3C9AA}" dt="2024-11-17T13:06:19.235" v="14247" actId="478"/>
          <ac:picMkLst>
            <pc:docMk/>
            <pc:sldMk cId="1203768725" sldId="352"/>
            <ac:picMk id="11" creationId="{18C256B6-9FAC-73A6-3D9F-EF0025E763E7}"/>
          </ac:picMkLst>
        </pc:picChg>
        <pc:picChg chg="del">
          <ac:chgData name="Niklas Radomski" userId="e601bc51e45071d1" providerId="LiveId" clId="{45701026-7E25-5947-8361-3496F0A3C9AA}" dt="2024-11-17T13:06:19.235" v="14247" actId="478"/>
          <ac:picMkLst>
            <pc:docMk/>
            <pc:sldMk cId="1203768725" sldId="352"/>
            <ac:picMk id="31" creationId="{6BC15F80-DF1C-87C9-BBB1-1630B7950CCA}"/>
          </ac:picMkLst>
        </pc:picChg>
        <pc:picChg chg="add mod">
          <ac:chgData name="Niklas Radomski" userId="e601bc51e45071d1" providerId="LiveId" clId="{45701026-7E25-5947-8361-3496F0A3C9AA}" dt="2024-11-17T13:12:39.451" v="14307" actId="1076"/>
          <ac:picMkLst>
            <pc:docMk/>
            <pc:sldMk cId="1203768725" sldId="352"/>
            <ac:picMk id="36" creationId="{61BDFC68-36C0-6AD9-BC05-A66E43E01053}"/>
          </ac:picMkLst>
        </pc:picChg>
        <pc:picChg chg="add mod">
          <ac:chgData name="Niklas Radomski" userId="e601bc51e45071d1" providerId="LiveId" clId="{45701026-7E25-5947-8361-3496F0A3C9AA}" dt="2024-11-17T13:12:39.451" v="14307" actId="1076"/>
          <ac:picMkLst>
            <pc:docMk/>
            <pc:sldMk cId="1203768725" sldId="352"/>
            <ac:picMk id="38" creationId="{0B0FCED7-668D-4CC5-D44A-00E46AACF099}"/>
          </ac:picMkLst>
        </pc:picChg>
        <pc:picChg chg="add mod">
          <ac:chgData name="Niklas Radomski" userId="e601bc51e45071d1" providerId="LiveId" clId="{45701026-7E25-5947-8361-3496F0A3C9AA}" dt="2024-11-17T13:14:10.937" v="14354" actId="1076"/>
          <ac:picMkLst>
            <pc:docMk/>
            <pc:sldMk cId="1203768725" sldId="352"/>
            <ac:picMk id="39" creationId="{5C4090FD-4DF4-61D9-7EFC-C2A6DFED20A0}"/>
          </ac:picMkLst>
        </pc:picChg>
        <pc:picChg chg="add mod">
          <ac:chgData name="Niklas Radomski" userId="e601bc51e45071d1" providerId="LiveId" clId="{45701026-7E25-5947-8361-3496F0A3C9AA}" dt="2024-11-17T14:52:26.121" v="17427"/>
          <ac:picMkLst>
            <pc:docMk/>
            <pc:sldMk cId="1203768725" sldId="352"/>
            <ac:picMk id="53" creationId="{B168919F-09A3-2A33-10CD-F1174E05F865}"/>
          </ac:picMkLst>
        </pc:picChg>
        <pc:picChg chg="add mod">
          <ac:chgData name="Niklas Radomski" userId="e601bc51e45071d1" providerId="LiveId" clId="{45701026-7E25-5947-8361-3496F0A3C9AA}" dt="2024-11-17T14:52:49.784" v="17430" actId="1036"/>
          <ac:picMkLst>
            <pc:docMk/>
            <pc:sldMk cId="1203768725" sldId="352"/>
            <ac:picMk id="54" creationId="{4770502E-938B-3FA3-65C2-226162C59F3D}"/>
          </ac:picMkLst>
        </pc:picChg>
        <pc:picChg chg="add mod">
          <ac:chgData name="Niklas Radomski" userId="e601bc51e45071d1" providerId="LiveId" clId="{45701026-7E25-5947-8361-3496F0A3C9AA}" dt="2024-11-17T14:53:48.793" v="17457" actId="1076"/>
          <ac:picMkLst>
            <pc:docMk/>
            <pc:sldMk cId="1203768725" sldId="352"/>
            <ac:picMk id="56" creationId="{AEC62C52-3C76-410E-214C-5D0DA5F81702}"/>
          </ac:picMkLst>
        </pc:picChg>
        <pc:picChg chg="add mod">
          <ac:chgData name="Niklas Radomski" userId="e601bc51e45071d1" providerId="LiveId" clId="{45701026-7E25-5947-8361-3496F0A3C9AA}" dt="2024-11-17T14:53:48.793" v="17457" actId="1076"/>
          <ac:picMkLst>
            <pc:docMk/>
            <pc:sldMk cId="1203768725" sldId="352"/>
            <ac:picMk id="58" creationId="{2268E298-7FE2-9099-C49D-46D81ECA9972}"/>
          </ac:picMkLst>
        </pc:picChg>
        <pc:cxnChg chg="del mod">
          <ac:chgData name="Niklas Radomski" userId="e601bc51e45071d1" providerId="LiveId" clId="{45701026-7E25-5947-8361-3496F0A3C9AA}" dt="2024-11-17T13:06:19.235" v="14247" actId="478"/>
          <ac:cxnSpMkLst>
            <pc:docMk/>
            <pc:sldMk cId="1203768725" sldId="352"/>
            <ac:cxnSpMk id="13" creationId="{9EEC6632-9990-9F3F-5854-101F31F9634F}"/>
          </ac:cxnSpMkLst>
        </pc:cxnChg>
        <pc:cxnChg chg="add mod">
          <ac:chgData name="Niklas Radomski" userId="e601bc51e45071d1" providerId="LiveId" clId="{45701026-7E25-5947-8361-3496F0A3C9AA}" dt="2024-11-17T13:09:03.853" v="14287" actId="1076"/>
          <ac:cxnSpMkLst>
            <pc:docMk/>
            <pc:sldMk cId="1203768725" sldId="352"/>
            <ac:cxnSpMk id="24" creationId="{59054F4C-9AA3-0E8E-6D59-D37C9C93BF75}"/>
          </ac:cxnSpMkLst>
        </pc:cxnChg>
        <pc:cxnChg chg="del mod">
          <ac:chgData name="Niklas Radomski" userId="e601bc51e45071d1" providerId="LiveId" clId="{45701026-7E25-5947-8361-3496F0A3C9AA}" dt="2024-11-17T13:06:19.235" v="14247" actId="478"/>
          <ac:cxnSpMkLst>
            <pc:docMk/>
            <pc:sldMk cId="1203768725" sldId="352"/>
            <ac:cxnSpMk id="25" creationId="{A95DE6F0-B9E5-0B4E-B441-25702F72F454}"/>
          </ac:cxnSpMkLst>
        </pc:cxnChg>
        <pc:cxnChg chg="add mod">
          <ac:chgData name="Niklas Radomski" userId="e601bc51e45071d1" providerId="LiveId" clId="{45701026-7E25-5947-8361-3496F0A3C9AA}" dt="2024-11-17T13:13:22.634" v="14343" actId="1582"/>
          <ac:cxnSpMkLst>
            <pc:docMk/>
            <pc:sldMk cId="1203768725" sldId="352"/>
            <ac:cxnSpMk id="42" creationId="{AF380095-AEA9-0FD0-442D-7F53140BC0FE}"/>
          </ac:cxnSpMkLst>
        </pc:cxnChg>
        <pc:cxnChg chg="add mod">
          <ac:chgData name="Niklas Radomski" userId="e601bc51e45071d1" providerId="LiveId" clId="{45701026-7E25-5947-8361-3496F0A3C9AA}" dt="2024-11-17T13:13:43.169" v="14346" actId="1582"/>
          <ac:cxnSpMkLst>
            <pc:docMk/>
            <pc:sldMk cId="1203768725" sldId="352"/>
            <ac:cxnSpMk id="44" creationId="{4E15F5D4-7D4E-EDA8-49F8-6E3C501C4149}"/>
          </ac:cxnSpMkLst>
        </pc:cxnChg>
        <pc:cxnChg chg="add mod">
          <ac:chgData name="Niklas Radomski" userId="e601bc51e45071d1" providerId="LiveId" clId="{45701026-7E25-5947-8361-3496F0A3C9AA}" dt="2024-11-17T13:14:18.370" v="14356" actId="14100"/>
          <ac:cxnSpMkLst>
            <pc:docMk/>
            <pc:sldMk cId="1203768725" sldId="352"/>
            <ac:cxnSpMk id="45" creationId="{D7F1E3E4-D4BB-BDFD-0DDD-D988954B33D5}"/>
          </ac:cxnSpMkLst>
        </pc:cxnChg>
        <pc:cxnChg chg="add mod">
          <ac:chgData name="Niklas Radomski" userId="e601bc51e45071d1" providerId="LiveId" clId="{45701026-7E25-5947-8361-3496F0A3C9AA}" dt="2024-11-17T13:14:14.787" v="14355" actId="14100"/>
          <ac:cxnSpMkLst>
            <pc:docMk/>
            <pc:sldMk cId="1203768725" sldId="352"/>
            <ac:cxnSpMk id="48" creationId="{20B4B9D1-CF43-A8BE-6C5F-1D4F2E8F1278}"/>
          </ac:cxnSpMkLst>
        </pc:cxnChg>
        <pc:cxnChg chg="add mod">
          <ac:chgData name="Niklas Radomski" userId="e601bc51e45071d1" providerId="LiveId" clId="{45701026-7E25-5947-8361-3496F0A3C9AA}" dt="2024-11-17T14:53:58.770" v="17459" actId="1076"/>
          <ac:cxnSpMkLst>
            <pc:docMk/>
            <pc:sldMk cId="1203768725" sldId="352"/>
            <ac:cxnSpMk id="60" creationId="{3B90966F-A550-C23B-5146-22C5A8C90B87}"/>
          </ac:cxnSpMkLst>
        </pc:cxnChg>
        <pc:cxnChg chg="add mod">
          <ac:chgData name="Niklas Radomski" userId="e601bc51e45071d1" providerId="LiveId" clId="{45701026-7E25-5947-8361-3496F0A3C9AA}" dt="2024-11-17T14:53:58.770" v="17459" actId="1076"/>
          <ac:cxnSpMkLst>
            <pc:docMk/>
            <pc:sldMk cId="1203768725" sldId="352"/>
            <ac:cxnSpMk id="61" creationId="{727375DB-2227-4B87-77FE-99BCDC23B65B}"/>
          </ac:cxnSpMkLst>
        </pc:cxnChg>
      </pc:sldChg>
      <pc:sldChg chg="addSp delSp modSp add mod ord modTransition">
        <pc:chgData name="Niklas Radomski" userId="e601bc51e45071d1" providerId="LiveId" clId="{45701026-7E25-5947-8361-3496F0A3C9AA}" dt="2024-11-19T21:08:37.063" v="59796"/>
        <pc:sldMkLst>
          <pc:docMk/>
          <pc:sldMk cId="1340868937" sldId="353"/>
        </pc:sldMkLst>
        <pc:spChg chg="add mod">
          <ac:chgData name="Niklas Radomski" userId="e601bc51e45071d1" providerId="LiveId" clId="{45701026-7E25-5947-8361-3496F0A3C9AA}" dt="2024-11-19T21:00:52.175" v="59749"/>
          <ac:spMkLst>
            <pc:docMk/>
            <pc:sldMk cId="1340868937" sldId="353"/>
            <ac:spMk id="2" creationId="{2A975055-0623-89B1-BCED-042824DDAE86}"/>
          </ac:spMkLst>
        </pc:spChg>
        <pc:spChg chg="mod">
          <ac:chgData name="Niklas Radomski" userId="e601bc51e45071d1" providerId="LiveId" clId="{45701026-7E25-5947-8361-3496F0A3C9AA}" dt="2024-11-17T18:34:19.820" v="22297" actId="790"/>
          <ac:spMkLst>
            <pc:docMk/>
            <pc:sldMk cId="1340868937" sldId="353"/>
            <ac:spMk id="6" creationId="{59F0BB4D-19CB-F802-96D0-8FF4B057A89C}"/>
          </ac:spMkLst>
        </pc:spChg>
        <pc:spChg chg="mod">
          <ac:chgData name="Niklas Radomski" userId="e601bc51e45071d1" providerId="LiveId" clId="{45701026-7E25-5947-8361-3496F0A3C9AA}" dt="2024-11-17T18:34:19.820" v="22297" actId="790"/>
          <ac:spMkLst>
            <pc:docMk/>
            <pc:sldMk cId="1340868937" sldId="353"/>
            <ac:spMk id="12" creationId="{B07B80C7-9EC5-D2DE-A18E-EE60FA3FA1D1}"/>
          </ac:spMkLst>
        </pc:spChg>
        <pc:spChg chg="add mod">
          <ac:chgData name="Niklas Radomski" userId="e601bc51e45071d1" providerId="LiveId" clId="{45701026-7E25-5947-8361-3496F0A3C9AA}" dt="2024-11-17T13:19:29.153" v="14446" actId="767"/>
          <ac:spMkLst>
            <pc:docMk/>
            <pc:sldMk cId="1340868937" sldId="353"/>
            <ac:spMk id="15" creationId="{8A0AD9A4-8601-0E68-0782-A860DA9A3C59}"/>
          </ac:spMkLst>
        </pc:spChg>
        <pc:spChg chg="add mod">
          <ac:chgData name="Niklas Radomski" userId="e601bc51e45071d1" providerId="LiveId" clId="{45701026-7E25-5947-8361-3496F0A3C9AA}" dt="2024-11-17T18:34:19.820" v="22297" actId="790"/>
          <ac:spMkLst>
            <pc:docMk/>
            <pc:sldMk cId="1340868937" sldId="353"/>
            <ac:spMk id="16" creationId="{63F48B08-E1B5-87DD-26EC-AABB54D76F23}"/>
          </ac:spMkLst>
        </pc:spChg>
        <pc:spChg chg="add mod">
          <ac:chgData name="Niklas Radomski" userId="e601bc51e45071d1" providerId="LiveId" clId="{45701026-7E25-5947-8361-3496F0A3C9AA}" dt="2024-11-17T18:34:19.820" v="22297" actId="790"/>
          <ac:spMkLst>
            <pc:docMk/>
            <pc:sldMk cId="1340868937" sldId="353"/>
            <ac:spMk id="17" creationId="{25F3451D-250C-F208-05F3-047E32E7FB5B}"/>
          </ac:spMkLst>
        </pc:spChg>
        <pc:spChg chg="add mod">
          <ac:chgData name="Niklas Radomski" userId="e601bc51e45071d1" providerId="LiveId" clId="{45701026-7E25-5947-8361-3496F0A3C9AA}" dt="2024-11-17T18:34:19.820" v="22297" actId="790"/>
          <ac:spMkLst>
            <pc:docMk/>
            <pc:sldMk cId="1340868937" sldId="353"/>
            <ac:spMk id="18" creationId="{6E4601A7-0575-449B-E4D0-9FD0DBC43EE8}"/>
          </ac:spMkLst>
        </pc:spChg>
        <pc:spChg chg="mod">
          <ac:chgData name="Niklas Radomski" userId="e601bc51e45071d1" providerId="LiveId" clId="{45701026-7E25-5947-8361-3496F0A3C9AA}" dt="2024-11-17T18:34:19.820" v="22297" actId="790"/>
          <ac:spMkLst>
            <pc:docMk/>
            <pc:sldMk cId="1340868937" sldId="353"/>
            <ac:spMk id="40" creationId="{17F0D0BB-C71E-B431-966A-9AC3CFD41A39}"/>
          </ac:spMkLst>
        </pc:spChg>
        <pc:spChg chg="mod">
          <ac:chgData name="Niklas Radomski" userId="e601bc51e45071d1" providerId="LiveId" clId="{45701026-7E25-5947-8361-3496F0A3C9AA}" dt="2024-11-17T18:34:19.820" v="22297" actId="790"/>
          <ac:spMkLst>
            <pc:docMk/>
            <pc:sldMk cId="1340868937" sldId="353"/>
            <ac:spMk id="272" creationId="{0C10A38C-5C8C-3F1B-00A0-EA1F872E0924}"/>
          </ac:spMkLst>
        </pc:spChg>
        <pc:picChg chg="del mod">
          <ac:chgData name="Niklas Radomski" userId="e601bc51e45071d1" providerId="LiveId" clId="{45701026-7E25-5947-8361-3496F0A3C9AA}" dt="2024-11-17T13:17:06.459" v="14407" actId="478"/>
          <ac:picMkLst>
            <pc:docMk/>
            <pc:sldMk cId="1340868937" sldId="353"/>
            <ac:picMk id="5" creationId="{5B31078C-2CC9-DB85-192D-D4A4373BD59F}"/>
          </ac:picMkLst>
        </pc:picChg>
        <pc:picChg chg="add mod">
          <ac:chgData name="Niklas Radomski" userId="e601bc51e45071d1" providerId="LiveId" clId="{45701026-7E25-5947-8361-3496F0A3C9AA}" dt="2024-11-17T13:17:35.317" v="14411" actId="1076"/>
          <ac:picMkLst>
            <pc:docMk/>
            <pc:sldMk cId="1340868937" sldId="353"/>
            <ac:picMk id="9" creationId="{33892F9D-19EE-8107-FE8A-5E9E75CAD623}"/>
          </ac:picMkLst>
        </pc:picChg>
        <pc:picChg chg="del mod">
          <ac:chgData name="Niklas Radomski" userId="e601bc51e45071d1" providerId="LiveId" clId="{45701026-7E25-5947-8361-3496F0A3C9AA}" dt="2024-11-17T13:15:26.156" v="14392" actId="478"/>
          <ac:picMkLst>
            <pc:docMk/>
            <pc:sldMk cId="1340868937" sldId="353"/>
            <ac:picMk id="36" creationId="{4CAEC4EB-5E55-96F5-399D-13501C9A3C25}"/>
          </ac:picMkLst>
        </pc:picChg>
        <pc:picChg chg="mod">
          <ac:chgData name="Niklas Radomski" userId="e601bc51e45071d1" providerId="LiveId" clId="{45701026-7E25-5947-8361-3496F0A3C9AA}" dt="2024-11-17T13:16:09.281" v="14402" actId="1076"/>
          <ac:picMkLst>
            <pc:docMk/>
            <pc:sldMk cId="1340868937" sldId="353"/>
            <ac:picMk id="38" creationId="{191D4CB3-2F52-5DB4-0FE5-49CD2A70AF2E}"/>
          </ac:picMkLst>
        </pc:picChg>
        <pc:picChg chg="mod">
          <ac:chgData name="Niklas Radomski" userId="e601bc51e45071d1" providerId="LiveId" clId="{45701026-7E25-5947-8361-3496F0A3C9AA}" dt="2024-11-17T13:15:23.606" v="14391" actId="1036"/>
          <ac:picMkLst>
            <pc:docMk/>
            <pc:sldMk cId="1340868937" sldId="353"/>
            <ac:picMk id="39" creationId="{B7ABF1A1-3A8C-76E4-32A0-4A534EFFAB07}"/>
          </ac:picMkLst>
        </pc:picChg>
        <pc:cxnChg chg="add mod">
          <ac:chgData name="Niklas Radomski" userId="e601bc51e45071d1" providerId="LiveId" clId="{45701026-7E25-5947-8361-3496F0A3C9AA}" dt="2024-11-17T13:16:01.922" v="14401" actId="1582"/>
          <ac:cxnSpMkLst>
            <pc:docMk/>
            <pc:sldMk cId="1340868937" sldId="353"/>
            <ac:cxnSpMk id="4" creationId="{4DABEE68-D4A1-49E5-CCF9-4C81BA8F19D1}"/>
          </ac:cxnSpMkLst>
        </pc:cxnChg>
        <pc:cxnChg chg="add mod">
          <ac:chgData name="Niklas Radomski" userId="e601bc51e45071d1" providerId="LiveId" clId="{45701026-7E25-5947-8361-3496F0A3C9AA}" dt="2024-11-17T13:16:19.390" v="14406" actId="1076"/>
          <ac:cxnSpMkLst>
            <pc:docMk/>
            <pc:sldMk cId="1340868937" sldId="353"/>
            <ac:cxnSpMk id="7" creationId="{50DBFC55-D770-DB6F-868F-1C9B31545A27}"/>
          </ac:cxnSpMkLst>
        </pc:cxnChg>
        <pc:cxnChg chg="add mod">
          <ac:chgData name="Niklas Radomski" userId="e601bc51e45071d1" providerId="LiveId" clId="{45701026-7E25-5947-8361-3496F0A3C9AA}" dt="2024-11-17T13:23:13.112" v="14634" actId="1036"/>
          <ac:cxnSpMkLst>
            <pc:docMk/>
            <pc:sldMk cId="1340868937" sldId="353"/>
            <ac:cxnSpMk id="10" creationId="{81440C3E-3336-EF34-E0A3-76259E827B7D}"/>
          </ac:cxnSpMkLst>
        </pc:cxnChg>
        <pc:cxnChg chg="del">
          <ac:chgData name="Niklas Radomski" userId="e601bc51e45071d1" providerId="LiveId" clId="{45701026-7E25-5947-8361-3496F0A3C9AA}" dt="2024-11-17T13:15:17.769" v="14363" actId="478"/>
          <ac:cxnSpMkLst>
            <pc:docMk/>
            <pc:sldMk cId="1340868937" sldId="353"/>
            <ac:cxnSpMk id="24" creationId="{9D85B622-4B35-C590-C22A-E7E135DE767A}"/>
          </ac:cxnSpMkLst>
        </pc:cxnChg>
        <pc:cxnChg chg="del mod">
          <ac:chgData name="Niklas Radomski" userId="e601bc51e45071d1" providerId="LiveId" clId="{45701026-7E25-5947-8361-3496F0A3C9AA}" dt="2024-11-17T13:15:27.545" v="14393" actId="478"/>
          <ac:cxnSpMkLst>
            <pc:docMk/>
            <pc:sldMk cId="1340868937" sldId="353"/>
            <ac:cxnSpMk id="42" creationId="{5DFC7E3C-83B0-3ABD-6606-B82099125112}"/>
          </ac:cxnSpMkLst>
        </pc:cxnChg>
        <pc:cxnChg chg="del mod">
          <ac:chgData name="Niklas Radomski" userId="e601bc51e45071d1" providerId="LiveId" clId="{45701026-7E25-5947-8361-3496F0A3C9AA}" dt="2024-11-17T13:15:41.201" v="14397" actId="478"/>
          <ac:cxnSpMkLst>
            <pc:docMk/>
            <pc:sldMk cId="1340868937" sldId="353"/>
            <ac:cxnSpMk id="44" creationId="{2512FA2E-5CA3-4164-A744-3B2D4DE07F67}"/>
          </ac:cxnSpMkLst>
        </pc:cxnChg>
        <pc:cxnChg chg="del mod">
          <ac:chgData name="Niklas Radomski" userId="e601bc51e45071d1" providerId="LiveId" clId="{45701026-7E25-5947-8361-3496F0A3C9AA}" dt="2024-11-17T13:16:11.241" v="14403" actId="478"/>
          <ac:cxnSpMkLst>
            <pc:docMk/>
            <pc:sldMk cId="1340868937" sldId="353"/>
            <ac:cxnSpMk id="45" creationId="{6A1AFB46-73ED-10A7-2EF9-144CE9611030}"/>
          </ac:cxnSpMkLst>
        </pc:cxnChg>
        <pc:cxnChg chg="del mod">
          <ac:chgData name="Niklas Radomski" userId="e601bc51e45071d1" providerId="LiveId" clId="{45701026-7E25-5947-8361-3496F0A3C9AA}" dt="2024-11-17T13:16:13.628" v="14404" actId="478"/>
          <ac:cxnSpMkLst>
            <pc:docMk/>
            <pc:sldMk cId="1340868937" sldId="353"/>
            <ac:cxnSpMk id="48" creationId="{52C73D60-943D-C389-45D5-6DC22FFC7256}"/>
          </ac:cxnSpMkLst>
        </pc:cxnChg>
      </pc:sldChg>
      <pc:sldChg chg="addSp modSp add mod">
        <pc:chgData name="Niklas Radomski" userId="e601bc51e45071d1" providerId="LiveId" clId="{45701026-7E25-5947-8361-3496F0A3C9AA}" dt="2024-11-19T21:00:52.175" v="59749"/>
        <pc:sldMkLst>
          <pc:docMk/>
          <pc:sldMk cId="861415084" sldId="354"/>
        </pc:sldMkLst>
        <pc:spChg chg="add mod">
          <ac:chgData name="Niklas Radomski" userId="e601bc51e45071d1" providerId="LiveId" clId="{45701026-7E25-5947-8361-3496F0A3C9AA}" dt="2024-11-17T18:34:19.820" v="22297" actId="790"/>
          <ac:spMkLst>
            <pc:docMk/>
            <pc:sldMk cId="861415084" sldId="354"/>
            <ac:spMk id="5" creationId="{2934A0F0-4441-3634-332A-B698D6FE2EBF}"/>
          </ac:spMkLst>
        </pc:spChg>
        <pc:spChg chg="mod">
          <ac:chgData name="Niklas Radomski" userId="e601bc51e45071d1" providerId="LiveId" clId="{45701026-7E25-5947-8361-3496F0A3C9AA}" dt="2024-11-17T18:34:19.820" v="22297" actId="790"/>
          <ac:spMkLst>
            <pc:docMk/>
            <pc:sldMk cId="861415084" sldId="354"/>
            <ac:spMk id="6" creationId="{C27B8E4C-A51B-E1E0-713F-F868620B3368}"/>
          </ac:spMkLst>
        </pc:spChg>
        <pc:spChg chg="add mod">
          <ac:chgData name="Niklas Radomski" userId="e601bc51e45071d1" providerId="LiveId" clId="{45701026-7E25-5947-8361-3496F0A3C9AA}" dt="2024-11-17T18:34:19.820" v="22297" actId="790"/>
          <ac:spMkLst>
            <pc:docMk/>
            <pc:sldMk cId="861415084" sldId="354"/>
            <ac:spMk id="8" creationId="{A9FAF36D-2C00-A0EB-CAB5-F5A803EE1EC6}"/>
          </ac:spMkLst>
        </pc:spChg>
        <pc:spChg chg="mod">
          <ac:chgData name="Niklas Radomski" userId="e601bc51e45071d1" providerId="LiveId" clId="{45701026-7E25-5947-8361-3496F0A3C9AA}" dt="2024-11-17T18:34:19.820" v="22297" actId="790"/>
          <ac:spMkLst>
            <pc:docMk/>
            <pc:sldMk cId="861415084" sldId="354"/>
            <ac:spMk id="12" creationId="{8A88D01C-5A0A-9297-C407-A2A88A8B7FC5}"/>
          </ac:spMkLst>
        </pc:spChg>
        <pc:spChg chg="add mod">
          <ac:chgData name="Niklas Radomski" userId="e601bc51e45071d1" providerId="LiveId" clId="{45701026-7E25-5947-8361-3496F0A3C9AA}" dt="2024-11-17T18:34:19.820" v="22297" actId="790"/>
          <ac:spMkLst>
            <pc:docMk/>
            <pc:sldMk cId="861415084" sldId="354"/>
            <ac:spMk id="14" creationId="{BA19F6A9-89F8-B7B3-1D5C-5EDC8AD03A99}"/>
          </ac:spMkLst>
        </pc:spChg>
        <pc:spChg chg="add mod">
          <ac:chgData name="Niklas Radomski" userId="e601bc51e45071d1" providerId="LiveId" clId="{45701026-7E25-5947-8361-3496F0A3C9AA}" dt="2024-11-17T18:34:19.820" v="22297" actId="790"/>
          <ac:spMkLst>
            <pc:docMk/>
            <pc:sldMk cId="861415084" sldId="354"/>
            <ac:spMk id="15" creationId="{C1607118-6069-2B40-CAE4-F55073ADCB46}"/>
          </ac:spMkLst>
        </pc:spChg>
        <pc:spChg chg="mod">
          <ac:chgData name="Niklas Radomski" userId="e601bc51e45071d1" providerId="LiveId" clId="{45701026-7E25-5947-8361-3496F0A3C9AA}" dt="2024-11-17T18:34:19.820" v="22297" actId="790"/>
          <ac:spMkLst>
            <pc:docMk/>
            <pc:sldMk cId="861415084" sldId="354"/>
            <ac:spMk id="16" creationId="{07BACD63-39A5-B329-DF41-582FF83C1F81}"/>
          </ac:spMkLst>
        </pc:spChg>
        <pc:spChg chg="mod">
          <ac:chgData name="Niklas Radomski" userId="e601bc51e45071d1" providerId="LiveId" clId="{45701026-7E25-5947-8361-3496F0A3C9AA}" dt="2024-11-17T18:34:19.820" v="22297" actId="790"/>
          <ac:spMkLst>
            <pc:docMk/>
            <pc:sldMk cId="861415084" sldId="354"/>
            <ac:spMk id="17" creationId="{8FCD431E-6858-A460-5BD8-3146B9B0EAB0}"/>
          </ac:spMkLst>
        </pc:spChg>
        <pc:spChg chg="mod">
          <ac:chgData name="Niklas Radomski" userId="e601bc51e45071d1" providerId="LiveId" clId="{45701026-7E25-5947-8361-3496F0A3C9AA}" dt="2024-11-17T18:34:19.820" v="22297" actId="790"/>
          <ac:spMkLst>
            <pc:docMk/>
            <pc:sldMk cId="861415084" sldId="354"/>
            <ac:spMk id="18" creationId="{14838DEF-BC91-E8A1-0CF5-28BA76967A32}"/>
          </ac:spMkLst>
        </pc:spChg>
        <pc:spChg chg="add mod">
          <ac:chgData name="Niklas Radomski" userId="e601bc51e45071d1" providerId="LiveId" clId="{45701026-7E25-5947-8361-3496F0A3C9AA}" dt="2024-11-17T18:34:19.820" v="22297" actId="790"/>
          <ac:spMkLst>
            <pc:docMk/>
            <pc:sldMk cId="861415084" sldId="354"/>
            <ac:spMk id="20" creationId="{5E919358-094F-988D-DB45-630575C82BBA}"/>
          </ac:spMkLst>
        </pc:spChg>
        <pc:spChg chg="add mod">
          <ac:chgData name="Niklas Radomski" userId="e601bc51e45071d1" providerId="LiveId" clId="{45701026-7E25-5947-8361-3496F0A3C9AA}" dt="2024-11-17T18:34:19.820" v="22297" actId="790"/>
          <ac:spMkLst>
            <pc:docMk/>
            <pc:sldMk cId="861415084" sldId="354"/>
            <ac:spMk id="22" creationId="{C83173E7-A8B4-4713-2F5B-4F0BB344F562}"/>
          </ac:spMkLst>
        </pc:spChg>
        <pc:spChg chg="add mod">
          <ac:chgData name="Niklas Radomski" userId="e601bc51e45071d1" providerId="LiveId" clId="{45701026-7E25-5947-8361-3496F0A3C9AA}" dt="2024-11-19T21:00:52.175" v="59749"/>
          <ac:spMkLst>
            <pc:docMk/>
            <pc:sldMk cId="861415084" sldId="354"/>
            <ac:spMk id="23" creationId="{F6F93A3D-7517-C114-C844-E42F2CE2898F}"/>
          </ac:spMkLst>
        </pc:spChg>
        <pc:spChg chg="mod">
          <ac:chgData name="Niklas Radomski" userId="e601bc51e45071d1" providerId="LiveId" clId="{45701026-7E25-5947-8361-3496F0A3C9AA}" dt="2024-11-17T18:34:19.820" v="22297" actId="790"/>
          <ac:spMkLst>
            <pc:docMk/>
            <pc:sldMk cId="861415084" sldId="354"/>
            <ac:spMk id="40" creationId="{F6A43E63-AEEB-263B-3BEF-F7959428E761}"/>
          </ac:spMkLst>
        </pc:spChg>
        <pc:spChg chg="mod">
          <ac:chgData name="Niklas Radomski" userId="e601bc51e45071d1" providerId="LiveId" clId="{45701026-7E25-5947-8361-3496F0A3C9AA}" dt="2024-11-17T18:34:19.820" v="22297" actId="790"/>
          <ac:spMkLst>
            <pc:docMk/>
            <pc:sldMk cId="861415084" sldId="354"/>
            <ac:spMk id="272" creationId="{05B88185-3E32-811D-41F9-DF9FA7F40863}"/>
          </ac:spMkLst>
        </pc:spChg>
        <pc:cxnChg chg="add mod">
          <ac:chgData name="Niklas Radomski" userId="e601bc51e45071d1" providerId="LiveId" clId="{45701026-7E25-5947-8361-3496F0A3C9AA}" dt="2024-11-17T13:23:39.031" v="14638" actId="1076"/>
          <ac:cxnSpMkLst>
            <pc:docMk/>
            <pc:sldMk cId="861415084" sldId="354"/>
            <ac:cxnSpMk id="2" creationId="{7C434EF3-AF85-DC9A-1837-7E0A49C51FEC}"/>
          </ac:cxnSpMkLst>
        </pc:cxnChg>
        <pc:cxnChg chg="add mod">
          <ac:chgData name="Niklas Radomski" userId="e601bc51e45071d1" providerId="LiveId" clId="{45701026-7E25-5947-8361-3496F0A3C9AA}" dt="2024-11-17T13:23:39.031" v="14638" actId="1076"/>
          <ac:cxnSpMkLst>
            <pc:docMk/>
            <pc:sldMk cId="861415084" sldId="354"/>
            <ac:cxnSpMk id="3" creationId="{6CF384C9-9F1F-B91C-84A1-466628ABEBE1}"/>
          </ac:cxnSpMkLst>
        </pc:cxnChg>
        <pc:cxnChg chg="add mod">
          <ac:chgData name="Niklas Radomski" userId="e601bc51e45071d1" providerId="LiveId" clId="{45701026-7E25-5947-8361-3496F0A3C9AA}" dt="2024-11-17T13:24:11.177" v="14701" actId="1076"/>
          <ac:cxnSpMkLst>
            <pc:docMk/>
            <pc:sldMk cId="861415084" sldId="354"/>
            <ac:cxnSpMk id="11" creationId="{6AE36322-B243-69D6-1F96-29F914799FC5}"/>
          </ac:cxnSpMkLst>
        </pc:cxnChg>
        <pc:cxnChg chg="add mod">
          <ac:chgData name="Niklas Radomski" userId="e601bc51e45071d1" providerId="LiveId" clId="{45701026-7E25-5947-8361-3496F0A3C9AA}" dt="2024-11-17T13:24:11.177" v="14701" actId="1076"/>
          <ac:cxnSpMkLst>
            <pc:docMk/>
            <pc:sldMk cId="861415084" sldId="354"/>
            <ac:cxnSpMk id="13" creationId="{2D67E30A-D132-A48C-224B-DF0B4127C3E7}"/>
          </ac:cxnSpMkLst>
        </pc:cxnChg>
        <pc:cxnChg chg="add mod">
          <ac:chgData name="Niklas Radomski" userId="e601bc51e45071d1" providerId="LiveId" clId="{45701026-7E25-5947-8361-3496F0A3C9AA}" dt="2024-11-17T13:24:35.495" v="14703" actId="1076"/>
          <ac:cxnSpMkLst>
            <pc:docMk/>
            <pc:sldMk cId="861415084" sldId="354"/>
            <ac:cxnSpMk id="19" creationId="{B928E1E3-26F9-E06B-076B-E1A54B3ECB14}"/>
          </ac:cxnSpMkLst>
        </pc:cxnChg>
        <pc:cxnChg chg="add mod">
          <ac:chgData name="Niklas Radomski" userId="e601bc51e45071d1" providerId="LiveId" clId="{45701026-7E25-5947-8361-3496F0A3C9AA}" dt="2024-11-17T13:24:41.974" v="14705" actId="1076"/>
          <ac:cxnSpMkLst>
            <pc:docMk/>
            <pc:sldMk cId="861415084" sldId="354"/>
            <ac:cxnSpMk id="21" creationId="{57357615-35BA-1AC2-437C-651C09A20EBC}"/>
          </ac:cxnSpMkLst>
        </pc:cxnChg>
      </pc:sldChg>
      <pc:sldChg chg="addSp delSp modSp add mod ord modAnim modNotesTx">
        <pc:chgData name="Niklas Radomski" userId="e601bc51e45071d1" providerId="LiveId" clId="{45701026-7E25-5947-8361-3496F0A3C9AA}" dt="2024-11-19T21:00:52.175" v="59749"/>
        <pc:sldMkLst>
          <pc:docMk/>
          <pc:sldMk cId="3030051308" sldId="355"/>
        </pc:sldMkLst>
        <pc:spChg chg="add mod">
          <ac:chgData name="Niklas Radomski" userId="e601bc51e45071d1" providerId="LiveId" clId="{45701026-7E25-5947-8361-3496F0A3C9AA}" dt="2024-11-19T21:00:52.175" v="59749"/>
          <ac:spMkLst>
            <pc:docMk/>
            <pc:sldMk cId="3030051308" sldId="355"/>
            <ac:spMk id="2" creationId="{2774D971-F4CE-81CC-3EE0-629F04B5A8E6}"/>
          </ac:spMkLst>
        </pc:spChg>
        <pc:spChg chg="mod topLvl">
          <ac:chgData name="Niklas Radomski" userId="e601bc51e45071d1" providerId="LiveId" clId="{45701026-7E25-5947-8361-3496F0A3C9AA}" dt="2024-11-17T18:34:19.820" v="22297" actId="790"/>
          <ac:spMkLst>
            <pc:docMk/>
            <pc:sldMk cId="3030051308" sldId="355"/>
            <ac:spMk id="3" creationId="{F47AD00B-DCE4-693E-6152-73BA34810FE5}"/>
          </ac:spMkLst>
        </pc:spChg>
        <pc:spChg chg="mod topLvl">
          <ac:chgData name="Niklas Radomski" userId="e601bc51e45071d1" providerId="LiveId" clId="{45701026-7E25-5947-8361-3496F0A3C9AA}" dt="2024-11-17T18:34:19.820" v="22297" actId="790"/>
          <ac:spMkLst>
            <pc:docMk/>
            <pc:sldMk cId="3030051308" sldId="355"/>
            <ac:spMk id="5" creationId="{8DA321EE-0CC9-85DD-592E-ACE4440B5507}"/>
          </ac:spMkLst>
        </pc:spChg>
        <pc:spChg chg="mod">
          <ac:chgData name="Niklas Radomski" userId="e601bc51e45071d1" providerId="LiveId" clId="{45701026-7E25-5947-8361-3496F0A3C9AA}" dt="2024-11-17T18:34:19.820" v="22297" actId="790"/>
          <ac:spMkLst>
            <pc:docMk/>
            <pc:sldMk cId="3030051308" sldId="355"/>
            <ac:spMk id="6" creationId="{0507082F-2B5A-27D9-A611-36432E11E6E0}"/>
          </ac:spMkLst>
        </pc:spChg>
        <pc:spChg chg="mod topLvl">
          <ac:chgData name="Niklas Radomski" userId="e601bc51e45071d1" providerId="LiveId" clId="{45701026-7E25-5947-8361-3496F0A3C9AA}" dt="2024-11-17T18:34:19.820" v="22297" actId="790"/>
          <ac:spMkLst>
            <pc:docMk/>
            <pc:sldMk cId="3030051308" sldId="355"/>
            <ac:spMk id="8" creationId="{7BE93A34-DF1C-1C82-4EF0-909EF4EE9A97}"/>
          </ac:spMkLst>
        </pc:spChg>
        <pc:spChg chg="mod">
          <ac:chgData name="Niklas Radomski" userId="e601bc51e45071d1" providerId="LiveId" clId="{45701026-7E25-5947-8361-3496F0A3C9AA}" dt="2024-11-17T18:34:19.820" v="22297" actId="790"/>
          <ac:spMkLst>
            <pc:docMk/>
            <pc:sldMk cId="3030051308" sldId="355"/>
            <ac:spMk id="12" creationId="{F55B37F7-834C-F84E-7039-C0FAF0023BF7}"/>
          </ac:spMkLst>
        </pc:spChg>
        <pc:spChg chg="mod">
          <ac:chgData name="Niklas Radomski" userId="e601bc51e45071d1" providerId="LiveId" clId="{45701026-7E25-5947-8361-3496F0A3C9AA}" dt="2024-11-17T18:34:19.820" v="22297" actId="790"/>
          <ac:spMkLst>
            <pc:docMk/>
            <pc:sldMk cId="3030051308" sldId="355"/>
            <ac:spMk id="16" creationId="{424AEE77-3BD0-FFEB-0C91-497C8000D918}"/>
          </ac:spMkLst>
        </pc:spChg>
        <pc:spChg chg="mod">
          <ac:chgData name="Niklas Radomski" userId="e601bc51e45071d1" providerId="LiveId" clId="{45701026-7E25-5947-8361-3496F0A3C9AA}" dt="2024-11-17T18:34:19.820" v="22297" actId="790"/>
          <ac:spMkLst>
            <pc:docMk/>
            <pc:sldMk cId="3030051308" sldId="355"/>
            <ac:spMk id="17" creationId="{82E0D152-1FB8-D1BE-A05D-B307DC54F688}"/>
          </ac:spMkLst>
        </pc:spChg>
        <pc:spChg chg="mod">
          <ac:chgData name="Niklas Radomski" userId="e601bc51e45071d1" providerId="LiveId" clId="{45701026-7E25-5947-8361-3496F0A3C9AA}" dt="2024-11-17T18:34:19.820" v="22297" actId="790"/>
          <ac:spMkLst>
            <pc:docMk/>
            <pc:sldMk cId="3030051308" sldId="355"/>
            <ac:spMk id="18" creationId="{66F40F05-C0B0-6B23-3960-556FAC351D65}"/>
          </ac:spMkLst>
        </pc:spChg>
        <pc:spChg chg="add mod">
          <ac:chgData name="Niklas Radomski" userId="e601bc51e45071d1" providerId="LiveId" clId="{45701026-7E25-5947-8361-3496F0A3C9AA}" dt="2024-11-17T18:34:19.820" v="22297" actId="790"/>
          <ac:spMkLst>
            <pc:docMk/>
            <pc:sldMk cId="3030051308" sldId="355"/>
            <ac:spMk id="19" creationId="{E07AF457-9AA5-748E-7CFC-C1ED1C6508F3}"/>
          </ac:spMkLst>
        </pc:spChg>
        <pc:spChg chg="add mod">
          <ac:chgData name="Niklas Radomski" userId="e601bc51e45071d1" providerId="LiveId" clId="{45701026-7E25-5947-8361-3496F0A3C9AA}" dt="2024-11-17T18:34:19.820" v="22297" actId="790"/>
          <ac:spMkLst>
            <pc:docMk/>
            <pc:sldMk cId="3030051308" sldId="355"/>
            <ac:spMk id="20" creationId="{7EAA8DB5-BB0D-0680-0C47-008C1496A3F9}"/>
          </ac:spMkLst>
        </pc:spChg>
        <pc:spChg chg="add mod">
          <ac:chgData name="Niklas Radomski" userId="e601bc51e45071d1" providerId="LiveId" clId="{45701026-7E25-5947-8361-3496F0A3C9AA}" dt="2024-11-17T18:34:19.820" v="22297" actId="790"/>
          <ac:spMkLst>
            <pc:docMk/>
            <pc:sldMk cId="3030051308" sldId="355"/>
            <ac:spMk id="21" creationId="{AF7FACE9-29BA-1C77-9BE7-503F73A8567A}"/>
          </ac:spMkLst>
        </pc:spChg>
        <pc:spChg chg="mod">
          <ac:chgData name="Niklas Radomski" userId="e601bc51e45071d1" providerId="LiveId" clId="{45701026-7E25-5947-8361-3496F0A3C9AA}" dt="2024-11-17T18:34:19.820" v="22297" actId="790"/>
          <ac:spMkLst>
            <pc:docMk/>
            <pc:sldMk cId="3030051308" sldId="355"/>
            <ac:spMk id="40" creationId="{D75E4EFD-DC31-1789-E2C1-314E8DF3324F}"/>
          </ac:spMkLst>
        </pc:spChg>
        <pc:spChg chg="mod">
          <ac:chgData name="Niklas Radomski" userId="e601bc51e45071d1" providerId="LiveId" clId="{45701026-7E25-5947-8361-3496F0A3C9AA}" dt="2024-11-17T18:34:19.820" v="22297" actId="790"/>
          <ac:spMkLst>
            <pc:docMk/>
            <pc:sldMk cId="3030051308" sldId="355"/>
            <ac:spMk id="272" creationId="{A21FA8DC-9744-E153-65D4-CC70B1D3BA83}"/>
          </ac:spMkLst>
        </pc:spChg>
        <pc:grpChg chg="add del mod">
          <ac:chgData name="Niklas Radomski" userId="e601bc51e45071d1" providerId="LiveId" clId="{45701026-7E25-5947-8361-3496F0A3C9AA}" dt="2024-11-17T13:35:37.921" v="14833" actId="165"/>
          <ac:grpSpMkLst>
            <pc:docMk/>
            <pc:sldMk cId="3030051308" sldId="355"/>
            <ac:grpSpMk id="2" creationId="{A24EB8FB-BEEC-AB1C-9D82-C9903A965F08}"/>
          </ac:grpSpMkLst>
        </pc:grpChg>
        <pc:grpChg chg="add mod">
          <ac:chgData name="Niklas Radomski" userId="e601bc51e45071d1" providerId="LiveId" clId="{45701026-7E25-5947-8361-3496F0A3C9AA}" dt="2024-11-17T13:41:30.104" v="15126" actId="164"/>
          <ac:grpSpMkLst>
            <pc:docMk/>
            <pc:sldMk cId="3030051308" sldId="355"/>
            <ac:grpSpMk id="25" creationId="{B5346AF0-1B31-17E5-6A33-998471E9673B}"/>
          </ac:grpSpMkLst>
        </pc:grpChg>
        <pc:grpChg chg="add mod">
          <ac:chgData name="Niklas Radomski" userId="e601bc51e45071d1" providerId="LiveId" clId="{45701026-7E25-5947-8361-3496F0A3C9AA}" dt="2024-11-17T13:41:39.448" v="15127" actId="164"/>
          <ac:grpSpMkLst>
            <pc:docMk/>
            <pc:sldMk cId="3030051308" sldId="355"/>
            <ac:grpSpMk id="26" creationId="{963B6606-1F27-CAB2-5EAD-1ADC24371187}"/>
          </ac:grpSpMkLst>
        </pc:grpChg>
        <pc:grpChg chg="add mod">
          <ac:chgData name="Niklas Radomski" userId="e601bc51e45071d1" providerId="LiveId" clId="{45701026-7E25-5947-8361-3496F0A3C9AA}" dt="2024-11-17T13:41:49.447" v="15128" actId="164"/>
          <ac:grpSpMkLst>
            <pc:docMk/>
            <pc:sldMk cId="3030051308" sldId="355"/>
            <ac:grpSpMk id="27" creationId="{E89C78E6-FB3D-00CE-376A-3C478734DD99}"/>
          </ac:grpSpMkLst>
        </pc:grpChg>
        <pc:grpChg chg="add mod">
          <ac:chgData name="Niklas Radomski" userId="e601bc51e45071d1" providerId="LiveId" clId="{45701026-7E25-5947-8361-3496F0A3C9AA}" dt="2024-11-17T13:41:57.432" v="15129" actId="164"/>
          <ac:grpSpMkLst>
            <pc:docMk/>
            <pc:sldMk cId="3030051308" sldId="355"/>
            <ac:grpSpMk id="28" creationId="{D7FABEF1-3B21-A1AA-AC57-FF3D0D81CE08}"/>
          </ac:grpSpMkLst>
        </pc:grpChg>
        <pc:grpChg chg="add mod">
          <ac:chgData name="Niklas Radomski" userId="e601bc51e45071d1" providerId="LiveId" clId="{45701026-7E25-5947-8361-3496F0A3C9AA}" dt="2024-11-17T15:08:03.512" v="17610" actId="164"/>
          <ac:grpSpMkLst>
            <pc:docMk/>
            <pc:sldMk cId="3030051308" sldId="355"/>
            <ac:grpSpMk id="29" creationId="{49FC0DB2-2724-43C4-224D-698EF3E1A0BC}"/>
          </ac:grpSpMkLst>
        </pc:grpChg>
        <pc:picChg chg="mod">
          <ac:chgData name="Niklas Radomski" userId="e601bc51e45071d1" providerId="LiveId" clId="{45701026-7E25-5947-8361-3496F0A3C9AA}" dt="2024-11-17T13:26:21.039" v="14762" actId="1035"/>
          <ac:picMkLst>
            <pc:docMk/>
            <pc:sldMk cId="3030051308" sldId="355"/>
            <ac:picMk id="9" creationId="{C04C83BA-F90B-A769-32E5-E31407E14FB3}"/>
          </ac:picMkLst>
        </pc:picChg>
        <pc:picChg chg="mod topLvl">
          <ac:chgData name="Niklas Radomski" userId="e601bc51e45071d1" providerId="LiveId" clId="{45701026-7E25-5947-8361-3496F0A3C9AA}" dt="2024-11-17T13:41:39.448" v="15127" actId="164"/>
          <ac:picMkLst>
            <pc:docMk/>
            <pc:sldMk cId="3030051308" sldId="355"/>
            <ac:picMk id="11" creationId="{46ECF750-88DF-E847-0298-FAFF3BB06DB8}"/>
          </ac:picMkLst>
        </pc:picChg>
        <pc:picChg chg="mod topLvl">
          <ac:chgData name="Niklas Radomski" userId="e601bc51e45071d1" providerId="LiveId" clId="{45701026-7E25-5947-8361-3496F0A3C9AA}" dt="2024-11-17T13:41:30.104" v="15126" actId="164"/>
          <ac:picMkLst>
            <pc:docMk/>
            <pc:sldMk cId="3030051308" sldId="355"/>
            <ac:picMk id="13" creationId="{B2B99034-80D8-ADC4-3E26-8E7346BF72F5}"/>
          </ac:picMkLst>
        </pc:picChg>
        <pc:picChg chg="add mod">
          <ac:chgData name="Niklas Radomski" userId="e601bc51e45071d1" providerId="LiveId" clId="{45701026-7E25-5947-8361-3496F0A3C9AA}" dt="2024-11-17T13:39:19.307" v="15118" actId="1036"/>
          <ac:picMkLst>
            <pc:docMk/>
            <pc:sldMk cId="3030051308" sldId="355"/>
            <ac:picMk id="14" creationId="{871162C7-CB9B-CB81-0E09-00978ADF9ACE}"/>
          </ac:picMkLst>
        </pc:picChg>
        <pc:picChg chg="add mod">
          <ac:chgData name="Niklas Radomski" userId="e601bc51e45071d1" providerId="LiveId" clId="{45701026-7E25-5947-8361-3496F0A3C9AA}" dt="2024-11-17T13:41:39.448" v="15127" actId="164"/>
          <ac:picMkLst>
            <pc:docMk/>
            <pc:sldMk cId="3030051308" sldId="355"/>
            <ac:picMk id="22" creationId="{C2753712-9CF5-B249-3233-09BF02796D2F}"/>
          </ac:picMkLst>
        </pc:picChg>
        <pc:picChg chg="mod">
          <ac:chgData name="Niklas Radomski" userId="e601bc51e45071d1" providerId="LiveId" clId="{45701026-7E25-5947-8361-3496F0A3C9AA}" dt="2024-11-17T13:26:21.039" v="14762" actId="1035"/>
          <ac:picMkLst>
            <pc:docMk/>
            <pc:sldMk cId="3030051308" sldId="355"/>
            <ac:picMk id="38" creationId="{8B3914BE-5E9D-E13C-FFF9-9914C88E7799}"/>
          </ac:picMkLst>
        </pc:picChg>
        <pc:picChg chg="mod">
          <ac:chgData name="Niklas Radomski" userId="e601bc51e45071d1" providerId="LiveId" clId="{45701026-7E25-5947-8361-3496F0A3C9AA}" dt="2024-11-17T13:26:21.039" v="14762" actId="1035"/>
          <ac:picMkLst>
            <pc:docMk/>
            <pc:sldMk cId="3030051308" sldId="355"/>
            <ac:picMk id="39" creationId="{A61D88DD-2B43-2A48-9D95-8BAC90A21466}"/>
          </ac:picMkLst>
        </pc:picChg>
        <pc:cxnChg chg="mod">
          <ac:chgData name="Niklas Radomski" userId="e601bc51e45071d1" providerId="LiveId" clId="{45701026-7E25-5947-8361-3496F0A3C9AA}" dt="2024-11-17T13:41:57.432" v="15129" actId="164"/>
          <ac:cxnSpMkLst>
            <pc:docMk/>
            <pc:sldMk cId="3030051308" sldId="355"/>
            <ac:cxnSpMk id="4" creationId="{3AA71E34-02C7-9534-8516-DF1DF1AC64A5}"/>
          </ac:cxnSpMkLst>
        </pc:cxnChg>
        <pc:cxnChg chg="mod">
          <ac:chgData name="Niklas Radomski" userId="e601bc51e45071d1" providerId="LiveId" clId="{45701026-7E25-5947-8361-3496F0A3C9AA}" dt="2024-11-17T15:08:03.512" v="17610" actId="164"/>
          <ac:cxnSpMkLst>
            <pc:docMk/>
            <pc:sldMk cId="3030051308" sldId="355"/>
            <ac:cxnSpMk id="7" creationId="{1E84871D-650D-E818-0FDA-7F4DDD21E377}"/>
          </ac:cxnSpMkLst>
        </pc:cxnChg>
        <pc:cxnChg chg="mod">
          <ac:chgData name="Niklas Radomski" userId="e601bc51e45071d1" providerId="LiveId" clId="{45701026-7E25-5947-8361-3496F0A3C9AA}" dt="2024-11-17T13:41:49.447" v="15128" actId="164"/>
          <ac:cxnSpMkLst>
            <pc:docMk/>
            <pc:sldMk cId="3030051308" sldId="355"/>
            <ac:cxnSpMk id="10" creationId="{67395D73-4A58-4E25-CA9C-074F9997512F}"/>
          </ac:cxnSpMkLst>
        </pc:cxnChg>
        <pc:cxnChg chg="add mod">
          <ac:chgData name="Niklas Radomski" userId="e601bc51e45071d1" providerId="LiveId" clId="{45701026-7E25-5947-8361-3496F0A3C9AA}" dt="2024-11-17T15:08:03.512" v="17610" actId="164"/>
          <ac:cxnSpMkLst>
            <pc:docMk/>
            <pc:sldMk cId="3030051308" sldId="355"/>
            <ac:cxnSpMk id="23" creationId="{B09B2A69-F351-FB4C-893B-2398A8FCEFDE}"/>
          </ac:cxnSpMkLst>
        </pc:cxnChg>
        <pc:cxnChg chg="add mod">
          <ac:chgData name="Niklas Radomski" userId="e601bc51e45071d1" providerId="LiveId" clId="{45701026-7E25-5947-8361-3496F0A3C9AA}" dt="2024-11-17T15:08:03.512" v="17610" actId="164"/>
          <ac:cxnSpMkLst>
            <pc:docMk/>
            <pc:sldMk cId="3030051308" sldId="355"/>
            <ac:cxnSpMk id="24" creationId="{3EE731D4-0DF5-6F3B-6A02-E8A42C4FCAB3}"/>
          </ac:cxnSpMkLst>
        </pc:cxnChg>
      </pc:sldChg>
      <pc:sldChg chg="modSp add del mod">
        <pc:chgData name="Niklas Radomski" userId="e601bc51e45071d1" providerId="LiveId" clId="{45701026-7E25-5947-8361-3496F0A3C9AA}" dt="2024-11-19T19:17:39.793" v="59685" actId="2696"/>
        <pc:sldMkLst>
          <pc:docMk/>
          <pc:sldMk cId="2137400045" sldId="356"/>
        </pc:sldMkLst>
        <pc:spChg chg="mod">
          <ac:chgData name="Niklas Radomski" userId="e601bc51e45071d1" providerId="LiveId" clId="{45701026-7E25-5947-8361-3496F0A3C9AA}" dt="2024-11-17T18:34:19.820" v="22297" actId="790"/>
          <ac:spMkLst>
            <pc:docMk/>
            <pc:sldMk cId="2137400045" sldId="356"/>
            <ac:spMk id="281" creationId="{5724C254-8AE2-FF77-725C-ACF6F7B37705}"/>
          </ac:spMkLst>
        </pc:spChg>
        <pc:spChg chg="mod">
          <ac:chgData name="Niklas Radomski" userId="e601bc51e45071d1" providerId="LiveId" clId="{45701026-7E25-5947-8361-3496F0A3C9AA}" dt="2024-11-17T18:34:19.820" v="22297" actId="790"/>
          <ac:spMkLst>
            <pc:docMk/>
            <pc:sldMk cId="2137400045" sldId="356"/>
            <ac:spMk id="282" creationId="{B4EAFC52-9B41-8FF9-4AA7-2E0CDBEF5741}"/>
          </ac:spMkLst>
        </pc:spChg>
        <pc:spChg chg="mod">
          <ac:chgData name="Niklas Radomski" userId="e601bc51e45071d1" providerId="LiveId" clId="{45701026-7E25-5947-8361-3496F0A3C9AA}" dt="2024-11-17T18:34:19.820" v="22297" actId="790"/>
          <ac:spMkLst>
            <pc:docMk/>
            <pc:sldMk cId="2137400045" sldId="356"/>
            <ac:spMk id="283" creationId="{94503E47-04ED-26AD-75F5-289EBB571C02}"/>
          </ac:spMkLst>
        </pc:spChg>
        <pc:spChg chg="mod">
          <ac:chgData name="Niklas Radomski" userId="e601bc51e45071d1" providerId="LiveId" clId="{45701026-7E25-5947-8361-3496F0A3C9AA}" dt="2024-11-17T18:34:19.820" v="22297" actId="790"/>
          <ac:spMkLst>
            <pc:docMk/>
            <pc:sldMk cId="2137400045" sldId="356"/>
            <ac:spMk id="284" creationId="{045AA423-C758-4018-C52A-53166151D07B}"/>
          </ac:spMkLst>
        </pc:spChg>
        <pc:spChg chg="mod">
          <ac:chgData name="Niklas Radomski" userId="e601bc51e45071d1" providerId="LiveId" clId="{45701026-7E25-5947-8361-3496F0A3C9AA}" dt="2024-11-17T18:34:19.820" v="22297" actId="790"/>
          <ac:spMkLst>
            <pc:docMk/>
            <pc:sldMk cId="2137400045" sldId="356"/>
            <ac:spMk id="285" creationId="{9E5C4A41-DE9A-72A9-94EB-0947E76F6C48}"/>
          </ac:spMkLst>
        </pc:spChg>
        <pc:spChg chg="mod">
          <ac:chgData name="Niklas Radomski" userId="e601bc51e45071d1" providerId="LiveId" clId="{45701026-7E25-5947-8361-3496F0A3C9AA}" dt="2024-11-17T18:34:19.820" v="22297" actId="790"/>
          <ac:spMkLst>
            <pc:docMk/>
            <pc:sldMk cId="2137400045" sldId="356"/>
            <ac:spMk id="286" creationId="{14629426-6E3D-8BDE-0BF0-469ABCEDA659}"/>
          </ac:spMkLst>
        </pc:spChg>
        <pc:spChg chg="mod">
          <ac:chgData name="Niklas Radomski" userId="e601bc51e45071d1" providerId="LiveId" clId="{45701026-7E25-5947-8361-3496F0A3C9AA}" dt="2024-11-17T18:34:19.820" v="22297" actId="790"/>
          <ac:spMkLst>
            <pc:docMk/>
            <pc:sldMk cId="2137400045" sldId="356"/>
            <ac:spMk id="287" creationId="{0CC8242C-4903-7C06-A750-677CFAB12602}"/>
          </ac:spMkLst>
        </pc:spChg>
        <pc:spChg chg="mod">
          <ac:chgData name="Niklas Radomski" userId="e601bc51e45071d1" providerId="LiveId" clId="{45701026-7E25-5947-8361-3496F0A3C9AA}" dt="2024-11-17T18:34:19.820" v="22297" actId="790"/>
          <ac:spMkLst>
            <pc:docMk/>
            <pc:sldMk cId="2137400045" sldId="356"/>
            <ac:spMk id="288" creationId="{4D299BF9-BD64-1761-66C9-9D6E2A535B25}"/>
          </ac:spMkLst>
        </pc:spChg>
        <pc:spChg chg="mod">
          <ac:chgData name="Niklas Radomski" userId="e601bc51e45071d1" providerId="LiveId" clId="{45701026-7E25-5947-8361-3496F0A3C9AA}" dt="2024-11-17T18:34:19.820" v="22297" actId="790"/>
          <ac:spMkLst>
            <pc:docMk/>
            <pc:sldMk cId="2137400045" sldId="356"/>
            <ac:spMk id="289" creationId="{DAFD5EDB-1B9C-E603-FCA8-CE06D4F99B75}"/>
          </ac:spMkLst>
        </pc:spChg>
        <pc:spChg chg="mod">
          <ac:chgData name="Niklas Radomski" userId="e601bc51e45071d1" providerId="LiveId" clId="{45701026-7E25-5947-8361-3496F0A3C9AA}" dt="2024-11-17T18:34:19.820" v="22297" actId="790"/>
          <ac:spMkLst>
            <pc:docMk/>
            <pc:sldMk cId="2137400045" sldId="356"/>
            <ac:spMk id="290" creationId="{6F30D862-AF92-928C-7796-0D345A430EA3}"/>
          </ac:spMkLst>
        </pc:spChg>
      </pc:sldChg>
      <pc:sldChg chg="add del">
        <pc:chgData name="Niklas Radomski" userId="e601bc51e45071d1" providerId="LiveId" clId="{45701026-7E25-5947-8361-3496F0A3C9AA}" dt="2024-11-17T14:56:43.429" v="17545" actId="2696"/>
        <pc:sldMkLst>
          <pc:docMk/>
          <pc:sldMk cId="770556822" sldId="357"/>
        </pc:sldMkLst>
      </pc:sldChg>
      <pc:sldChg chg="addSp delSp modSp add mod modTransition">
        <pc:chgData name="Niklas Radomski" userId="e601bc51e45071d1" providerId="LiveId" clId="{45701026-7E25-5947-8361-3496F0A3C9AA}" dt="2024-11-19T21:09:06.855" v="59798"/>
        <pc:sldMkLst>
          <pc:docMk/>
          <pc:sldMk cId="3923919861" sldId="357"/>
        </pc:sldMkLst>
        <pc:spChg chg="mod">
          <ac:chgData name="Niklas Radomski" userId="e601bc51e45071d1" providerId="LiveId" clId="{45701026-7E25-5947-8361-3496F0A3C9AA}" dt="2024-11-17T18:34:19.820" v="22297" actId="790"/>
          <ac:spMkLst>
            <pc:docMk/>
            <pc:sldMk cId="3923919861" sldId="357"/>
            <ac:spMk id="4" creationId="{9F872912-EABC-E093-CAA2-3C1CED85A8A3}"/>
          </ac:spMkLst>
        </pc:spChg>
        <pc:spChg chg="mod">
          <ac:chgData name="Niklas Radomski" userId="e601bc51e45071d1" providerId="LiveId" clId="{45701026-7E25-5947-8361-3496F0A3C9AA}" dt="2024-11-18T20:51:16.644" v="47538" actId="14100"/>
          <ac:spMkLst>
            <pc:docMk/>
            <pc:sldMk cId="3923919861" sldId="357"/>
            <ac:spMk id="6" creationId="{60471473-1EC5-75D2-B769-CF3469FE282F}"/>
          </ac:spMkLst>
        </pc:spChg>
        <pc:spChg chg="mod">
          <ac:chgData name="Niklas Radomski" userId="e601bc51e45071d1" providerId="LiveId" clId="{45701026-7E25-5947-8361-3496F0A3C9AA}" dt="2024-11-17T18:34:19.820" v="22297" actId="790"/>
          <ac:spMkLst>
            <pc:docMk/>
            <pc:sldMk cId="3923919861" sldId="357"/>
            <ac:spMk id="7" creationId="{0AC30108-0E19-047C-CAC7-71ABCE3DD09D}"/>
          </ac:spMkLst>
        </pc:spChg>
        <pc:spChg chg="mod">
          <ac:chgData name="Niklas Radomski" userId="e601bc51e45071d1" providerId="LiveId" clId="{45701026-7E25-5947-8361-3496F0A3C9AA}" dt="2024-11-17T18:34:19.820" v="22297" actId="790"/>
          <ac:spMkLst>
            <pc:docMk/>
            <pc:sldMk cId="3923919861" sldId="357"/>
            <ac:spMk id="8" creationId="{518514F5-EC9C-B992-789C-7BEE0AFFE21E}"/>
          </ac:spMkLst>
        </pc:spChg>
        <pc:spChg chg="mod">
          <ac:chgData name="Niklas Radomski" userId="e601bc51e45071d1" providerId="LiveId" clId="{45701026-7E25-5947-8361-3496F0A3C9AA}" dt="2024-11-17T18:34:19.820" v="22297" actId="790"/>
          <ac:spMkLst>
            <pc:docMk/>
            <pc:sldMk cId="3923919861" sldId="357"/>
            <ac:spMk id="12" creationId="{2BC07D5A-4384-9174-CCD4-1B2192C794A4}"/>
          </ac:spMkLst>
        </pc:spChg>
        <pc:spChg chg="mod">
          <ac:chgData name="Niklas Radomski" userId="e601bc51e45071d1" providerId="LiveId" clId="{45701026-7E25-5947-8361-3496F0A3C9AA}" dt="2024-11-17T18:34:19.820" v="22297" actId="790"/>
          <ac:spMkLst>
            <pc:docMk/>
            <pc:sldMk cId="3923919861" sldId="357"/>
            <ac:spMk id="13" creationId="{7E0C1291-58C8-FE45-404A-597CB6EEB08D}"/>
          </ac:spMkLst>
        </pc:spChg>
        <pc:spChg chg="mod">
          <ac:chgData name="Niklas Radomski" userId="e601bc51e45071d1" providerId="LiveId" clId="{45701026-7E25-5947-8361-3496F0A3C9AA}" dt="2024-11-17T18:34:19.820" v="22297" actId="790"/>
          <ac:spMkLst>
            <pc:docMk/>
            <pc:sldMk cId="3923919861" sldId="357"/>
            <ac:spMk id="14" creationId="{A841CA8D-7E39-3D39-0DCE-813FA78419F9}"/>
          </ac:spMkLst>
        </pc:spChg>
        <pc:spChg chg="mod">
          <ac:chgData name="Niklas Radomski" userId="e601bc51e45071d1" providerId="LiveId" clId="{45701026-7E25-5947-8361-3496F0A3C9AA}" dt="2024-11-17T18:34:19.820" v="22297" actId="790"/>
          <ac:spMkLst>
            <pc:docMk/>
            <pc:sldMk cId="3923919861" sldId="357"/>
            <ac:spMk id="15" creationId="{10DF734D-0B0C-424A-3DC6-E7EDC40B34A1}"/>
          </ac:spMkLst>
        </pc:spChg>
        <pc:spChg chg="add mod">
          <ac:chgData name="Niklas Radomski" userId="e601bc51e45071d1" providerId="LiveId" clId="{45701026-7E25-5947-8361-3496F0A3C9AA}" dt="2024-11-17T18:34:19.820" v="22297" actId="790"/>
          <ac:spMkLst>
            <pc:docMk/>
            <pc:sldMk cId="3923919861" sldId="357"/>
            <ac:spMk id="18" creationId="{769A54F8-636E-1218-37CD-46E4420926DC}"/>
          </ac:spMkLst>
        </pc:spChg>
        <pc:spChg chg="add mod">
          <ac:chgData name="Niklas Radomski" userId="e601bc51e45071d1" providerId="LiveId" clId="{45701026-7E25-5947-8361-3496F0A3C9AA}" dt="2024-11-19T21:00:52.175" v="59749"/>
          <ac:spMkLst>
            <pc:docMk/>
            <pc:sldMk cId="3923919861" sldId="357"/>
            <ac:spMk id="19" creationId="{57AFA28C-B9B4-3113-DA93-9A4531451317}"/>
          </ac:spMkLst>
        </pc:spChg>
        <pc:spChg chg="add del mod">
          <ac:chgData name="Niklas Radomski" userId="e601bc51e45071d1" providerId="LiveId" clId="{45701026-7E25-5947-8361-3496F0A3C9AA}" dt="2024-11-18T20:51:23.604" v="47541"/>
          <ac:spMkLst>
            <pc:docMk/>
            <pc:sldMk cId="3923919861" sldId="357"/>
            <ac:spMk id="19" creationId="{76E7D131-F21F-FDA8-7C56-90A35A15876C}"/>
          </ac:spMkLst>
        </pc:spChg>
        <pc:spChg chg="add mod">
          <ac:chgData name="Niklas Radomski" userId="e601bc51e45071d1" providerId="LiveId" clId="{45701026-7E25-5947-8361-3496F0A3C9AA}" dt="2024-11-17T18:34:19.820" v="22297" actId="790"/>
          <ac:spMkLst>
            <pc:docMk/>
            <pc:sldMk cId="3923919861" sldId="357"/>
            <ac:spMk id="21" creationId="{1C7769DC-7E10-F5CE-465C-A3E848CB0F02}"/>
          </ac:spMkLst>
        </pc:spChg>
        <pc:spChg chg="add mod">
          <ac:chgData name="Niklas Radomski" userId="e601bc51e45071d1" providerId="LiveId" clId="{45701026-7E25-5947-8361-3496F0A3C9AA}" dt="2024-11-17T18:34:19.820" v="22297" actId="790"/>
          <ac:spMkLst>
            <pc:docMk/>
            <pc:sldMk cId="3923919861" sldId="357"/>
            <ac:spMk id="25" creationId="{7FE9B9B3-8B1B-BE94-387E-F269E3CAA3B3}"/>
          </ac:spMkLst>
        </pc:spChg>
        <pc:spChg chg="add mod">
          <ac:chgData name="Niklas Radomski" userId="e601bc51e45071d1" providerId="LiveId" clId="{45701026-7E25-5947-8361-3496F0A3C9AA}" dt="2024-11-17T18:34:19.820" v="22297" actId="790"/>
          <ac:spMkLst>
            <pc:docMk/>
            <pc:sldMk cId="3923919861" sldId="357"/>
            <ac:spMk id="28" creationId="{4368ED3F-C084-B4BB-B4DC-852ABBCC74E9}"/>
          </ac:spMkLst>
        </pc:spChg>
        <pc:spChg chg="mod">
          <ac:chgData name="Niklas Radomski" userId="e601bc51e45071d1" providerId="LiveId" clId="{45701026-7E25-5947-8361-3496F0A3C9AA}" dt="2024-11-17T18:34:19.820" v="22297" actId="790"/>
          <ac:spMkLst>
            <pc:docMk/>
            <pc:sldMk cId="3923919861" sldId="357"/>
            <ac:spMk id="40" creationId="{93BDF2A9-217A-3BA8-C2D3-0C5FEDFB6B2B}"/>
          </ac:spMkLst>
        </pc:spChg>
        <pc:spChg chg="del">
          <ac:chgData name="Niklas Radomski" userId="e601bc51e45071d1" providerId="LiveId" clId="{45701026-7E25-5947-8361-3496F0A3C9AA}" dt="2024-11-17T15:04:51.187" v="17548" actId="478"/>
          <ac:spMkLst>
            <pc:docMk/>
            <pc:sldMk cId="3923919861" sldId="357"/>
            <ac:spMk id="55" creationId="{12603FFC-B86A-B76C-14E6-5854A8C2CCCD}"/>
          </ac:spMkLst>
        </pc:spChg>
        <pc:spChg chg="del">
          <ac:chgData name="Niklas Radomski" userId="e601bc51e45071d1" providerId="LiveId" clId="{45701026-7E25-5947-8361-3496F0A3C9AA}" dt="2024-11-17T15:04:51.187" v="17548" actId="478"/>
          <ac:spMkLst>
            <pc:docMk/>
            <pc:sldMk cId="3923919861" sldId="357"/>
            <ac:spMk id="57" creationId="{1A8BE449-9BC7-232D-41AB-E423D7CC06FF}"/>
          </ac:spMkLst>
        </pc:spChg>
        <pc:spChg chg="del">
          <ac:chgData name="Niklas Radomski" userId="e601bc51e45071d1" providerId="LiveId" clId="{45701026-7E25-5947-8361-3496F0A3C9AA}" dt="2024-11-17T15:04:51.187" v="17548" actId="478"/>
          <ac:spMkLst>
            <pc:docMk/>
            <pc:sldMk cId="3923919861" sldId="357"/>
            <ac:spMk id="59" creationId="{FD4F439E-6244-9976-D922-13035F25E105}"/>
          </ac:spMkLst>
        </pc:spChg>
        <pc:spChg chg="del">
          <ac:chgData name="Niklas Radomski" userId="e601bc51e45071d1" providerId="LiveId" clId="{45701026-7E25-5947-8361-3496F0A3C9AA}" dt="2024-11-17T15:04:51.187" v="17548" actId="478"/>
          <ac:spMkLst>
            <pc:docMk/>
            <pc:sldMk cId="3923919861" sldId="357"/>
            <ac:spMk id="62" creationId="{3C00F940-D6BC-5D95-05E6-8470DD902F2D}"/>
          </ac:spMkLst>
        </pc:spChg>
        <pc:spChg chg="mod">
          <ac:chgData name="Niklas Radomski" userId="e601bc51e45071d1" providerId="LiveId" clId="{45701026-7E25-5947-8361-3496F0A3C9AA}" dt="2024-11-17T18:34:19.820" v="22297" actId="790"/>
          <ac:spMkLst>
            <pc:docMk/>
            <pc:sldMk cId="3923919861" sldId="357"/>
            <ac:spMk id="272" creationId="{FA85DC2A-4218-6274-3E57-20FE3186B396}"/>
          </ac:spMkLst>
        </pc:spChg>
        <pc:grpChg chg="add mod">
          <ac:chgData name="Niklas Radomski" userId="e601bc51e45071d1" providerId="LiveId" clId="{45701026-7E25-5947-8361-3496F0A3C9AA}" dt="2024-11-17T15:05:27.197" v="17554" actId="1076"/>
          <ac:grpSpMkLst>
            <pc:docMk/>
            <pc:sldMk cId="3923919861" sldId="357"/>
            <ac:grpSpMk id="2" creationId="{F730789E-5A5A-EEE2-9AF3-11715713BB7A}"/>
          </ac:grpSpMkLst>
        </pc:grpChg>
        <pc:grpChg chg="add mod">
          <ac:chgData name="Niklas Radomski" userId="e601bc51e45071d1" providerId="LiveId" clId="{45701026-7E25-5947-8361-3496F0A3C9AA}" dt="2024-11-17T15:05:23.013" v="17553" actId="1076"/>
          <ac:grpSpMkLst>
            <pc:docMk/>
            <pc:sldMk cId="3923919861" sldId="357"/>
            <ac:grpSpMk id="10" creationId="{224C9CDE-E4B4-3E51-B745-5A9B87DC31F3}"/>
          </ac:grpSpMkLst>
        </pc:grpChg>
        <pc:picChg chg="mod">
          <ac:chgData name="Niklas Radomski" userId="e601bc51e45071d1" providerId="LiveId" clId="{45701026-7E25-5947-8361-3496F0A3C9AA}" dt="2024-11-17T15:05:11.127" v="17549"/>
          <ac:picMkLst>
            <pc:docMk/>
            <pc:sldMk cId="3923919861" sldId="357"/>
            <ac:picMk id="3" creationId="{953ECCFB-7F1A-2942-0895-F9FAFC7C2137}"/>
          </ac:picMkLst>
        </pc:picChg>
        <pc:picChg chg="mod">
          <ac:chgData name="Niklas Radomski" userId="e601bc51e45071d1" providerId="LiveId" clId="{45701026-7E25-5947-8361-3496F0A3C9AA}" dt="2024-11-17T15:05:11.127" v="17549"/>
          <ac:picMkLst>
            <pc:docMk/>
            <pc:sldMk cId="3923919861" sldId="357"/>
            <ac:picMk id="9" creationId="{F9FEB02A-B296-5D4B-A8F2-F6ADA72ED7D5}"/>
          </ac:picMkLst>
        </pc:picChg>
        <pc:picChg chg="mod">
          <ac:chgData name="Niklas Radomski" userId="e601bc51e45071d1" providerId="LiveId" clId="{45701026-7E25-5947-8361-3496F0A3C9AA}" dt="2024-11-17T15:05:18.095" v="17552"/>
          <ac:picMkLst>
            <pc:docMk/>
            <pc:sldMk cId="3923919861" sldId="357"/>
            <ac:picMk id="11" creationId="{07E7A37A-E4CB-92BF-45BE-4E0872AC2EA8}"/>
          </ac:picMkLst>
        </pc:picChg>
        <pc:picChg chg="mod">
          <ac:chgData name="Niklas Radomski" userId="e601bc51e45071d1" providerId="LiveId" clId="{45701026-7E25-5947-8361-3496F0A3C9AA}" dt="2024-11-17T15:05:18.095" v="17552"/>
          <ac:picMkLst>
            <pc:docMk/>
            <pc:sldMk cId="3923919861" sldId="357"/>
            <ac:picMk id="16" creationId="{C7E9AD48-1CD1-6474-289A-2E51B76A3632}"/>
          </ac:picMkLst>
        </pc:picChg>
        <pc:picChg chg="add mod">
          <ac:chgData name="Niklas Radomski" userId="e601bc51e45071d1" providerId="LiveId" clId="{45701026-7E25-5947-8361-3496F0A3C9AA}" dt="2024-11-17T15:06:23.886" v="17564" actId="1076"/>
          <ac:picMkLst>
            <pc:docMk/>
            <pc:sldMk cId="3923919861" sldId="357"/>
            <ac:picMk id="17" creationId="{550CB8A8-217A-8FD4-FFEE-D11B2659B7FB}"/>
          </ac:picMkLst>
        </pc:picChg>
        <pc:picChg chg="add mod">
          <ac:chgData name="Niklas Radomski" userId="e601bc51e45071d1" providerId="LiveId" clId="{45701026-7E25-5947-8361-3496F0A3C9AA}" dt="2024-11-17T15:06:14.913" v="17563" actId="14100"/>
          <ac:picMkLst>
            <pc:docMk/>
            <pc:sldMk cId="3923919861" sldId="357"/>
            <ac:picMk id="20" creationId="{9497BA17-91C6-402F-798B-29FB3165ABD2}"/>
          </ac:picMkLst>
        </pc:picChg>
        <pc:picChg chg="add mod">
          <ac:chgData name="Niklas Radomski" userId="e601bc51e45071d1" providerId="LiveId" clId="{45701026-7E25-5947-8361-3496F0A3C9AA}" dt="2024-11-17T15:09:15.141" v="17634" actId="1076"/>
          <ac:picMkLst>
            <pc:docMk/>
            <pc:sldMk cId="3923919861" sldId="357"/>
            <ac:picMk id="22" creationId="{2FCF33CE-6AED-EA24-C901-0650A6B533F9}"/>
          </ac:picMkLst>
        </pc:picChg>
        <pc:picChg chg="add mod">
          <ac:chgData name="Niklas Radomski" userId="e601bc51e45071d1" providerId="LiveId" clId="{45701026-7E25-5947-8361-3496F0A3C9AA}" dt="2024-11-17T15:09:17.596" v="17635" actId="1076"/>
          <ac:picMkLst>
            <pc:docMk/>
            <pc:sldMk cId="3923919861" sldId="357"/>
            <ac:picMk id="23" creationId="{0245583F-EA2C-9052-E80D-D5C816E46949}"/>
          </ac:picMkLst>
        </pc:picChg>
        <pc:picChg chg="add mod">
          <ac:chgData name="Niklas Radomski" userId="e601bc51e45071d1" providerId="LiveId" clId="{45701026-7E25-5947-8361-3496F0A3C9AA}" dt="2024-11-17T15:10:24.496" v="17658" actId="1076"/>
          <ac:picMkLst>
            <pc:docMk/>
            <pc:sldMk cId="3923919861" sldId="357"/>
            <ac:picMk id="26" creationId="{D35C6A24-B671-1DEF-BFE5-7D4167F4A8DB}"/>
          </ac:picMkLst>
        </pc:picChg>
        <pc:picChg chg="add mod">
          <ac:chgData name="Niklas Radomski" userId="e601bc51e45071d1" providerId="LiveId" clId="{45701026-7E25-5947-8361-3496F0A3C9AA}" dt="2024-11-17T15:10:33.725" v="17660" actId="1076"/>
          <ac:picMkLst>
            <pc:docMk/>
            <pc:sldMk cId="3923919861" sldId="357"/>
            <ac:picMk id="27" creationId="{33173F52-5CFA-348D-69DD-E04A5CD91A65}"/>
          </ac:picMkLst>
        </pc:picChg>
        <pc:picChg chg="del">
          <ac:chgData name="Niklas Radomski" userId="e601bc51e45071d1" providerId="LiveId" clId="{45701026-7E25-5947-8361-3496F0A3C9AA}" dt="2024-11-17T15:04:51.187" v="17548" actId="478"/>
          <ac:picMkLst>
            <pc:docMk/>
            <pc:sldMk cId="3923919861" sldId="357"/>
            <ac:picMk id="54" creationId="{EB2DBB91-FAAE-FCBF-00FC-6CF4E1BC66E2}"/>
          </ac:picMkLst>
        </pc:picChg>
        <pc:picChg chg="del">
          <ac:chgData name="Niklas Radomski" userId="e601bc51e45071d1" providerId="LiveId" clId="{45701026-7E25-5947-8361-3496F0A3C9AA}" dt="2024-11-17T15:04:51.187" v="17548" actId="478"/>
          <ac:picMkLst>
            <pc:docMk/>
            <pc:sldMk cId="3923919861" sldId="357"/>
            <ac:picMk id="56" creationId="{4BEE22F8-E454-F2FA-0D38-12EBF1260FEA}"/>
          </ac:picMkLst>
        </pc:picChg>
        <pc:picChg chg="del">
          <ac:chgData name="Niklas Radomski" userId="e601bc51e45071d1" providerId="LiveId" clId="{45701026-7E25-5947-8361-3496F0A3C9AA}" dt="2024-11-17T15:04:51.187" v="17548" actId="478"/>
          <ac:picMkLst>
            <pc:docMk/>
            <pc:sldMk cId="3923919861" sldId="357"/>
            <ac:picMk id="58" creationId="{458DC0F2-A72F-DC8B-C1F4-18755C408D64}"/>
          </ac:picMkLst>
        </pc:picChg>
        <pc:cxnChg chg="del">
          <ac:chgData name="Niklas Radomski" userId="e601bc51e45071d1" providerId="LiveId" clId="{45701026-7E25-5947-8361-3496F0A3C9AA}" dt="2024-11-17T15:04:51.187" v="17548" actId="478"/>
          <ac:cxnSpMkLst>
            <pc:docMk/>
            <pc:sldMk cId="3923919861" sldId="357"/>
            <ac:cxnSpMk id="24" creationId="{107EDE28-4ACF-BE91-0658-C2BACA4052C2}"/>
          </ac:cxnSpMkLst>
        </pc:cxnChg>
        <pc:cxnChg chg="add mod">
          <ac:chgData name="Niklas Radomski" userId="e601bc51e45071d1" providerId="LiveId" clId="{45701026-7E25-5947-8361-3496F0A3C9AA}" dt="2024-11-17T15:11:00.459" v="17666" actId="1582"/>
          <ac:cxnSpMkLst>
            <pc:docMk/>
            <pc:sldMk cId="3923919861" sldId="357"/>
            <ac:cxnSpMk id="30" creationId="{852332BF-1577-993B-9D3F-380C38AE3A70}"/>
          </ac:cxnSpMkLst>
        </pc:cxnChg>
        <pc:cxnChg chg="add mod">
          <ac:chgData name="Niklas Radomski" userId="e601bc51e45071d1" providerId="LiveId" clId="{45701026-7E25-5947-8361-3496F0A3C9AA}" dt="2024-11-17T15:11:24.012" v="17670" actId="1582"/>
          <ac:cxnSpMkLst>
            <pc:docMk/>
            <pc:sldMk cId="3923919861" sldId="357"/>
            <ac:cxnSpMk id="32" creationId="{38F5B45D-A65B-1D0E-8D3A-8224AA52D7BD}"/>
          </ac:cxnSpMkLst>
        </pc:cxnChg>
        <pc:cxnChg chg="add mod">
          <ac:chgData name="Niklas Radomski" userId="e601bc51e45071d1" providerId="LiveId" clId="{45701026-7E25-5947-8361-3496F0A3C9AA}" dt="2024-11-17T15:11:58.642" v="17676" actId="1582"/>
          <ac:cxnSpMkLst>
            <pc:docMk/>
            <pc:sldMk cId="3923919861" sldId="357"/>
            <ac:cxnSpMk id="34" creationId="{0A397C3B-9494-A313-D260-87AA91E98D5F}"/>
          </ac:cxnSpMkLst>
        </pc:cxnChg>
        <pc:cxnChg chg="add mod">
          <ac:chgData name="Niklas Radomski" userId="e601bc51e45071d1" providerId="LiveId" clId="{45701026-7E25-5947-8361-3496F0A3C9AA}" dt="2024-11-17T15:11:58.642" v="17676" actId="1582"/>
          <ac:cxnSpMkLst>
            <pc:docMk/>
            <pc:sldMk cId="3923919861" sldId="357"/>
            <ac:cxnSpMk id="35" creationId="{78C212C2-2E84-C3CF-9236-AA11FE48B30D}"/>
          </ac:cxnSpMkLst>
        </pc:cxnChg>
        <pc:cxnChg chg="del">
          <ac:chgData name="Niklas Radomski" userId="e601bc51e45071d1" providerId="LiveId" clId="{45701026-7E25-5947-8361-3496F0A3C9AA}" dt="2024-11-17T15:04:51.187" v="17548" actId="478"/>
          <ac:cxnSpMkLst>
            <pc:docMk/>
            <pc:sldMk cId="3923919861" sldId="357"/>
            <ac:cxnSpMk id="60" creationId="{530F27C9-49A8-8675-A582-DAD4805EE1AB}"/>
          </ac:cxnSpMkLst>
        </pc:cxnChg>
        <pc:cxnChg chg="del">
          <ac:chgData name="Niklas Radomski" userId="e601bc51e45071d1" providerId="LiveId" clId="{45701026-7E25-5947-8361-3496F0A3C9AA}" dt="2024-11-17T15:04:51.187" v="17548" actId="478"/>
          <ac:cxnSpMkLst>
            <pc:docMk/>
            <pc:sldMk cId="3923919861" sldId="357"/>
            <ac:cxnSpMk id="61" creationId="{66B5B04F-E5EC-A30D-312D-6E7E66C3D304}"/>
          </ac:cxnSpMkLst>
        </pc:cxnChg>
      </pc:sldChg>
      <pc:sldChg chg="addSp delSp modSp add mod ord modTransition">
        <pc:chgData name="Niklas Radomski" userId="e601bc51e45071d1" providerId="LiveId" clId="{45701026-7E25-5947-8361-3496F0A3C9AA}" dt="2024-11-19T21:09:11.724" v="59799"/>
        <pc:sldMkLst>
          <pc:docMk/>
          <pc:sldMk cId="3589143304" sldId="358"/>
        </pc:sldMkLst>
        <pc:spChg chg="add mod">
          <ac:chgData name="Niklas Radomski" userId="e601bc51e45071d1" providerId="LiveId" clId="{45701026-7E25-5947-8361-3496F0A3C9AA}" dt="2024-11-17T18:34:19.820" v="22297" actId="790"/>
          <ac:spMkLst>
            <pc:docMk/>
            <pc:sldMk cId="3589143304" sldId="358"/>
            <ac:spMk id="2" creationId="{BA5D99F6-0585-B768-D2B7-0C390E2DD822}"/>
          </ac:spMkLst>
        </pc:spChg>
        <pc:spChg chg="add mod">
          <ac:chgData name="Niklas Radomski" userId="e601bc51e45071d1" providerId="LiveId" clId="{45701026-7E25-5947-8361-3496F0A3C9AA}" dt="2024-11-19T21:00:52.175" v="59749"/>
          <ac:spMkLst>
            <pc:docMk/>
            <pc:sldMk cId="3589143304" sldId="358"/>
            <ac:spMk id="3" creationId="{A91C25FE-8F31-7CC3-E430-3EA4E3D036BA}"/>
          </ac:spMkLst>
        </pc:spChg>
        <pc:spChg chg="del">
          <ac:chgData name="Niklas Radomski" userId="e601bc51e45071d1" providerId="LiveId" clId="{45701026-7E25-5947-8361-3496F0A3C9AA}" dt="2024-11-17T15:13:37.066" v="17679" actId="478"/>
          <ac:spMkLst>
            <pc:docMk/>
            <pc:sldMk cId="3589143304" sldId="358"/>
            <ac:spMk id="6" creationId="{9C7AA313-7E86-DE79-4187-F99C5D44B52A}"/>
          </ac:spMkLst>
        </pc:spChg>
        <pc:spChg chg="del">
          <ac:chgData name="Niklas Radomski" userId="e601bc51e45071d1" providerId="LiveId" clId="{45701026-7E25-5947-8361-3496F0A3C9AA}" dt="2024-11-17T15:13:37.066" v="17679" actId="478"/>
          <ac:spMkLst>
            <pc:docMk/>
            <pc:sldMk cId="3589143304" sldId="358"/>
            <ac:spMk id="12" creationId="{CB44927A-F678-96D5-467F-706FB853AC11}"/>
          </ac:spMkLst>
        </pc:spChg>
        <pc:spChg chg="del">
          <ac:chgData name="Niklas Radomski" userId="e601bc51e45071d1" providerId="LiveId" clId="{45701026-7E25-5947-8361-3496F0A3C9AA}" dt="2024-11-17T15:13:37.066" v="17679" actId="478"/>
          <ac:spMkLst>
            <pc:docMk/>
            <pc:sldMk cId="3589143304" sldId="358"/>
            <ac:spMk id="40" creationId="{41E1926D-F237-3CC3-58E4-FD91F7238DA2}"/>
          </ac:spMkLst>
        </pc:spChg>
        <pc:spChg chg="mod">
          <ac:chgData name="Niklas Radomski" userId="e601bc51e45071d1" providerId="LiveId" clId="{45701026-7E25-5947-8361-3496F0A3C9AA}" dt="2024-11-17T18:34:19.820" v="22297" actId="790"/>
          <ac:spMkLst>
            <pc:docMk/>
            <pc:sldMk cId="3589143304" sldId="358"/>
            <ac:spMk id="55" creationId="{9A2FD96D-35D7-4ED4-A529-FB3D218465ED}"/>
          </ac:spMkLst>
        </pc:spChg>
        <pc:spChg chg="mod">
          <ac:chgData name="Niklas Radomski" userId="e601bc51e45071d1" providerId="LiveId" clId="{45701026-7E25-5947-8361-3496F0A3C9AA}" dt="2024-11-17T18:34:19.820" v="22297" actId="790"/>
          <ac:spMkLst>
            <pc:docMk/>
            <pc:sldMk cId="3589143304" sldId="358"/>
            <ac:spMk id="57" creationId="{2013FC18-F60D-4D17-E7C2-BFE4EA7757FA}"/>
          </ac:spMkLst>
        </pc:spChg>
        <pc:spChg chg="mod">
          <ac:chgData name="Niklas Radomski" userId="e601bc51e45071d1" providerId="LiveId" clId="{45701026-7E25-5947-8361-3496F0A3C9AA}" dt="2024-11-17T18:34:19.820" v="22297" actId="790"/>
          <ac:spMkLst>
            <pc:docMk/>
            <pc:sldMk cId="3589143304" sldId="358"/>
            <ac:spMk id="59" creationId="{6A2B4C10-7FC9-BB21-4AED-6BC036D5B034}"/>
          </ac:spMkLst>
        </pc:spChg>
        <pc:spChg chg="del mod">
          <ac:chgData name="Niklas Radomski" userId="e601bc51e45071d1" providerId="LiveId" clId="{45701026-7E25-5947-8361-3496F0A3C9AA}" dt="2024-11-17T15:15:38.459" v="17832" actId="478"/>
          <ac:spMkLst>
            <pc:docMk/>
            <pc:sldMk cId="3589143304" sldId="358"/>
            <ac:spMk id="62" creationId="{8010B315-2E66-A0C5-40C8-B3C58901E235}"/>
          </ac:spMkLst>
        </pc:spChg>
        <pc:spChg chg="mod">
          <ac:chgData name="Niklas Radomski" userId="e601bc51e45071d1" providerId="LiveId" clId="{45701026-7E25-5947-8361-3496F0A3C9AA}" dt="2024-11-17T18:34:19.820" v="22297" actId="790"/>
          <ac:spMkLst>
            <pc:docMk/>
            <pc:sldMk cId="3589143304" sldId="358"/>
            <ac:spMk id="272" creationId="{F7DA5654-995B-340E-19EC-93DCA49A86E2}"/>
          </ac:spMkLst>
        </pc:spChg>
        <pc:picChg chg="del">
          <ac:chgData name="Niklas Radomski" userId="e601bc51e45071d1" providerId="LiveId" clId="{45701026-7E25-5947-8361-3496F0A3C9AA}" dt="2024-11-17T15:13:37.066" v="17679" actId="478"/>
          <ac:picMkLst>
            <pc:docMk/>
            <pc:sldMk cId="3589143304" sldId="358"/>
            <ac:picMk id="5" creationId="{EDEF2AE6-C360-8B98-F546-9682DB05B050}"/>
          </ac:picMkLst>
        </pc:picChg>
        <pc:picChg chg="del">
          <ac:chgData name="Niklas Radomski" userId="e601bc51e45071d1" providerId="LiveId" clId="{45701026-7E25-5947-8361-3496F0A3C9AA}" dt="2024-11-17T15:13:37.066" v="17679" actId="478"/>
          <ac:picMkLst>
            <pc:docMk/>
            <pc:sldMk cId="3589143304" sldId="358"/>
            <ac:picMk id="36" creationId="{C2A2174B-4EA4-9E85-5759-6D0199265E40}"/>
          </ac:picMkLst>
        </pc:picChg>
        <pc:picChg chg="del">
          <ac:chgData name="Niklas Radomski" userId="e601bc51e45071d1" providerId="LiveId" clId="{45701026-7E25-5947-8361-3496F0A3C9AA}" dt="2024-11-17T15:13:37.066" v="17679" actId="478"/>
          <ac:picMkLst>
            <pc:docMk/>
            <pc:sldMk cId="3589143304" sldId="358"/>
            <ac:picMk id="38" creationId="{E7C4120C-F01F-D890-8808-AFA638A35E85}"/>
          </ac:picMkLst>
        </pc:picChg>
        <pc:picChg chg="del">
          <ac:chgData name="Niklas Radomski" userId="e601bc51e45071d1" providerId="LiveId" clId="{45701026-7E25-5947-8361-3496F0A3C9AA}" dt="2024-11-17T15:13:37.066" v="17679" actId="478"/>
          <ac:picMkLst>
            <pc:docMk/>
            <pc:sldMk cId="3589143304" sldId="358"/>
            <ac:picMk id="39" creationId="{8D7EFCFC-7DE6-E997-B877-0CDB808C2578}"/>
          </ac:picMkLst>
        </pc:picChg>
        <pc:picChg chg="mod">
          <ac:chgData name="Niklas Radomski" userId="e601bc51e45071d1" providerId="LiveId" clId="{45701026-7E25-5947-8361-3496F0A3C9AA}" dt="2024-11-17T15:15:21.160" v="17793" actId="1036"/>
          <ac:picMkLst>
            <pc:docMk/>
            <pc:sldMk cId="3589143304" sldId="358"/>
            <ac:picMk id="54" creationId="{513BF2BF-7360-1C8E-D8BE-6B5164BABBEE}"/>
          </ac:picMkLst>
        </pc:picChg>
        <pc:picChg chg="mod">
          <ac:chgData name="Niklas Radomski" userId="e601bc51e45071d1" providerId="LiveId" clId="{45701026-7E25-5947-8361-3496F0A3C9AA}" dt="2024-11-17T15:15:21.160" v="17793" actId="1036"/>
          <ac:picMkLst>
            <pc:docMk/>
            <pc:sldMk cId="3589143304" sldId="358"/>
            <ac:picMk id="56" creationId="{76579C26-691E-6DF3-B641-0FB48825EDD2}"/>
          </ac:picMkLst>
        </pc:picChg>
        <pc:picChg chg="mod">
          <ac:chgData name="Niklas Radomski" userId="e601bc51e45071d1" providerId="LiveId" clId="{45701026-7E25-5947-8361-3496F0A3C9AA}" dt="2024-11-17T15:15:21.160" v="17793" actId="1036"/>
          <ac:picMkLst>
            <pc:docMk/>
            <pc:sldMk cId="3589143304" sldId="358"/>
            <ac:picMk id="58" creationId="{69E46232-DFD0-31DF-D4F3-CCE260729D5A}"/>
          </ac:picMkLst>
        </pc:picChg>
        <pc:cxnChg chg="del">
          <ac:chgData name="Niklas Radomski" userId="e601bc51e45071d1" providerId="LiveId" clId="{45701026-7E25-5947-8361-3496F0A3C9AA}" dt="2024-11-17T15:13:37.066" v="17679" actId="478"/>
          <ac:cxnSpMkLst>
            <pc:docMk/>
            <pc:sldMk cId="3589143304" sldId="358"/>
            <ac:cxnSpMk id="24" creationId="{5AF7C122-9EF7-3ADB-4307-65A7AFF76C87}"/>
          </ac:cxnSpMkLst>
        </pc:cxnChg>
        <pc:cxnChg chg="del">
          <ac:chgData name="Niklas Radomski" userId="e601bc51e45071d1" providerId="LiveId" clId="{45701026-7E25-5947-8361-3496F0A3C9AA}" dt="2024-11-17T15:13:37.066" v="17679" actId="478"/>
          <ac:cxnSpMkLst>
            <pc:docMk/>
            <pc:sldMk cId="3589143304" sldId="358"/>
            <ac:cxnSpMk id="42" creationId="{FB82A160-CA2B-CDB2-E9CA-7A551E4C517A}"/>
          </ac:cxnSpMkLst>
        </pc:cxnChg>
        <pc:cxnChg chg="del mod">
          <ac:chgData name="Niklas Radomski" userId="e601bc51e45071d1" providerId="LiveId" clId="{45701026-7E25-5947-8361-3496F0A3C9AA}" dt="2024-11-17T15:13:37.066" v="17679" actId="478"/>
          <ac:cxnSpMkLst>
            <pc:docMk/>
            <pc:sldMk cId="3589143304" sldId="358"/>
            <ac:cxnSpMk id="44" creationId="{886C0248-1835-65DF-AAC0-9E7151014B72}"/>
          </ac:cxnSpMkLst>
        </pc:cxnChg>
        <pc:cxnChg chg="del mod">
          <ac:chgData name="Niklas Radomski" userId="e601bc51e45071d1" providerId="LiveId" clId="{45701026-7E25-5947-8361-3496F0A3C9AA}" dt="2024-11-17T15:13:37.066" v="17679" actId="478"/>
          <ac:cxnSpMkLst>
            <pc:docMk/>
            <pc:sldMk cId="3589143304" sldId="358"/>
            <ac:cxnSpMk id="45" creationId="{8FA6EA9C-CBA3-2715-43FA-4E47B922FD5E}"/>
          </ac:cxnSpMkLst>
        </pc:cxnChg>
        <pc:cxnChg chg="del mod">
          <ac:chgData name="Niklas Radomski" userId="e601bc51e45071d1" providerId="LiveId" clId="{45701026-7E25-5947-8361-3496F0A3C9AA}" dt="2024-11-17T15:13:37.066" v="17679" actId="478"/>
          <ac:cxnSpMkLst>
            <pc:docMk/>
            <pc:sldMk cId="3589143304" sldId="358"/>
            <ac:cxnSpMk id="48" creationId="{D958D157-F1FE-30D0-94AB-B4495BE4FDB6}"/>
          </ac:cxnSpMkLst>
        </pc:cxnChg>
        <pc:cxnChg chg="mod">
          <ac:chgData name="Niklas Radomski" userId="e601bc51e45071d1" providerId="LiveId" clId="{45701026-7E25-5947-8361-3496F0A3C9AA}" dt="2024-11-17T15:15:21.160" v="17793" actId="1036"/>
          <ac:cxnSpMkLst>
            <pc:docMk/>
            <pc:sldMk cId="3589143304" sldId="358"/>
            <ac:cxnSpMk id="60" creationId="{E6EB01CA-DA51-BDA0-0E9A-FF5C9053B393}"/>
          </ac:cxnSpMkLst>
        </pc:cxnChg>
        <pc:cxnChg chg="mod">
          <ac:chgData name="Niklas Radomski" userId="e601bc51e45071d1" providerId="LiveId" clId="{45701026-7E25-5947-8361-3496F0A3C9AA}" dt="2024-11-17T15:15:21.160" v="17793" actId="1036"/>
          <ac:cxnSpMkLst>
            <pc:docMk/>
            <pc:sldMk cId="3589143304" sldId="358"/>
            <ac:cxnSpMk id="61" creationId="{871F7FD1-E470-A061-E393-69B0365E488D}"/>
          </ac:cxnSpMkLst>
        </pc:cxnChg>
      </pc:sldChg>
      <pc:sldChg chg="addSp delSp modSp add mod modTransition modNotesTx">
        <pc:chgData name="Niklas Radomski" userId="e601bc51e45071d1" providerId="LiveId" clId="{45701026-7E25-5947-8361-3496F0A3C9AA}" dt="2024-11-19T21:00:52.175" v="59749"/>
        <pc:sldMkLst>
          <pc:docMk/>
          <pc:sldMk cId="620063964" sldId="359"/>
        </pc:sldMkLst>
        <pc:spChg chg="mod">
          <ac:chgData name="Niklas Radomski" userId="e601bc51e45071d1" providerId="LiveId" clId="{45701026-7E25-5947-8361-3496F0A3C9AA}" dt="2024-11-17T18:34:19.820" v="22297" actId="790"/>
          <ac:spMkLst>
            <pc:docMk/>
            <pc:sldMk cId="620063964" sldId="359"/>
            <ac:spMk id="2" creationId="{063462D9-63DB-3A4B-95CD-59916C3D5842}"/>
          </ac:spMkLst>
        </pc:spChg>
        <pc:spChg chg="add mod">
          <ac:chgData name="Niklas Radomski" userId="e601bc51e45071d1" providerId="LiveId" clId="{45701026-7E25-5947-8361-3496F0A3C9AA}" dt="2024-11-19T21:00:52.175" v="59749"/>
          <ac:spMkLst>
            <pc:docMk/>
            <pc:sldMk cId="620063964" sldId="359"/>
            <ac:spMk id="4" creationId="{2B550D8C-AA14-2146-5C22-16F5C1F8F158}"/>
          </ac:spMkLst>
        </pc:spChg>
        <pc:spChg chg="add mod">
          <ac:chgData name="Niklas Radomski" userId="e601bc51e45071d1" providerId="LiveId" clId="{45701026-7E25-5947-8361-3496F0A3C9AA}" dt="2024-11-17T18:34:19.820" v="22297" actId="790"/>
          <ac:spMkLst>
            <pc:docMk/>
            <pc:sldMk cId="620063964" sldId="359"/>
            <ac:spMk id="6" creationId="{04F2DE75-DF49-8E56-6090-A0558E345255}"/>
          </ac:spMkLst>
        </pc:spChg>
        <pc:spChg chg="add mod">
          <ac:chgData name="Niklas Radomski" userId="e601bc51e45071d1" providerId="LiveId" clId="{45701026-7E25-5947-8361-3496F0A3C9AA}" dt="2024-11-17T18:34:19.820" v="22297" actId="790"/>
          <ac:spMkLst>
            <pc:docMk/>
            <pc:sldMk cId="620063964" sldId="359"/>
            <ac:spMk id="7" creationId="{491C0AE5-E7E9-49D6-6496-0571457CF91A}"/>
          </ac:spMkLst>
        </pc:spChg>
        <pc:spChg chg="mod">
          <ac:chgData name="Niklas Radomski" userId="e601bc51e45071d1" providerId="LiveId" clId="{45701026-7E25-5947-8361-3496F0A3C9AA}" dt="2024-11-17T18:34:19.820" v="22297" actId="790"/>
          <ac:spMkLst>
            <pc:docMk/>
            <pc:sldMk cId="620063964" sldId="359"/>
            <ac:spMk id="55" creationId="{CF89CE49-4559-0F62-38B1-58BD6E5EC467}"/>
          </ac:spMkLst>
        </pc:spChg>
        <pc:spChg chg="mod">
          <ac:chgData name="Niklas Radomski" userId="e601bc51e45071d1" providerId="LiveId" clId="{45701026-7E25-5947-8361-3496F0A3C9AA}" dt="2024-11-17T18:34:19.820" v="22297" actId="790"/>
          <ac:spMkLst>
            <pc:docMk/>
            <pc:sldMk cId="620063964" sldId="359"/>
            <ac:spMk id="57" creationId="{AA554B76-DF36-BB55-436A-CE568BC5C66B}"/>
          </ac:spMkLst>
        </pc:spChg>
        <pc:spChg chg="mod">
          <ac:chgData name="Niklas Radomski" userId="e601bc51e45071d1" providerId="LiveId" clId="{45701026-7E25-5947-8361-3496F0A3C9AA}" dt="2024-11-17T18:34:19.820" v="22297" actId="790"/>
          <ac:spMkLst>
            <pc:docMk/>
            <pc:sldMk cId="620063964" sldId="359"/>
            <ac:spMk id="59" creationId="{CE3CED05-FDF8-0193-887E-34941BBD749E}"/>
          </ac:spMkLst>
        </pc:spChg>
        <pc:spChg chg="mod">
          <ac:chgData name="Niklas Radomski" userId="e601bc51e45071d1" providerId="LiveId" clId="{45701026-7E25-5947-8361-3496F0A3C9AA}" dt="2024-11-17T18:34:19.820" v="22297" actId="790"/>
          <ac:spMkLst>
            <pc:docMk/>
            <pc:sldMk cId="620063964" sldId="359"/>
            <ac:spMk id="272" creationId="{4D27EB7C-1102-1D72-DD69-8F4A4E1D3330}"/>
          </ac:spMkLst>
        </pc:spChg>
        <pc:picChg chg="add mod">
          <ac:chgData name="Niklas Radomski" userId="e601bc51e45071d1" providerId="LiveId" clId="{45701026-7E25-5947-8361-3496F0A3C9AA}" dt="2024-11-17T15:16:13.294" v="17933" actId="1076"/>
          <ac:picMkLst>
            <pc:docMk/>
            <pc:sldMk cId="620063964" sldId="359"/>
            <ac:picMk id="3" creationId="{6328D0AA-5792-2A7B-0542-6F5FC826ADDC}"/>
          </ac:picMkLst>
        </pc:picChg>
        <pc:picChg chg="add del mod">
          <ac:chgData name="Niklas Radomski" userId="e601bc51e45071d1" providerId="LiveId" clId="{45701026-7E25-5947-8361-3496F0A3C9AA}" dt="2024-11-17T15:16:21.285" v="17938" actId="478"/>
          <ac:picMkLst>
            <pc:docMk/>
            <pc:sldMk cId="620063964" sldId="359"/>
            <ac:picMk id="4" creationId="{C1D575ED-7C9F-BC7D-D243-E2D60CB2A578}"/>
          </ac:picMkLst>
        </pc:picChg>
        <pc:picChg chg="add mod">
          <ac:chgData name="Niklas Radomski" userId="e601bc51e45071d1" providerId="LiveId" clId="{45701026-7E25-5947-8361-3496F0A3C9AA}" dt="2024-11-17T15:16:26.358" v="17940" actId="1076"/>
          <ac:picMkLst>
            <pc:docMk/>
            <pc:sldMk cId="620063964" sldId="359"/>
            <ac:picMk id="5" creationId="{FFDC1C7D-A856-066E-A8E0-0B471F59EC16}"/>
          </ac:picMkLst>
        </pc:picChg>
        <pc:picChg chg="mod">
          <ac:chgData name="Niklas Radomski" userId="e601bc51e45071d1" providerId="LiveId" clId="{45701026-7E25-5947-8361-3496F0A3C9AA}" dt="2024-11-17T15:15:58.801" v="17928" actId="1038"/>
          <ac:picMkLst>
            <pc:docMk/>
            <pc:sldMk cId="620063964" sldId="359"/>
            <ac:picMk id="56" creationId="{A710163D-0CA8-6D59-E2B9-2AA6CB395B48}"/>
          </ac:picMkLst>
        </pc:picChg>
        <pc:picChg chg="mod">
          <ac:chgData name="Niklas Radomski" userId="e601bc51e45071d1" providerId="LiveId" clId="{45701026-7E25-5947-8361-3496F0A3C9AA}" dt="2024-11-17T15:15:58.801" v="17928" actId="1038"/>
          <ac:picMkLst>
            <pc:docMk/>
            <pc:sldMk cId="620063964" sldId="359"/>
            <ac:picMk id="58" creationId="{61239B25-A2CD-087F-86E3-A1E88DF8130F}"/>
          </ac:picMkLst>
        </pc:picChg>
        <pc:cxnChg chg="add mod">
          <ac:chgData name="Niklas Radomski" userId="e601bc51e45071d1" providerId="LiveId" clId="{45701026-7E25-5947-8361-3496F0A3C9AA}" dt="2024-11-17T15:17:16.188" v="17985" actId="1582"/>
          <ac:cxnSpMkLst>
            <pc:docMk/>
            <pc:sldMk cId="620063964" sldId="359"/>
            <ac:cxnSpMk id="9" creationId="{8242C734-E488-E4CC-4016-B3962C018EE7}"/>
          </ac:cxnSpMkLst>
        </pc:cxnChg>
        <pc:cxnChg chg="add mod">
          <ac:chgData name="Niklas Radomski" userId="e601bc51e45071d1" providerId="LiveId" clId="{45701026-7E25-5947-8361-3496F0A3C9AA}" dt="2024-11-17T15:17:22.863" v="17987" actId="1076"/>
          <ac:cxnSpMkLst>
            <pc:docMk/>
            <pc:sldMk cId="620063964" sldId="359"/>
            <ac:cxnSpMk id="10" creationId="{3BBAA5AF-E208-6D24-5E23-D80E69A3F6DC}"/>
          </ac:cxnSpMkLst>
        </pc:cxnChg>
      </pc:sldChg>
      <pc:sldChg chg="addSp delSp modSp add mod">
        <pc:chgData name="Niklas Radomski" userId="e601bc51e45071d1" providerId="LiveId" clId="{45701026-7E25-5947-8361-3496F0A3C9AA}" dt="2024-11-19T21:00:52.175" v="59749"/>
        <pc:sldMkLst>
          <pc:docMk/>
          <pc:sldMk cId="1086765515" sldId="360"/>
        </pc:sldMkLst>
        <pc:spChg chg="mod">
          <ac:chgData name="Niklas Radomski" userId="e601bc51e45071d1" providerId="LiveId" clId="{45701026-7E25-5947-8361-3496F0A3C9AA}" dt="2024-11-17T18:34:19.820" v="22297" actId="790"/>
          <ac:spMkLst>
            <pc:docMk/>
            <pc:sldMk cId="1086765515" sldId="360"/>
            <ac:spMk id="2" creationId="{579DD151-CDD1-51E4-EDD0-68F97545E504}"/>
          </ac:spMkLst>
        </pc:spChg>
        <pc:spChg chg="mod">
          <ac:chgData name="Niklas Radomski" userId="e601bc51e45071d1" providerId="LiveId" clId="{45701026-7E25-5947-8361-3496F0A3C9AA}" dt="2024-11-17T18:34:19.820" v="22297" actId="790"/>
          <ac:spMkLst>
            <pc:docMk/>
            <pc:sldMk cId="1086765515" sldId="360"/>
            <ac:spMk id="6" creationId="{708170AA-B11B-B4EF-0030-042ADEDDEA50}"/>
          </ac:spMkLst>
        </pc:spChg>
        <pc:spChg chg="mod">
          <ac:chgData name="Niklas Radomski" userId="e601bc51e45071d1" providerId="LiveId" clId="{45701026-7E25-5947-8361-3496F0A3C9AA}" dt="2024-11-17T18:34:19.820" v="22297" actId="790"/>
          <ac:spMkLst>
            <pc:docMk/>
            <pc:sldMk cId="1086765515" sldId="360"/>
            <ac:spMk id="7" creationId="{40B83EF7-67A6-C97E-E6B5-ADC843EE773D}"/>
          </ac:spMkLst>
        </pc:spChg>
        <pc:spChg chg="add mod">
          <ac:chgData name="Niklas Radomski" userId="e601bc51e45071d1" providerId="LiveId" clId="{45701026-7E25-5947-8361-3496F0A3C9AA}" dt="2024-11-19T21:00:52.175" v="59749"/>
          <ac:spMkLst>
            <pc:docMk/>
            <pc:sldMk cId="1086765515" sldId="360"/>
            <ac:spMk id="8" creationId="{2EE59CE6-F09A-9DA0-BAA3-2AA5BF74B8B1}"/>
          </ac:spMkLst>
        </pc:spChg>
        <pc:spChg chg="add mod">
          <ac:chgData name="Niklas Radomski" userId="e601bc51e45071d1" providerId="LiveId" clId="{45701026-7E25-5947-8361-3496F0A3C9AA}" dt="2024-11-17T18:34:19.820" v="22297" actId="790"/>
          <ac:spMkLst>
            <pc:docMk/>
            <pc:sldMk cId="1086765515" sldId="360"/>
            <ac:spMk id="16" creationId="{3E741B90-614D-B1EE-767E-1CDDC55750E7}"/>
          </ac:spMkLst>
        </pc:spChg>
        <pc:spChg chg="add del mod">
          <ac:chgData name="Niklas Radomski" userId="e601bc51e45071d1" providerId="LiveId" clId="{45701026-7E25-5947-8361-3496F0A3C9AA}" dt="2024-11-17T15:47:12.699" v="19196" actId="478"/>
          <ac:spMkLst>
            <pc:docMk/>
            <pc:sldMk cId="1086765515" sldId="360"/>
            <ac:spMk id="19" creationId="{1B856B7F-9D61-648B-8892-1463A2A2550B}"/>
          </ac:spMkLst>
        </pc:spChg>
        <pc:spChg chg="mod">
          <ac:chgData name="Niklas Radomski" userId="e601bc51e45071d1" providerId="LiveId" clId="{45701026-7E25-5947-8361-3496F0A3C9AA}" dt="2024-11-17T18:34:19.820" v="22297" actId="790"/>
          <ac:spMkLst>
            <pc:docMk/>
            <pc:sldMk cId="1086765515" sldId="360"/>
            <ac:spMk id="55" creationId="{71CDBB74-E4BC-40D1-4013-CAFD5ED6327D}"/>
          </ac:spMkLst>
        </pc:spChg>
        <pc:spChg chg="mod">
          <ac:chgData name="Niklas Radomski" userId="e601bc51e45071d1" providerId="LiveId" clId="{45701026-7E25-5947-8361-3496F0A3C9AA}" dt="2024-11-17T18:34:19.820" v="22297" actId="790"/>
          <ac:spMkLst>
            <pc:docMk/>
            <pc:sldMk cId="1086765515" sldId="360"/>
            <ac:spMk id="57" creationId="{F8CCA050-025F-8634-9861-B4608B5AE197}"/>
          </ac:spMkLst>
        </pc:spChg>
        <pc:spChg chg="mod">
          <ac:chgData name="Niklas Radomski" userId="e601bc51e45071d1" providerId="LiveId" clId="{45701026-7E25-5947-8361-3496F0A3C9AA}" dt="2024-11-17T18:34:19.820" v="22297" actId="790"/>
          <ac:spMkLst>
            <pc:docMk/>
            <pc:sldMk cId="1086765515" sldId="360"/>
            <ac:spMk id="59" creationId="{15AD6E7F-D00C-6DF4-719D-99B835381ED6}"/>
          </ac:spMkLst>
        </pc:spChg>
        <pc:spChg chg="mod">
          <ac:chgData name="Niklas Radomski" userId="e601bc51e45071d1" providerId="LiveId" clId="{45701026-7E25-5947-8361-3496F0A3C9AA}" dt="2024-11-17T18:34:19.820" v="22297" actId="790"/>
          <ac:spMkLst>
            <pc:docMk/>
            <pc:sldMk cId="1086765515" sldId="360"/>
            <ac:spMk id="272" creationId="{A3FDB405-FEC4-BF00-DE89-56B279211A5F}"/>
          </ac:spMkLst>
        </pc:spChg>
        <pc:picChg chg="mod">
          <ac:chgData name="Niklas Radomski" userId="e601bc51e45071d1" providerId="LiveId" clId="{45701026-7E25-5947-8361-3496F0A3C9AA}" dt="2024-11-17T15:39:08.486" v="19054" actId="1076"/>
          <ac:picMkLst>
            <pc:docMk/>
            <pc:sldMk cId="1086765515" sldId="360"/>
            <ac:picMk id="3" creationId="{960FB2B9-9FC1-4B63-896E-3C979CA4E308}"/>
          </ac:picMkLst>
        </pc:picChg>
        <pc:picChg chg="add mod">
          <ac:chgData name="Niklas Radomski" userId="e601bc51e45071d1" providerId="LiveId" clId="{45701026-7E25-5947-8361-3496F0A3C9AA}" dt="2024-11-17T15:39:40.482" v="19063" actId="1076"/>
          <ac:picMkLst>
            <pc:docMk/>
            <pc:sldMk cId="1086765515" sldId="360"/>
            <ac:picMk id="4" creationId="{C69537D9-F3CC-B5D7-C1FF-67590AE0818F}"/>
          </ac:picMkLst>
        </pc:picChg>
        <pc:picChg chg="mod">
          <ac:chgData name="Niklas Radomski" userId="e601bc51e45071d1" providerId="LiveId" clId="{45701026-7E25-5947-8361-3496F0A3C9AA}" dt="2024-11-17T15:39:08.486" v="19054" actId="1076"/>
          <ac:picMkLst>
            <pc:docMk/>
            <pc:sldMk cId="1086765515" sldId="360"/>
            <ac:picMk id="5" creationId="{E9634CCE-77BF-B73B-CB28-18EFFE05AB23}"/>
          </ac:picMkLst>
        </pc:picChg>
        <pc:picChg chg="mod">
          <ac:chgData name="Niklas Radomski" userId="e601bc51e45071d1" providerId="LiveId" clId="{45701026-7E25-5947-8361-3496F0A3C9AA}" dt="2024-11-17T15:39:16.400" v="19055" actId="1076"/>
          <ac:picMkLst>
            <pc:docMk/>
            <pc:sldMk cId="1086765515" sldId="360"/>
            <ac:picMk id="54" creationId="{A835D24F-D97E-F02F-EF9F-7BA25FDBD2FC}"/>
          </ac:picMkLst>
        </pc:picChg>
        <pc:picChg chg="mod">
          <ac:chgData name="Niklas Radomski" userId="e601bc51e45071d1" providerId="LiveId" clId="{45701026-7E25-5947-8361-3496F0A3C9AA}" dt="2024-11-17T15:39:08.486" v="19054" actId="1076"/>
          <ac:picMkLst>
            <pc:docMk/>
            <pc:sldMk cId="1086765515" sldId="360"/>
            <ac:picMk id="56" creationId="{F9E9B13E-97F9-CB6F-0C43-47D81E7E1568}"/>
          </ac:picMkLst>
        </pc:picChg>
        <pc:picChg chg="mod">
          <ac:chgData name="Niklas Radomski" userId="e601bc51e45071d1" providerId="LiveId" clId="{45701026-7E25-5947-8361-3496F0A3C9AA}" dt="2024-11-17T15:39:08.486" v="19054" actId="1076"/>
          <ac:picMkLst>
            <pc:docMk/>
            <pc:sldMk cId="1086765515" sldId="360"/>
            <ac:picMk id="58" creationId="{A486526A-B7AB-FB6C-CF79-6EF1A5D44F8D}"/>
          </ac:picMkLst>
        </pc:picChg>
        <pc:cxnChg chg="mod">
          <ac:chgData name="Niklas Radomski" userId="e601bc51e45071d1" providerId="LiveId" clId="{45701026-7E25-5947-8361-3496F0A3C9AA}" dt="2024-11-17T15:39:08.486" v="19054" actId="1076"/>
          <ac:cxnSpMkLst>
            <pc:docMk/>
            <pc:sldMk cId="1086765515" sldId="360"/>
            <ac:cxnSpMk id="9" creationId="{0AA8F782-988D-CE29-4594-4C8884DF37FB}"/>
          </ac:cxnSpMkLst>
        </pc:cxnChg>
        <pc:cxnChg chg="mod">
          <ac:chgData name="Niklas Radomski" userId="e601bc51e45071d1" providerId="LiveId" clId="{45701026-7E25-5947-8361-3496F0A3C9AA}" dt="2024-11-17T15:39:08.486" v="19054" actId="1076"/>
          <ac:cxnSpMkLst>
            <pc:docMk/>
            <pc:sldMk cId="1086765515" sldId="360"/>
            <ac:cxnSpMk id="10" creationId="{5B3C881A-D374-E300-C8A4-183C15C0AD19}"/>
          </ac:cxnSpMkLst>
        </pc:cxnChg>
        <pc:cxnChg chg="add mod">
          <ac:chgData name="Niklas Radomski" userId="e601bc51e45071d1" providerId="LiveId" clId="{45701026-7E25-5947-8361-3496F0A3C9AA}" dt="2024-11-17T15:40:15.683" v="19108" actId="14100"/>
          <ac:cxnSpMkLst>
            <pc:docMk/>
            <pc:sldMk cId="1086765515" sldId="360"/>
            <ac:cxnSpMk id="17" creationId="{59391D8D-9479-CB02-C6BD-43F05AF3EE68}"/>
          </ac:cxnSpMkLst>
        </pc:cxnChg>
        <pc:cxnChg chg="add del mod">
          <ac:chgData name="Niklas Radomski" userId="e601bc51e45071d1" providerId="LiveId" clId="{45701026-7E25-5947-8361-3496F0A3C9AA}" dt="2024-11-17T15:39:37.006" v="19062" actId="14100"/>
          <ac:cxnSpMkLst>
            <pc:docMk/>
            <pc:sldMk cId="1086765515" sldId="360"/>
            <ac:cxnSpMk id="60" creationId="{B1A28E43-0D5B-F640-5619-9253FA9D3EC5}"/>
          </ac:cxnSpMkLst>
        </pc:cxnChg>
        <pc:cxnChg chg="add del mod">
          <ac:chgData name="Niklas Radomski" userId="e601bc51e45071d1" providerId="LiveId" clId="{45701026-7E25-5947-8361-3496F0A3C9AA}" dt="2024-11-17T15:39:37.006" v="19062" actId="14100"/>
          <ac:cxnSpMkLst>
            <pc:docMk/>
            <pc:sldMk cId="1086765515" sldId="360"/>
            <ac:cxnSpMk id="61" creationId="{677EC464-D01A-B11F-9BCD-2A77D9142B0A}"/>
          </ac:cxnSpMkLst>
        </pc:cxnChg>
      </pc:sldChg>
      <pc:sldChg chg="addSp modSp add mod">
        <pc:chgData name="Niklas Radomski" userId="e601bc51e45071d1" providerId="LiveId" clId="{45701026-7E25-5947-8361-3496F0A3C9AA}" dt="2024-11-19T21:00:52.175" v="59749"/>
        <pc:sldMkLst>
          <pc:docMk/>
          <pc:sldMk cId="951628265" sldId="361"/>
        </pc:sldMkLst>
        <pc:spChg chg="mod">
          <ac:chgData name="Niklas Radomski" userId="e601bc51e45071d1" providerId="LiveId" clId="{45701026-7E25-5947-8361-3496F0A3C9AA}" dt="2024-11-17T18:34:19.820" v="22297" actId="790"/>
          <ac:spMkLst>
            <pc:docMk/>
            <pc:sldMk cId="951628265" sldId="361"/>
            <ac:spMk id="2" creationId="{BF9A5A3B-A6CE-EAFA-5318-B71CCDB2B3E0}"/>
          </ac:spMkLst>
        </pc:spChg>
        <pc:spChg chg="mod">
          <ac:chgData name="Niklas Radomski" userId="e601bc51e45071d1" providerId="LiveId" clId="{45701026-7E25-5947-8361-3496F0A3C9AA}" dt="2024-11-17T18:34:19.820" v="22297" actId="790"/>
          <ac:spMkLst>
            <pc:docMk/>
            <pc:sldMk cId="951628265" sldId="361"/>
            <ac:spMk id="6" creationId="{3EEAD1B1-7742-0AA3-42D8-1346F2D312DB}"/>
          </ac:spMkLst>
        </pc:spChg>
        <pc:spChg chg="mod">
          <ac:chgData name="Niklas Radomski" userId="e601bc51e45071d1" providerId="LiveId" clId="{45701026-7E25-5947-8361-3496F0A3C9AA}" dt="2024-11-17T18:34:19.820" v="22297" actId="790"/>
          <ac:spMkLst>
            <pc:docMk/>
            <pc:sldMk cId="951628265" sldId="361"/>
            <ac:spMk id="7" creationId="{85BB2608-C0C9-D6F8-6C07-70AA6F3F0DFE}"/>
          </ac:spMkLst>
        </pc:spChg>
        <pc:spChg chg="add mod">
          <ac:chgData name="Niklas Radomski" userId="e601bc51e45071d1" providerId="LiveId" clId="{45701026-7E25-5947-8361-3496F0A3C9AA}" dt="2024-11-17T18:34:19.820" v="22297" actId="790"/>
          <ac:spMkLst>
            <pc:docMk/>
            <pc:sldMk cId="951628265" sldId="361"/>
            <ac:spMk id="11" creationId="{62D7FF0E-0592-B6F8-93E6-88DED95D8936}"/>
          </ac:spMkLst>
        </pc:spChg>
        <pc:spChg chg="add mod">
          <ac:chgData name="Niklas Radomski" userId="e601bc51e45071d1" providerId="LiveId" clId="{45701026-7E25-5947-8361-3496F0A3C9AA}" dt="2024-11-17T18:34:19.820" v="22297" actId="790"/>
          <ac:spMkLst>
            <pc:docMk/>
            <pc:sldMk cId="951628265" sldId="361"/>
            <ac:spMk id="13" creationId="{41CD6CA9-C80E-452B-FCE0-3ED479C6E04A}"/>
          </ac:spMkLst>
        </pc:spChg>
        <pc:spChg chg="add mod">
          <ac:chgData name="Niklas Radomski" userId="e601bc51e45071d1" providerId="LiveId" clId="{45701026-7E25-5947-8361-3496F0A3C9AA}" dt="2024-11-19T21:00:52.175" v="59749"/>
          <ac:spMkLst>
            <pc:docMk/>
            <pc:sldMk cId="951628265" sldId="361"/>
            <ac:spMk id="14" creationId="{BB486037-C261-7885-DD22-2BE4130C969A}"/>
          </ac:spMkLst>
        </pc:spChg>
        <pc:spChg chg="mod">
          <ac:chgData name="Niklas Radomski" userId="e601bc51e45071d1" providerId="LiveId" clId="{45701026-7E25-5947-8361-3496F0A3C9AA}" dt="2024-11-17T18:34:19.820" v="22297" actId="790"/>
          <ac:spMkLst>
            <pc:docMk/>
            <pc:sldMk cId="951628265" sldId="361"/>
            <ac:spMk id="16" creationId="{DF44F0FD-87DC-A74E-B46C-B31038BF0836}"/>
          </ac:spMkLst>
        </pc:spChg>
        <pc:spChg chg="mod">
          <ac:chgData name="Niklas Radomski" userId="e601bc51e45071d1" providerId="LiveId" clId="{45701026-7E25-5947-8361-3496F0A3C9AA}" dt="2024-11-17T18:34:19.820" v="22297" actId="790"/>
          <ac:spMkLst>
            <pc:docMk/>
            <pc:sldMk cId="951628265" sldId="361"/>
            <ac:spMk id="19" creationId="{5324655B-56AC-F2AE-DEEA-BC0792FE2796}"/>
          </ac:spMkLst>
        </pc:spChg>
        <pc:spChg chg="mod">
          <ac:chgData name="Niklas Radomski" userId="e601bc51e45071d1" providerId="LiveId" clId="{45701026-7E25-5947-8361-3496F0A3C9AA}" dt="2024-11-17T18:34:19.820" v="22297" actId="790"/>
          <ac:spMkLst>
            <pc:docMk/>
            <pc:sldMk cId="951628265" sldId="361"/>
            <ac:spMk id="55" creationId="{887571D8-FB4D-4057-8332-49F50F21896B}"/>
          </ac:spMkLst>
        </pc:spChg>
        <pc:spChg chg="mod">
          <ac:chgData name="Niklas Radomski" userId="e601bc51e45071d1" providerId="LiveId" clId="{45701026-7E25-5947-8361-3496F0A3C9AA}" dt="2024-11-17T18:34:19.820" v="22297" actId="790"/>
          <ac:spMkLst>
            <pc:docMk/>
            <pc:sldMk cId="951628265" sldId="361"/>
            <ac:spMk id="57" creationId="{B3011A72-FD42-F9A2-D88E-53017E92EE1B}"/>
          </ac:spMkLst>
        </pc:spChg>
        <pc:spChg chg="mod">
          <ac:chgData name="Niklas Radomski" userId="e601bc51e45071d1" providerId="LiveId" clId="{45701026-7E25-5947-8361-3496F0A3C9AA}" dt="2024-11-17T18:34:19.820" v="22297" actId="790"/>
          <ac:spMkLst>
            <pc:docMk/>
            <pc:sldMk cId="951628265" sldId="361"/>
            <ac:spMk id="59" creationId="{33CD64F4-9DE6-9A66-5836-DF3DC2C650AF}"/>
          </ac:spMkLst>
        </pc:spChg>
        <pc:spChg chg="mod">
          <ac:chgData name="Niklas Radomski" userId="e601bc51e45071d1" providerId="LiveId" clId="{45701026-7E25-5947-8361-3496F0A3C9AA}" dt="2024-11-17T18:34:19.820" v="22297" actId="790"/>
          <ac:spMkLst>
            <pc:docMk/>
            <pc:sldMk cId="951628265" sldId="361"/>
            <ac:spMk id="272" creationId="{0867EE96-6564-AB27-E6C8-AB2A6AD935C7}"/>
          </ac:spMkLst>
        </pc:spChg>
        <pc:picChg chg="mod">
          <ac:chgData name="Niklas Radomski" userId="e601bc51e45071d1" providerId="LiveId" clId="{45701026-7E25-5947-8361-3496F0A3C9AA}" dt="2024-11-17T15:42:41.159" v="19156" actId="1035"/>
          <ac:picMkLst>
            <pc:docMk/>
            <pc:sldMk cId="951628265" sldId="361"/>
            <ac:picMk id="3" creationId="{3ADB1423-94B0-D0EB-66E4-BC63D0C229DC}"/>
          </ac:picMkLst>
        </pc:picChg>
        <pc:picChg chg="mod">
          <ac:chgData name="Niklas Radomski" userId="e601bc51e45071d1" providerId="LiveId" clId="{45701026-7E25-5947-8361-3496F0A3C9AA}" dt="2024-11-17T15:42:41.159" v="19156" actId="1035"/>
          <ac:picMkLst>
            <pc:docMk/>
            <pc:sldMk cId="951628265" sldId="361"/>
            <ac:picMk id="4" creationId="{AC502F07-E963-E539-127C-C84CE2620AC1}"/>
          </ac:picMkLst>
        </pc:picChg>
        <pc:picChg chg="mod">
          <ac:chgData name="Niklas Radomski" userId="e601bc51e45071d1" providerId="LiveId" clId="{45701026-7E25-5947-8361-3496F0A3C9AA}" dt="2024-11-17T15:42:41.159" v="19156" actId="1035"/>
          <ac:picMkLst>
            <pc:docMk/>
            <pc:sldMk cId="951628265" sldId="361"/>
            <ac:picMk id="5" creationId="{33A510AA-718A-7244-F5DC-ED64C99ED075}"/>
          </ac:picMkLst>
        </pc:picChg>
        <pc:picChg chg="add mod">
          <ac:chgData name="Niklas Radomski" userId="e601bc51e45071d1" providerId="LiveId" clId="{45701026-7E25-5947-8361-3496F0A3C9AA}" dt="2024-11-17T15:43:28.585" v="19175" actId="1076"/>
          <ac:picMkLst>
            <pc:docMk/>
            <pc:sldMk cId="951628265" sldId="361"/>
            <ac:picMk id="8" creationId="{9EE07560-6260-6146-97C6-780FAF243776}"/>
          </ac:picMkLst>
        </pc:picChg>
        <pc:picChg chg="add mod">
          <ac:chgData name="Niklas Radomski" userId="e601bc51e45071d1" providerId="LiveId" clId="{45701026-7E25-5947-8361-3496F0A3C9AA}" dt="2024-11-17T15:43:28.585" v="19175" actId="1076"/>
          <ac:picMkLst>
            <pc:docMk/>
            <pc:sldMk cId="951628265" sldId="361"/>
            <ac:picMk id="12" creationId="{A29DFEAF-8F90-F77A-27D8-979179BE8FF8}"/>
          </ac:picMkLst>
        </pc:picChg>
        <pc:picChg chg="mod">
          <ac:chgData name="Niklas Radomski" userId="e601bc51e45071d1" providerId="LiveId" clId="{45701026-7E25-5947-8361-3496F0A3C9AA}" dt="2024-11-17T15:42:41.159" v="19156" actId="1035"/>
          <ac:picMkLst>
            <pc:docMk/>
            <pc:sldMk cId="951628265" sldId="361"/>
            <ac:picMk id="54" creationId="{DFFB2C9E-9878-499C-6830-573F36CB8C6C}"/>
          </ac:picMkLst>
        </pc:picChg>
        <pc:picChg chg="mod">
          <ac:chgData name="Niklas Radomski" userId="e601bc51e45071d1" providerId="LiveId" clId="{45701026-7E25-5947-8361-3496F0A3C9AA}" dt="2024-11-17T15:42:41.159" v="19156" actId="1035"/>
          <ac:picMkLst>
            <pc:docMk/>
            <pc:sldMk cId="951628265" sldId="361"/>
            <ac:picMk id="56" creationId="{9E4148AF-7F5E-00E4-7276-5860FF2B76DA}"/>
          </ac:picMkLst>
        </pc:picChg>
        <pc:picChg chg="mod">
          <ac:chgData name="Niklas Radomski" userId="e601bc51e45071d1" providerId="LiveId" clId="{45701026-7E25-5947-8361-3496F0A3C9AA}" dt="2024-11-17T15:42:41.159" v="19156" actId="1035"/>
          <ac:picMkLst>
            <pc:docMk/>
            <pc:sldMk cId="951628265" sldId="361"/>
            <ac:picMk id="58" creationId="{1694FCA1-AD27-0AED-4431-0777F7749276}"/>
          </ac:picMkLst>
        </pc:picChg>
        <pc:cxnChg chg="mod">
          <ac:chgData name="Niklas Radomski" userId="e601bc51e45071d1" providerId="LiveId" clId="{45701026-7E25-5947-8361-3496F0A3C9AA}" dt="2024-11-17T15:42:41.159" v="19156" actId="1035"/>
          <ac:cxnSpMkLst>
            <pc:docMk/>
            <pc:sldMk cId="951628265" sldId="361"/>
            <ac:cxnSpMk id="9" creationId="{ABF98F0C-869B-EFD8-889B-5D39522F3863}"/>
          </ac:cxnSpMkLst>
        </pc:cxnChg>
        <pc:cxnChg chg="mod">
          <ac:chgData name="Niklas Radomski" userId="e601bc51e45071d1" providerId="LiveId" clId="{45701026-7E25-5947-8361-3496F0A3C9AA}" dt="2024-11-17T15:42:41.159" v="19156" actId="1035"/>
          <ac:cxnSpMkLst>
            <pc:docMk/>
            <pc:sldMk cId="951628265" sldId="361"/>
            <ac:cxnSpMk id="10" creationId="{F9B6552A-6137-1D31-3E1E-DBEA8B16E981}"/>
          </ac:cxnSpMkLst>
        </pc:cxnChg>
        <pc:cxnChg chg="mod">
          <ac:chgData name="Niklas Radomski" userId="e601bc51e45071d1" providerId="LiveId" clId="{45701026-7E25-5947-8361-3496F0A3C9AA}" dt="2024-11-17T15:42:41.159" v="19156" actId="1035"/>
          <ac:cxnSpMkLst>
            <pc:docMk/>
            <pc:sldMk cId="951628265" sldId="361"/>
            <ac:cxnSpMk id="17" creationId="{A910590B-F61E-708E-2081-4FBE0117BC74}"/>
          </ac:cxnSpMkLst>
        </pc:cxnChg>
        <pc:cxnChg chg="mod">
          <ac:chgData name="Niklas Radomski" userId="e601bc51e45071d1" providerId="LiveId" clId="{45701026-7E25-5947-8361-3496F0A3C9AA}" dt="2024-11-17T15:42:41.159" v="19156" actId="1035"/>
          <ac:cxnSpMkLst>
            <pc:docMk/>
            <pc:sldMk cId="951628265" sldId="361"/>
            <ac:cxnSpMk id="60" creationId="{A1C57D6A-237A-2B26-B984-7224C4E4EB6A}"/>
          </ac:cxnSpMkLst>
        </pc:cxnChg>
        <pc:cxnChg chg="mod">
          <ac:chgData name="Niklas Radomski" userId="e601bc51e45071d1" providerId="LiveId" clId="{45701026-7E25-5947-8361-3496F0A3C9AA}" dt="2024-11-17T15:42:41.159" v="19156" actId="1035"/>
          <ac:cxnSpMkLst>
            <pc:docMk/>
            <pc:sldMk cId="951628265" sldId="361"/>
            <ac:cxnSpMk id="61" creationId="{C48DDDF1-1961-38D8-4A62-29F746B5A481}"/>
          </ac:cxnSpMkLst>
        </pc:cxnChg>
      </pc:sldChg>
      <pc:sldChg chg="addSp delSp modSp add mod modTransition">
        <pc:chgData name="Niklas Radomski" userId="e601bc51e45071d1" providerId="LiveId" clId="{45701026-7E25-5947-8361-3496F0A3C9AA}" dt="2024-11-19T21:09:27.093" v="59800"/>
        <pc:sldMkLst>
          <pc:docMk/>
          <pc:sldMk cId="395590489" sldId="362"/>
        </pc:sldMkLst>
        <pc:spChg chg="mod">
          <ac:chgData name="Niklas Radomski" userId="e601bc51e45071d1" providerId="LiveId" clId="{45701026-7E25-5947-8361-3496F0A3C9AA}" dt="2024-11-17T18:34:19.820" v="22297" actId="790"/>
          <ac:spMkLst>
            <pc:docMk/>
            <pc:sldMk cId="395590489" sldId="362"/>
            <ac:spMk id="2" creationId="{247D8DC0-7771-E2E2-3CB5-7AF2C097FB3A}"/>
          </ac:spMkLst>
        </pc:spChg>
        <pc:spChg chg="add mod">
          <ac:chgData name="Niklas Radomski" userId="e601bc51e45071d1" providerId="LiveId" clId="{45701026-7E25-5947-8361-3496F0A3C9AA}" dt="2024-11-19T21:00:52.175" v="59749"/>
          <ac:spMkLst>
            <pc:docMk/>
            <pc:sldMk cId="395590489" sldId="362"/>
            <ac:spMk id="3" creationId="{DC195183-D592-C8CC-B31C-3997BEA0C00A}"/>
          </ac:spMkLst>
        </pc:spChg>
        <pc:spChg chg="del">
          <ac:chgData name="Niklas Radomski" userId="e601bc51e45071d1" providerId="LiveId" clId="{45701026-7E25-5947-8361-3496F0A3C9AA}" dt="2024-11-17T15:49:41.519" v="19198" actId="478"/>
          <ac:spMkLst>
            <pc:docMk/>
            <pc:sldMk cId="395590489" sldId="362"/>
            <ac:spMk id="6" creationId="{7AE401A6-8FE7-E11D-DB59-D85AF75FA4FE}"/>
          </ac:spMkLst>
        </pc:spChg>
        <pc:spChg chg="del">
          <ac:chgData name="Niklas Radomski" userId="e601bc51e45071d1" providerId="LiveId" clId="{45701026-7E25-5947-8361-3496F0A3C9AA}" dt="2024-11-17T15:49:41.519" v="19198" actId="478"/>
          <ac:spMkLst>
            <pc:docMk/>
            <pc:sldMk cId="395590489" sldId="362"/>
            <ac:spMk id="7" creationId="{6B4B26E1-A5C4-A805-2B0E-D8A0AF47EDF7}"/>
          </ac:spMkLst>
        </pc:spChg>
        <pc:spChg chg="del">
          <ac:chgData name="Niklas Radomski" userId="e601bc51e45071d1" providerId="LiveId" clId="{45701026-7E25-5947-8361-3496F0A3C9AA}" dt="2024-11-17T16:28:37.761" v="21136" actId="478"/>
          <ac:spMkLst>
            <pc:docMk/>
            <pc:sldMk cId="395590489" sldId="362"/>
            <ac:spMk id="11" creationId="{5A8F62CE-038E-7A44-60E1-07978F6535C5}"/>
          </ac:spMkLst>
        </pc:spChg>
        <pc:spChg chg="del">
          <ac:chgData name="Niklas Radomski" userId="e601bc51e45071d1" providerId="LiveId" clId="{45701026-7E25-5947-8361-3496F0A3C9AA}" dt="2024-11-17T16:28:37.761" v="21136" actId="478"/>
          <ac:spMkLst>
            <pc:docMk/>
            <pc:sldMk cId="395590489" sldId="362"/>
            <ac:spMk id="13" creationId="{DE439248-2374-F231-442A-3A730E7F31CF}"/>
          </ac:spMkLst>
        </pc:spChg>
        <pc:spChg chg="add mod">
          <ac:chgData name="Niklas Radomski" userId="e601bc51e45071d1" providerId="LiveId" clId="{45701026-7E25-5947-8361-3496F0A3C9AA}" dt="2024-11-17T18:34:19.820" v="22297" actId="790"/>
          <ac:spMkLst>
            <pc:docMk/>
            <pc:sldMk cId="395590489" sldId="362"/>
            <ac:spMk id="15" creationId="{1D756CAE-4986-E649-5CB3-71596B460007}"/>
          </ac:spMkLst>
        </pc:spChg>
        <pc:spChg chg="mod">
          <ac:chgData name="Niklas Radomski" userId="e601bc51e45071d1" providerId="LiveId" clId="{45701026-7E25-5947-8361-3496F0A3C9AA}" dt="2024-11-17T18:34:19.820" v="22297" actId="790"/>
          <ac:spMkLst>
            <pc:docMk/>
            <pc:sldMk cId="395590489" sldId="362"/>
            <ac:spMk id="16" creationId="{B7085EFF-0BAD-2698-6E9C-06A1A566433E}"/>
          </ac:spMkLst>
        </pc:spChg>
        <pc:spChg chg="del">
          <ac:chgData name="Niklas Radomski" userId="e601bc51e45071d1" providerId="LiveId" clId="{45701026-7E25-5947-8361-3496F0A3C9AA}" dt="2024-11-17T15:50:13.498" v="19204" actId="478"/>
          <ac:spMkLst>
            <pc:docMk/>
            <pc:sldMk cId="395590489" sldId="362"/>
            <ac:spMk id="19" creationId="{062173CE-BF5A-9C4B-0194-2C46C11A2681}"/>
          </ac:spMkLst>
        </pc:spChg>
        <pc:spChg chg="add mod">
          <ac:chgData name="Niklas Radomski" userId="e601bc51e45071d1" providerId="LiveId" clId="{45701026-7E25-5947-8361-3496F0A3C9AA}" dt="2024-11-17T18:34:19.820" v="22297" actId="790"/>
          <ac:spMkLst>
            <pc:docMk/>
            <pc:sldMk cId="395590489" sldId="362"/>
            <ac:spMk id="20" creationId="{542C9B3C-22EC-2C55-5695-4C82AC3B9477}"/>
          </ac:spMkLst>
        </pc:spChg>
        <pc:spChg chg="add mod">
          <ac:chgData name="Niklas Radomski" userId="e601bc51e45071d1" providerId="LiveId" clId="{45701026-7E25-5947-8361-3496F0A3C9AA}" dt="2024-11-17T18:34:19.820" v="22297" actId="790"/>
          <ac:spMkLst>
            <pc:docMk/>
            <pc:sldMk cId="395590489" sldId="362"/>
            <ac:spMk id="24" creationId="{4EF7A8D8-8D68-4EF4-3009-453128558F7D}"/>
          </ac:spMkLst>
        </pc:spChg>
        <pc:spChg chg="add mod">
          <ac:chgData name="Niklas Radomski" userId="e601bc51e45071d1" providerId="LiveId" clId="{45701026-7E25-5947-8361-3496F0A3C9AA}" dt="2024-11-17T18:34:19.820" v="22297" actId="790"/>
          <ac:spMkLst>
            <pc:docMk/>
            <pc:sldMk cId="395590489" sldId="362"/>
            <ac:spMk id="26" creationId="{C82E164E-131F-4115-40B6-13B90776A19C}"/>
          </ac:spMkLst>
        </pc:spChg>
        <pc:spChg chg="add mod">
          <ac:chgData name="Niklas Radomski" userId="e601bc51e45071d1" providerId="LiveId" clId="{45701026-7E25-5947-8361-3496F0A3C9AA}" dt="2024-11-17T18:34:19.820" v="22297" actId="790"/>
          <ac:spMkLst>
            <pc:docMk/>
            <pc:sldMk cId="395590489" sldId="362"/>
            <ac:spMk id="28" creationId="{0E15C71C-869B-BA6E-5C32-E60691D99475}"/>
          </ac:spMkLst>
        </pc:spChg>
        <pc:spChg chg="add mod">
          <ac:chgData name="Niklas Radomski" userId="e601bc51e45071d1" providerId="LiveId" clId="{45701026-7E25-5947-8361-3496F0A3C9AA}" dt="2024-11-17T18:34:19.820" v="22297" actId="790"/>
          <ac:spMkLst>
            <pc:docMk/>
            <pc:sldMk cId="395590489" sldId="362"/>
            <ac:spMk id="30" creationId="{9449E772-63E0-4F55-1A60-7C60F3342679}"/>
          </ac:spMkLst>
        </pc:spChg>
        <pc:spChg chg="mod">
          <ac:chgData name="Niklas Radomski" userId="e601bc51e45071d1" providerId="LiveId" clId="{45701026-7E25-5947-8361-3496F0A3C9AA}" dt="2024-11-17T18:34:19.820" v="22297" actId="790"/>
          <ac:spMkLst>
            <pc:docMk/>
            <pc:sldMk cId="395590489" sldId="362"/>
            <ac:spMk id="55" creationId="{0A2C31A6-E395-0710-2E65-31E16517507C}"/>
          </ac:spMkLst>
        </pc:spChg>
        <pc:spChg chg="del">
          <ac:chgData name="Niklas Radomski" userId="e601bc51e45071d1" providerId="LiveId" clId="{45701026-7E25-5947-8361-3496F0A3C9AA}" dt="2024-11-17T15:49:41.519" v="19198" actId="478"/>
          <ac:spMkLst>
            <pc:docMk/>
            <pc:sldMk cId="395590489" sldId="362"/>
            <ac:spMk id="57" creationId="{B7336E96-3855-DE26-BD35-74A762BD8DCB}"/>
          </ac:spMkLst>
        </pc:spChg>
        <pc:spChg chg="del">
          <ac:chgData name="Niklas Radomski" userId="e601bc51e45071d1" providerId="LiveId" clId="{45701026-7E25-5947-8361-3496F0A3C9AA}" dt="2024-11-17T15:49:41.519" v="19198" actId="478"/>
          <ac:spMkLst>
            <pc:docMk/>
            <pc:sldMk cId="395590489" sldId="362"/>
            <ac:spMk id="59" creationId="{301B4B22-0753-3152-A943-71A97FB9F501}"/>
          </ac:spMkLst>
        </pc:spChg>
        <pc:spChg chg="mod">
          <ac:chgData name="Niklas Radomski" userId="e601bc51e45071d1" providerId="LiveId" clId="{45701026-7E25-5947-8361-3496F0A3C9AA}" dt="2024-11-17T18:34:19.820" v="22297" actId="790"/>
          <ac:spMkLst>
            <pc:docMk/>
            <pc:sldMk cId="395590489" sldId="362"/>
            <ac:spMk id="272" creationId="{0F2FC703-391E-6F3F-4B99-CD00AB8AEDC2}"/>
          </ac:spMkLst>
        </pc:spChg>
        <pc:picChg chg="del">
          <ac:chgData name="Niklas Radomski" userId="e601bc51e45071d1" providerId="LiveId" clId="{45701026-7E25-5947-8361-3496F0A3C9AA}" dt="2024-11-17T15:49:41.519" v="19198" actId="478"/>
          <ac:picMkLst>
            <pc:docMk/>
            <pc:sldMk cId="395590489" sldId="362"/>
            <ac:picMk id="3" creationId="{CC18342A-350E-7F5E-7ED2-9EEE18E16A50}"/>
          </ac:picMkLst>
        </pc:picChg>
        <pc:picChg chg="mod">
          <ac:chgData name="Niklas Radomski" userId="e601bc51e45071d1" providerId="LiveId" clId="{45701026-7E25-5947-8361-3496F0A3C9AA}" dt="2024-11-17T15:51:40.527" v="19240" actId="1076"/>
          <ac:picMkLst>
            <pc:docMk/>
            <pc:sldMk cId="395590489" sldId="362"/>
            <ac:picMk id="4" creationId="{B75250F5-9291-74D6-5D74-6C708002FD93}"/>
          </ac:picMkLst>
        </pc:picChg>
        <pc:picChg chg="del">
          <ac:chgData name="Niklas Radomski" userId="e601bc51e45071d1" providerId="LiveId" clId="{45701026-7E25-5947-8361-3496F0A3C9AA}" dt="2024-11-17T15:49:41.519" v="19198" actId="478"/>
          <ac:picMkLst>
            <pc:docMk/>
            <pc:sldMk cId="395590489" sldId="362"/>
            <ac:picMk id="5" creationId="{3FDE8B83-F8C1-8333-C403-C47AAA8B669C}"/>
          </ac:picMkLst>
        </pc:picChg>
        <pc:picChg chg="del">
          <ac:chgData name="Niklas Radomski" userId="e601bc51e45071d1" providerId="LiveId" clId="{45701026-7E25-5947-8361-3496F0A3C9AA}" dt="2024-11-17T16:28:37.761" v="21136" actId="478"/>
          <ac:picMkLst>
            <pc:docMk/>
            <pc:sldMk cId="395590489" sldId="362"/>
            <ac:picMk id="8" creationId="{596A36B8-5C44-20A7-C43C-6F9312446A00}"/>
          </ac:picMkLst>
        </pc:picChg>
        <pc:picChg chg="mod">
          <ac:chgData name="Niklas Radomski" userId="e601bc51e45071d1" providerId="LiveId" clId="{45701026-7E25-5947-8361-3496F0A3C9AA}" dt="2024-11-17T15:51:56.677" v="19242" actId="1076"/>
          <ac:picMkLst>
            <pc:docMk/>
            <pc:sldMk cId="395590489" sldId="362"/>
            <ac:picMk id="12" creationId="{15A36104-AC87-419F-3BCC-0D431C34962C}"/>
          </ac:picMkLst>
        </pc:picChg>
        <pc:picChg chg="add mod">
          <ac:chgData name="Niklas Radomski" userId="e601bc51e45071d1" providerId="LiveId" clId="{45701026-7E25-5947-8361-3496F0A3C9AA}" dt="2024-11-17T15:51:47.691" v="19241" actId="1076"/>
          <ac:picMkLst>
            <pc:docMk/>
            <pc:sldMk cId="395590489" sldId="362"/>
            <ac:picMk id="18" creationId="{F1E34312-8396-5C8A-E80B-C7F57ACAB23D}"/>
          </ac:picMkLst>
        </pc:picChg>
        <pc:picChg chg="add mod">
          <ac:chgData name="Niklas Radomski" userId="e601bc51e45071d1" providerId="LiveId" clId="{45701026-7E25-5947-8361-3496F0A3C9AA}" dt="2024-11-17T15:54:37.061" v="19453" actId="1076"/>
          <ac:picMkLst>
            <pc:docMk/>
            <pc:sldMk cId="395590489" sldId="362"/>
            <ac:picMk id="31" creationId="{8BE74974-1196-884D-3EA5-490D45F5D2C3}"/>
          </ac:picMkLst>
        </pc:picChg>
        <pc:picChg chg="add mod">
          <ac:chgData name="Niklas Radomski" userId="e601bc51e45071d1" providerId="LiveId" clId="{45701026-7E25-5947-8361-3496F0A3C9AA}" dt="2024-11-17T16:28:43.699" v="21137" actId="1076"/>
          <ac:picMkLst>
            <pc:docMk/>
            <pc:sldMk cId="395590489" sldId="362"/>
            <ac:picMk id="32" creationId="{C2CA51BD-DF27-710B-08DE-B39298E336A2}"/>
          </ac:picMkLst>
        </pc:picChg>
        <pc:picChg chg="mod">
          <ac:chgData name="Niklas Radomski" userId="e601bc51e45071d1" providerId="LiveId" clId="{45701026-7E25-5947-8361-3496F0A3C9AA}" dt="2024-11-17T15:49:50.879" v="19200" actId="1076"/>
          <ac:picMkLst>
            <pc:docMk/>
            <pc:sldMk cId="395590489" sldId="362"/>
            <ac:picMk id="54" creationId="{84E96FBA-66CC-D8AD-31CD-2F80FC1BB8BA}"/>
          </ac:picMkLst>
        </pc:picChg>
        <pc:picChg chg="del">
          <ac:chgData name="Niklas Radomski" userId="e601bc51e45071d1" providerId="LiveId" clId="{45701026-7E25-5947-8361-3496F0A3C9AA}" dt="2024-11-17T15:49:41.519" v="19198" actId="478"/>
          <ac:picMkLst>
            <pc:docMk/>
            <pc:sldMk cId="395590489" sldId="362"/>
            <ac:picMk id="56" creationId="{D65E33A4-B593-2F85-1F0F-CC13F0C409AA}"/>
          </ac:picMkLst>
        </pc:picChg>
        <pc:picChg chg="del">
          <ac:chgData name="Niklas Radomski" userId="e601bc51e45071d1" providerId="LiveId" clId="{45701026-7E25-5947-8361-3496F0A3C9AA}" dt="2024-11-17T15:49:41.519" v="19198" actId="478"/>
          <ac:picMkLst>
            <pc:docMk/>
            <pc:sldMk cId="395590489" sldId="362"/>
            <ac:picMk id="58" creationId="{BCA1AA0A-6B06-FA61-50E8-867E48292D1B}"/>
          </ac:picMkLst>
        </pc:picChg>
        <pc:cxnChg chg="del">
          <ac:chgData name="Niklas Radomski" userId="e601bc51e45071d1" providerId="LiveId" clId="{45701026-7E25-5947-8361-3496F0A3C9AA}" dt="2024-11-17T15:49:41.519" v="19198" actId="478"/>
          <ac:cxnSpMkLst>
            <pc:docMk/>
            <pc:sldMk cId="395590489" sldId="362"/>
            <ac:cxnSpMk id="9" creationId="{677C37EB-51E8-094D-AB8B-3FBFCAFB3F9E}"/>
          </ac:cxnSpMkLst>
        </pc:cxnChg>
        <pc:cxnChg chg="del">
          <ac:chgData name="Niklas Radomski" userId="e601bc51e45071d1" providerId="LiveId" clId="{45701026-7E25-5947-8361-3496F0A3C9AA}" dt="2024-11-17T15:49:41.519" v="19198" actId="478"/>
          <ac:cxnSpMkLst>
            <pc:docMk/>
            <pc:sldMk cId="395590489" sldId="362"/>
            <ac:cxnSpMk id="10" creationId="{DBA4A9E4-355D-E408-D7B2-51BFC24950A8}"/>
          </ac:cxnSpMkLst>
        </pc:cxnChg>
        <pc:cxnChg chg="mod">
          <ac:chgData name="Niklas Radomski" userId="e601bc51e45071d1" providerId="LiveId" clId="{45701026-7E25-5947-8361-3496F0A3C9AA}" dt="2024-11-17T15:52:11.746" v="19246" actId="14100"/>
          <ac:cxnSpMkLst>
            <pc:docMk/>
            <pc:sldMk cId="395590489" sldId="362"/>
            <ac:cxnSpMk id="17" creationId="{29DDE134-1F7F-D5D0-679B-C9B417BB2E45}"/>
          </ac:cxnSpMkLst>
        </pc:cxnChg>
        <pc:cxnChg chg="add mod">
          <ac:chgData name="Niklas Radomski" userId="e601bc51e45071d1" providerId="LiveId" clId="{45701026-7E25-5947-8361-3496F0A3C9AA}" dt="2024-11-17T15:52:45.991" v="19275" actId="1076"/>
          <ac:cxnSpMkLst>
            <pc:docMk/>
            <pc:sldMk cId="395590489" sldId="362"/>
            <ac:cxnSpMk id="25" creationId="{3781A75F-8E42-5E6C-17DE-5D01A4F3F066}"/>
          </ac:cxnSpMkLst>
        </pc:cxnChg>
        <pc:cxnChg chg="add mod">
          <ac:chgData name="Niklas Radomski" userId="e601bc51e45071d1" providerId="LiveId" clId="{45701026-7E25-5947-8361-3496F0A3C9AA}" dt="2024-11-17T15:53:45.761" v="19330" actId="196"/>
          <ac:cxnSpMkLst>
            <pc:docMk/>
            <pc:sldMk cId="395590489" sldId="362"/>
            <ac:cxnSpMk id="27" creationId="{F6D77C97-38F8-82DD-F9AA-48A86013E2A6}"/>
          </ac:cxnSpMkLst>
        </pc:cxnChg>
        <pc:cxnChg chg="add mod">
          <ac:chgData name="Niklas Radomski" userId="e601bc51e45071d1" providerId="LiveId" clId="{45701026-7E25-5947-8361-3496F0A3C9AA}" dt="2024-11-17T15:53:57.295" v="19344" actId="1076"/>
          <ac:cxnSpMkLst>
            <pc:docMk/>
            <pc:sldMk cId="395590489" sldId="362"/>
            <ac:cxnSpMk id="29" creationId="{1794DDD8-2DBB-F7DE-DE16-69EBEE741AB8}"/>
          </ac:cxnSpMkLst>
        </pc:cxnChg>
        <pc:cxnChg chg="del">
          <ac:chgData name="Niklas Radomski" userId="e601bc51e45071d1" providerId="LiveId" clId="{45701026-7E25-5947-8361-3496F0A3C9AA}" dt="2024-11-17T15:49:44.644" v="19199" actId="478"/>
          <ac:cxnSpMkLst>
            <pc:docMk/>
            <pc:sldMk cId="395590489" sldId="362"/>
            <ac:cxnSpMk id="60" creationId="{E53BA874-44B5-B60B-F687-4DE2F38CC5C0}"/>
          </ac:cxnSpMkLst>
        </pc:cxnChg>
        <pc:cxnChg chg="del">
          <ac:chgData name="Niklas Radomski" userId="e601bc51e45071d1" providerId="LiveId" clId="{45701026-7E25-5947-8361-3496F0A3C9AA}" dt="2024-11-17T15:49:44.644" v="19199" actId="478"/>
          <ac:cxnSpMkLst>
            <pc:docMk/>
            <pc:sldMk cId="395590489" sldId="362"/>
            <ac:cxnSpMk id="61" creationId="{5401D607-6A1E-3A96-4990-8D6F8BB54B71}"/>
          </ac:cxnSpMkLst>
        </pc:cxnChg>
      </pc:sldChg>
      <pc:sldChg chg="addSp delSp modSp add mod ord modTransition">
        <pc:chgData name="Niklas Radomski" userId="e601bc51e45071d1" providerId="LiveId" clId="{45701026-7E25-5947-8361-3496F0A3C9AA}" dt="2024-11-19T21:07:50.290" v="59789"/>
        <pc:sldMkLst>
          <pc:docMk/>
          <pc:sldMk cId="64077669" sldId="363"/>
        </pc:sldMkLst>
        <pc:spChg chg="del">
          <ac:chgData name="Niklas Radomski" userId="e601bc51e45071d1" providerId="LiveId" clId="{45701026-7E25-5947-8361-3496F0A3C9AA}" dt="2024-11-17T16:08:08.877" v="19468" actId="478"/>
          <ac:spMkLst>
            <pc:docMk/>
            <pc:sldMk cId="64077669" sldId="363"/>
            <ac:spMk id="2" creationId="{C2273AFE-1BDD-62F8-004D-3C1D57AE24BF}"/>
          </ac:spMkLst>
        </pc:spChg>
        <pc:spChg chg="add mod">
          <ac:chgData name="Niklas Radomski" userId="e601bc51e45071d1" providerId="LiveId" clId="{45701026-7E25-5947-8361-3496F0A3C9AA}" dt="2024-11-19T21:00:52.175" v="59749"/>
          <ac:spMkLst>
            <pc:docMk/>
            <pc:sldMk cId="64077669" sldId="363"/>
            <ac:spMk id="2" creationId="{D7F1E843-5C8C-7A2F-E10A-7605D548FB13}"/>
          </ac:spMkLst>
        </pc:spChg>
        <pc:spChg chg="mod">
          <ac:chgData name="Niklas Radomski" userId="e601bc51e45071d1" providerId="LiveId" clId="{45701026-7E25-5947-8361-3496F0A3C9AA}" dt="2024-11-17T18:34:19.820" v="22297" actId="790"/>
          <ac:spMkLst>
            <pc:docMk/>
            <pc:sldMk cId="64077669" sldId="363"/>
            <ac:spMk id="32" creationId="{80DE33D0-526A-7715-B8A0-79914B272C1E}"/>
          </ac:spMkLst>
        </pc:spChg>
        <pc:spChg chg="del">
          <ac:chgData name="Niklas Radomski" userId="e601bc51e45071d1" providerId="LiveId" clId="{45701026-7E25-5947-8361-3496F0A3C9AA}" dt="2024-11-17T16:08:11.928" v="19469" actId="478"/>
          <ac:spMkLst>
            <pc:docMk/>
            <pc:sldMk cId="64077669" sldId="363"/>
            <ac:spMk id="202" creationId="{726A01BD-0FE4-6DB8-3CE9-C9F1CB853C22}"/>
          </ac:spMkLst>
        </pc:spChg>
        <pc:graphicFrameChg chg="del">
          <ac:chgData name="Niklas Radomski" userId="e601bc51e45071d1" providerId="LiveId" clId="{45701026-7E25-5947-8361-3496F0A3C9AA}" dt="2024-11-17T16:07:58.843" v="19466" actId="478"/>
          <ac:graphicFrameMkLst>
            <pc:docMk/>
            <pc:sldMk cId="64077669" sldId="363"/>
            <ac:graphicFrameMk id="30" creationId="{B1325585-C695-8498-5C4E-B02649EC7641}"/>
          </ac:graphicFrameMkLst>
        </pc:graphicFrameChg>
      </pc:sldChg>
      <pc:sldChg chg="addSp delSp modSp add mod modTransition modNotesTx">
        <pc:chgData name="Niklas Radomski" userId="e601bc51e45071d1" providerId="LiveId" clId="{45701026-7E25-5947-8361-3496F0A3C9AA}" dt="2024-11-19T21:00:52.175" v="59749"/>
        <pc:sldMkLst>
          <pc:docMk/>
          <pc:sldMk cId="1604781161" sldId="364"/>
        </pc:sldMkLst>
        <pc:spChg chg="add del mod">
          <ac:chgData name="Niklas Radomski" userId="e601bc51e45071d1" providerId="LiveId" clId="{45701026-7E25-5947-8361-3496F0A3C9AA}" dt="2024-11-17T16:13:14.098" v="19727" actId="478"/>
          <ac:spMkLst>
            <pc:docMk/>
            <pc:sldMk cId="1604781161" sldId="364"/>
            <ac:spMk id="4" creationId="{8A6D222E-6AD8-EECE-E5F4-6412D050DC93}"/>
          </ac:spMkLst>
        </pc:spChg>
        <pc:spChg chg="add mod">
          <ac:chgData name="Niklas Radomski" userId="e601bc51e45071d1" providerId="LiveId" clId="{45701026-7E25-5947-8361-3496F0A3C9AA}" dt="2024-11-19T21:00:52.175" v="59749"/>
          <ac:spMkLst>
            <pc:docMk/>
            <pc:sldMk cId="1604781161" sldId="364"/>
            <ac:spMk id="4" creationId="{F807A008-19CC-065C-F2CB-34C1B48F9A84}"/>
          </ac:spMkLst>
        </pc:spChg>
        <pc:spChg chg="mod">
          <ac:chgData name="Niklas Radomski" userId="e601bc51e45071d1" providerId="LiveId" clId="{45701026-7E25-5947-8361-3496F0A3C9AA}" dt="2024-11-17T18:34:19.820" v="22297" actId="790"/>
          <ac:spMkLst>
            <pc:docMk/>
            <pc:sldMk cId="1604781161" sldId="364"/>
            <ac:spMk id="5" creationId="{F792567B-7E46-2DC0-D965-F82F2427CF22}"/>
          </ac:spMkLst>
        </pc:spChg>
        <pc:spChg chg="mod">
          <ac:chgData name="Niklas Radomski" userId="e601bc51e45071d1" providerId="LiveId" clId="{45701026-7E25-5947-8361-3496F0A3C9AA}" dt="2024-11-17T18:34:19.820" v="22297" actId="790"/>
          <ac:spMkLst>
            <pc:docMk/>
            <pc:sldMk cId="1604781161" sldId="364"/>
            <ac:spMk id="6" creationId="{064273AD-434A-C7DF-3A79-5FC12D60D4F4}"/>
          </ac:spMkLst>
        </pc:spChg>
        <pc:spChg chg="add mod">
          <ac:chgData name="Niklas Radomski" userId="e601bc51e45071d1" providerId="LiveId" clId="{45701026-7E25-5947-8361-3496F0A3C9AA}" dt="2024-11-17T18:34:19.820" v="22297" actId="790"/>
          <ac:spMkLst>
            <pc:docMk/>
            <pc:sldMk cId="1604781161" sldId="364"/>
            <ac:spMk id="7" creationId="{150E15B6-0268-A78E-4E2B-4A0A4F3636C7}"/>
          </ac:spMkLst>
        </pc:spChg>
        <pc:spChg chg="mod">
          <ac:chgData name="Niklas Radomski" userId="e601bc51e45071d1" providerId="LiveId" clId="{45701026-7E25-5947-8361-3496F0A3C9AA}" dt="2024-11-17T18:34:19.820" v="22297" actId="790"/>
          <ac:spMkLst>
            <pc:docMk/>
            <pc:sldMk cId="1604781161" sldId="364"/>
            <ac:spMk id="8" creationId="{BCDF633C-A92B-902A-1A7F-F5D62AB30DB4}"/>
          </ac:spMkLst>
        </pc:spChg>
        <pc:spChg chg="mod">
          <ac:chgData name="Niklas Radomski" userId="e601bc51e45071d1" providerId="LiveId" clId="{45701026-7E25-5947-8361-3496F0A3C9AA}" dt="2024-11-18T19:51:52.583" v="40081" actId="20577"/>
          <ac:spMkLst>
            <pc:docMk/>
            <pc:sldMk cId="1604781161" sldId="364"/>
            <ac:spMk id="10" creationId="{1A4D7BCF-C01D-3CF6-D415-3834DFEB7AB8}"/>
          </ac:spMkLst>
        </pc:spChg>
        <pc:spChg chg="del">
          <ac:chgData name="Niklas Radomski" userId="e601bc51e45071d1" providerId="LiveId" clId="{45701026-7E25-5947-8361-3496F0A3C9AA}" dt="2024-11-17T16:12:44.715" v="19698" actId="478"/>
          <ac:spMkLst>
            <pc:docMk/>
            <pc:sldMk cId="1604781161" sldId="364"/>
            <ac:spMk id="11" creationId="{100B2251-F191-51B9-111B-4DFD8A023297}"/>
          </ac:spMkLst>
        </pc:spChg>
        <pc:spChg chg="mod">
          <ac:chgData name="Niklas Radomski" userId="e601bc51e45071d1" providerId="LiveId" clId="{45701026-7E25-5947-8361-3496F0A3C9AA}" dt="2024-11-17T18:34:19.820" v="22297" actId="790"/>
          <ac:spMkLst>
            <pc:docMk/>
            <pc:sldMk cId="1604781161" sldId="364"/>
            <ac:spMk id="225" creationId="{DEC75536-D7FF-D993-5A97-C4C40EDB950F}"/>
          </ac:spMkLst>
        </pc:spChg>
        <pc:picChg chg="mod">
          <ac:chgData name="Niklas Radomski" userId="e601bc51e45071d1" providerId="LiveId" clId="{45701026-7E25-5947-8361-3496F0A3C9AA}" dt="2024-11-17T16:13:34.164" v="19757" actId="1035"/>
          <ac:picMkLst>
            <pc:docMk/>
            <pc:sldMk cId="1604781161" sldId="364"/>
            <ac:picMk id="2" creationId="{499FED6E-D55B-300B-A728-904BD2D09545}"/>
          </ac:picMkLst>
        </pc:picChg>
        <pc:picChg chg="mod">
          <ac:chgData name="Niklas Radomski" userId="e601bc51e45071d1" providerId="LiveId" clId="{45701026-7E25-5947-8361-3496F0A3C9AA}" dt="2024-11-17T16:13:34.164" v="19757" actId="1035"/>
          <ac:picMkLst>
            <pc:docMk/>
            <pc:sldMk cId="1604781161" sldId="364"/>
            <ac:picMk id="3" creationId="{BBD42B3F-0444-8684-5413-AAC5986E6C40}"/>
          </ac:picMkLst>
        </pc:picChg>
      </pc:sldChg>
      <pc:sldChg chg="addSp delSp modSp add mod ord modTransition modShow modNotesTx">
        <pc:chgData name="Niklas Radomski" userId="e601bc51e45071d1" providerId="LiveId" clId="{45701026-7E25-5947-8361-3496F0A3C9AA}" dt="2024-11-19T21:00:52.175" v="59749"/>
        <pc:sldMkLst>
          <pc:docMk/>
          <pc:sldMk cId="2126010577" sldId="365"/>
        </pc:sldMkLst>
        <pc:spChg chg="add mod">
          <ac:chgData name="Niklas Radomski" userId="e601bc51e45071d1" providerId="LiveId" clId="{45701026-7E25-5947-8361-3496F0A3C9AA}" dt="2024-11-17T18:34:19.820" v="22297" actId="790"/>
          <ac:spMkLst>
            <pc:docMk/>
            <pc:sldMk cId="2126010577" sldId="365"/>
            <ac:spMk id="2" creationId="{E5AC947D-1942-B4EC-ABE3-A0C93128FDAD}"/>
          </ac:spMkLst>
        </pc:spChg>
        <pc:spChg chg="add mod">
          <ac:chgData name="Niklas Radomski" userId="e601bc51e45071d1" providerId="LiveId" clId="{45701026-7E25-5947-8361-3496F0A3C9AA}" dt="2024-11-17T18:34:19.820" v="22297" actId="790"/>
          <ac:spMkLst>
            <pc:docMk/>
            <pc:sldMk cId="2126010577" sldId="365"/>
            <ac:spMk id="3" creationId="{4028F2B1-7F7A-C887-23D5-B620CB78F3CF}"/>
          </ac:spMkLst>
        </pc:spChg>
        <pc:spChg chg="add mod">
          <ac:chgData name="Niklas Radomski" userId="e601bc51e45071d1" providerId="LiveId" clId="{45701026-7E25-5947-8361-3496F0A3C9AA}" dt="2024-11-19T21:00:52.175" v="59749"/>
          <ac:spMkLst>
            <pc:docMk/>
            <pc:sldMk cId="2126010577" sldId="365"/>
            <ac:spMk id="4" creationId="{3BBB3C0D-7E71-27A4-7247-5F134E3C3CF3}"/>
          </ac:spMkLst>
        </pc:spChg>
        <pc:spChg chg="del">
          <ac:chgData name="Niklas Radomski" userId="e601bc51e45071d1" providerId="LiveId" clId="{45701026-7E25-5947-8361-3496F0A3C9AA}" dt="2024-11-17T16:16:39.222" v="19859" actId="478"/>
          <ac:spMkLst>
            <pc:docMk/>
            <pc:sldMk cId="2126010577" sldId="365"/>
            <ac:spMk id="4" creationId="{F03F6A52-9105-1E79-4C4E-2446705C4F9E}"/>
          </ac:spMkLst>
        </pc:spChg>
        <pc:spChg chg="add del mod">
          <ac:chgData name="Niklas Radomski" userId="e601bc51e45071d1" providerId="LiveId" clId="{45701026-7E25-5947-8361-3496F0A3C9AA}" dt="2024-11-17T16:18:18.541" v="19998" actId="478"/>
          <ac:spMkLst>
            <pc:docMk/>
            <pc:sldMk cId="2126010577" sldId="365"/>
            <ac:spMk id="6" creationId="{BB1503FE-353B-AE2F-DCA4-0067052912AE}"/>
          </ac:spMkLst>
        </pc:spChg>
        <pc:spChg chg="add mod">
          <ac:chgData name="Niklas Radomski" userId="e601bc51e45071d1" providerId="LiveId" clId="{45701026-7E25-5947-8361-3496F0A3C9AA}" dt="2024-11-17T18:34:19.820" v="22297" actId="790"/>
          <ac:spMkLst>
            <pc:docMk/>
            <pc:sldMk cId="2126010577" sldId="365"/>
            <ac:spMk id="7" creationId="{641DC134-B823-7A05-47C1-5CBF96134936}"/>
          </ac:spMkLst>
        </pc:spChg>
        <pc:spChg chg="add mod">
          <ac:chgData name="Niklas Radomski" userId="e601bc51e45071d1" providerId="LiveId" clId="{45701026-7E25-5947-8361-3496F0A3C9AA}" dt="2024-11-17T18:34:19.820" v="22297" actId="790"/>
          <ac:spMkLst>
            <pc:docMk/>
            <pc:sldMk cId="2126010577" sldId="365"/>
            <ac:spMk id="8" creationId="{45167F8C-76D2-E910-CF19-71E44A24854A}"/>
          </ac:spMkLst>
        </pc:spChg>
        <pc:spChg chg="add del mod">
          <ac:chgData name="Niklas Radomski" userId="e601bc51e45071d1" providerId="LiveId" clId="{45701026-7E25-5947-8361-3496F0A3C9AA}" dt="2024-11-17T16:22:23.336" v="20428" actId="478"/>
          <ac:spMkLst>
            <pc:docMk/>
            <pc:sldMk cId="2126010577" sldId="365"/>
            <ac:spMk id="9" creationId="{E9542F1D-74EA-1863-BE56-5702FF171BCA}"/>
          </ac:spMkLst>
        </pc:spChg>
        <pc:spChg chg="del mod">
          <ac:chgData name="Niklas Radomski" userId="e601bc51e45071d1" providerId="LiveId" clId="{45701026-7E25-5947-8361-3496F0A3C9AA}" dt="2024-11-17T16:24:22.911" v="20620" actId="478"/>
          <ac:spMkLst>
            <pc:docMk/>
            <pc:sldMk cId="2126010577" sldId="365"/>
            <ac:spMk id="10" creationId="{5BED26DD-04B2-DFCA-569F-7113E7A24686}"/>
          </ac:spMkLst>
        </pc:spChg>
        <pc:spChg chg="del">
          <ac:chgData name="Niklas Radomski" userId="e601bc51e45071d1" providerId="LiveId" clId="{45701026-7E25-5947-8361-3496F0A3C9AA}" dt="2024-11-17T16:16:39.222" v="19859" actId="478"/>
          <ac:spMkLst>
            <pc:docMk/>
            <pc:sldMk cId="2126010577" sldId="365"/>
            <ac:spMk id="11" creationId="{B4857FC8-64D5-AF4D-16F8-43763F276A39}"/>
          </ac:spMkLst>
        </pc:spChg>
        <pc:spChg chg="add del mod">
          <ac:chgData name="Niklas Radomski" userId="e601bc51e45071d1" providerId="LiveId" clId="{45701026-7E25-5947-8361-3496F0A3C9AA}" dt="2024-11-17T16:22:21.805" v="20427" actId="21"/>
          <ac:spMkLst>
            <pc:docMk/>
            <pc:sldMk cId="2126010577" sldId="365"/>
            <ac:spMk id="12" creationId="{F36A4F25-4173-9B17-7198-29E889EAB8AF}"/>
          </ac:spMkLst>
        </pc:spChg>
        <pc:spChg chg="add del mod">
          <ac:chgData name="Niklas Radomski" userId="e601bc51e45071d1" providerId="LiveId" clId="{45701026-7E25-5947-8361-3496F0A3C9AA}" dt="2024-11-17T16:24:17.387" v="20619" actId="478"/>
          <ac:spMkLst>
            <pc:docMk/>
            <pc:sldMk cId="2126010577" sldId="365"/>
            <ac:spMk id="13" creationId="{047241B1-6A99-F59A-4461-DE6DBBCFA798}"/>
          </ac:spMkLst>
        </pc:spChg>
        <pc:spChg chg="add mod">
          <ac:chgData name="Niklas Radomski" userId="e601bc51e45071d1" providerId="LiveId" clId="{45701026-7E25-5947-8361-3496F0A3C9AA}" dt="2024-11-17T19:29:45.217" v="29039" actId="20577"/>
          <ac:spMkLst>
            <pc:docMk/>
            <pc:sldMk cId="2126010577" sldId="365"/>
            <ac:spMk id="14" creationId="{C8086E9C-0CC5-F18B-CAEC-C631CF650180}"/>
          </ac:spMkLst>
        </pc:spChg>
        <pc:spChg chg="mod">
          <ac:chgData name="Niklas Radomski" userId="e601bc51e45071d1" providerId="LiveId" clId="{45701026-7E25-5947-8361-3496F0A3C9AA}" dt="2024-11-17T18:34:19.820" v="22297" actId="790"/>
          <ac:spMkLst>
            <pc:docMk/>
            <pc:sldMk cId="2126010577" sldId="365"/>
            <ac:spMk id="225" creationId="{5EC8A997-C54D-49C3-ACC2-1FAF0F2665E4}"/>
          </ac:spMkLst>
        </pc:spChg>
        <pc:picChg chg="mod">
          <ac:chgData name="Niklas Radomski" userId="e601bc51e45071d1" providerId="LiveId" clId="{45701026-7E25-5947-8361-3496F0A3C9AA}" dt="2024-11-17T16:20:29.910" v="20268" actId="1035"/>
          <ac:picMkLst>
            <pc:docMk/>
            <pc:sldMk cId="2126010577" sldId="365"/>
            <ac:picMk id="5" creationId="{E6EFD7A8-9253-91E5-CA98-0FA5F77E2579}"/>
          </ac:picMkLst>
        </pc:picChg>
      </pc:sldChg>
      <pc:sldChg chg="addSp delSp modSp add mod ord modTransition modShow modNotesTx">
        <pc:chgData name="Niklas Radomski" userId="e601bc51e45071d1" providerId="LiveId" clId="{45701026-7E25-5947-8361-3496F0A3C9AA}" dt="2024-11-19T21:00:52.175" v="59749"/>
        <pc:sldMkLst>
          <pc:docMk/>
          <pc:sldMk cId="1132008287" sldId="366"/>
        </pc:sldMkLst>
        <pc:spChg chg="add mod">
          <ac:chgData name="Niklas Radomski" userId="e601bc51e45071d1" providerId="LiveId" clId="{45701026-7E25-5947-8361-3496F0A3C9AA}" dt="2024-11-19T21:00:52.175" v="59749"/>
          <ac:spMkLst>
            <pc:docMk/>
            <pc:sldMk cId="1132008287" sldId="366"/>
            <ac:spMk id="2" creationId="{752FE4D0-04DA-DE00-E3F1-748FB4922BDF}"/>
          </ac:spMkLst>
        </pc:spChg>
        <pc:spChg chg="del">
          <ac:chgData name="Niklas Radomski" userId="e601bc51e45071d1" providerId="LiveId" clId="{45701026-7E25-5947-8361-3496F0A3C9AA}" dt="2024-11-17T16:20:10.206" v="20221" actId="478"/>
          <ac:spMkLst>
            <pc:docMk/>
            <pc:sldMk cId="1132008287" sldId="366"/>
            <ac:spMk id="2" creationId="{E8209281-D0C4-D3DA-5D33-8F5BCB5780BF}"/>
          </ac:spMkLst>
        </pc:spChg>
        <pc:spChg chg="del">
          <ac:chgData name="Niklas Radomski" userId="e601bc51e45071d1" providerId="LiveId" clId="{45701026-7E25-5947-8361-3496F0A3C9AA}" dt="2024-11-17T16:20:10.206" v="20221" actId="478"/>
          <ac:spMkLst>
            <pc:docMk/>
            <pc:sldMk cId="1132008287" sldId="366"/>
            <ac:spMk id="3" creationId="{8ACB81C8-588A-E39C-9830-A124D5F7A7D6}"/>
          </ac:spMkLst>
        </pc:spChg>
        <pc:spChg chg="add mod">
          <ac:chgData name="Niklas Radomski" userId="e601bc51e45071d1" providerId="LiveId" clId="{45701026-7E25-5947-8361-3496F0A3C9AA}" dt="2024-11-17T18:34:19.820" v="22297" actId="790"/>
          <ac:spMkLst>
            <pc:docMk/>
            <pc:sldMk cId="1132008287" sldId="366"/>
            <ac:spMk id="4" creationId="{B517DB6C-837A-734A-C950-9FBDB4DA02AF}"/>
          </ac:spMkLst>
        </pc:spChg>
        <pc:spChg chg="add mod">
          <ac:chgData name="Niklas Radomski" userId="e601bc51e45071d1" providerId="LiveId" clId="{45701026-7E25-5947-8361-3496F0A3C9AA}" dt="2024-11-17T18:34:19.820" v="22297" actId="790"/>
          <ac:spMkLst>
            <pc:docMk/>
            <pc:sldMk cId="1132008287" sldId="366"/>
            <ac:spMk id="6" creationId="{5B280E94-CF32-A01F-270F-E9839DC1765B}"/>
          </ac:spMkLst>
        </pc:spChg>
        <pc:spChg chg="del">
          <ac:chgData name="Niklas Radomski" userId="e601bc51e45071d1" providerId="LiveId" clId="{45701026-7E25-5947-8361-3496F0A3C9AA}" dt="2024-11-17T16:20:10.206" v="20221" actId="478"/>
          <ac:spMkLst>
            <pc:docMk/>
            <pc:sldMk cId="1132008287" sldId="366"/>
            <ac:spMk id="7" creationId="{934E6899-1270-1D87-6B9B-E373ACDED512}"/>
          </ac:spMkLst>
        </pc:spChg>
        <pc:spChg chg="add mod">
          <ac:chgData name="Niklas Radomski" userId="e601bc51e45071d1" providerId="LiveId" clId="{45701026-7E25-5947-8361-3496F0A3C9AA}" dt="2024-11-17T18:34:19.820" v="22297" actId="790"/>
          <ac:spMkLst>
            <pc:docMk/>
            <pc:sldMk cId="1132008287" sldId="366"/>
            <ac:spMk id="9" creationId="{CE092F41-A3CB-EF35-0589-7C9B09F25529}"/>
          </ac:spMkLst>
        </pc:spChg>
        <pc:spChg chg="del">
          <ac:chgData name="Niklas Radomski" userId="e601bc51e45071d1" providerId="LiveId" clId="{45701026-7E25-5947-8361-3496F0A3C9AA}" dt="2024-11-17T16:24:35.860" v="20621" actId="478"/>
          <ac:spMkLst>
            <pc:docMk/>
            <pc:sldMk cId="1132008287" sldId="366"/>
            <ac:spMk id="10" creationId="{A7A02F54-F383-A980-B954-ADC7E03B0D92}"/>
          </ac:spMkLst>
        </pc:spChg>
        <pc:spChg chg="add mod">
          <ac:chgData name="Niklas Radomski" userId="e601bc51e45071d1" providerId="LiveId" clId="{45701026-7E25-5947-8361-3496F0A3C9AA}" dt="2024-11-17T18:34:19.820" v="22297" actId="790"/>
          <ac:spMkLst>
            <pc:docMk/>
            <pc:sldMk cId="1132008287" sldId="366"/>
            <ac:spMk id="11" creationId="{1DEFB60B-F421-89B8-6204-ED858B811FD0}"/>
          </ac:spMkLst>
        </pc:spChg>
        <pc:spChg chg="mod">
          <ac:chgData name="Niklas Radomski" userId="e601bc51e45071d1" providerId="LiveId" clId="{45701026-7E25-5947-8361-3496F0A3C9AA}" dt="2024-11-17T18:34:19.820" v="22297" actId="790"/>
          <ac:spMkLst>
            <pc:docMk/>
            <pc:sldMk cId="1132008287" sldId="366"/>
            <ac:spMk id="225" creationId="{8E2C8FDC-A52A-C079-492B-D7BC741F107F}"/>
          </ac:spMkLst>
        </pc:spChg>
        <pc:picChg chg="del">
          <ac:chgData name="Niklas Radomski" userId="e601bc51e45071d1" providerId="LiveId" clId="{45701026-7E25-5947-8361-3496F0A3C9AA}" dt="2024-11-17T16:24:35.860" v="20621" actId="478"/>
          <ac:picMkLst>
            <pc:docMk/>
            <pc:sldMk cId="1132008287" sldId="366"/>
            <ac:picMk id="5" creationId="{48113790-E23D-C455-896D-7A82AB38E16C}"/>
          </ac:picMkLst>
        </pc:picChg>
        <pc:picChg chg="add mod">
          <ac:chgData name="Niklas Radomski" userId="e601bc51e45071d1" providerId="LiveId" clId="{45701026-7E25-5947-8361-3496F0A3C9AA}" dt="2024-11-17T16:24:40.483" v="20646" actId="1035"/>
          <ac:picMkLst>
            <pc:docMk/>
            <pc:sldMk cId="1132008287" sldId="366"/>
            <ac:picMk id="8" creationId="{3438A784-161F-9763-2A13-936EF1751D87}"/>
          </ac:picMkLst>
        </pc:picChg>
      </pc:sldChg>
      <pc:sldChg chg="addSp delSp modSp add mod modTransition modNotesTx">
        <pc:chgData name="Niklas Radomski" userId="e601bc51e45071d1" providerId="LiveId" clId="{45701026-7E25-5947-8361-3496F0A3C9AA}" dt="2024-11-19T21:10:45.795" v="59818"/>
        <pc:sldMkLst>
          <pc:docMk/>
          <pc:sldMk cId="2842846595" sldId="367"/>
        </pc:sldMkLst>
        <pc:spChg chg="add mod">
          <ac:chgData name="Niklas Radomski" userId="e601bc51e45071d1" providerId="LiveId" clId="{45701026-7E25-5947-8361-3496F0A3C9AA}" dt="2024-11-17T18:34:19.820" v="22297" actId="790"/>
          <ac:spMkLst>
            <pc:docMk/>
            <pc:sldMk cId="2842846595" sldId="367"/>
            <ac:spMk id="2" creationId="{FC7D4BB1-9BC4-D8E0-6D8B-42E4C7FD643E}"/>
          </ac:spMkLst>
        </pc:spChg>
        <pc:spChg chg="del mod topLvl">
          <ac:chgData name="Niklas Radomski" userId="e601bc51e45071d1" providerId="LiveId" clId="{45701026-7E25-5947-8361-3496F0A3C9AA}" dt="2024-11-17T16:33:57.859" v="21176" actId="478"/>
          <ac:spMkLst>
            <pc:docMk/>
            <pc:sldMk cId="2842846595" sldId="367"/>
            <ac:spMk id="3" creationId="{3B3F637B-9A20-8D5F-A9A1-EA44E383E734}"/>
          </ac:spMkLst>
        </pc:spChg>
        <pc:spChg chg="add mod">
          <ac:chgData name="Niklas Radomski" userId="e601bc51e45071d1" providerId="LiveId" clId="{45701026-7E25-5947-8361-3496F0A3C9AA}" dt="2024-11-19T21:00:52.175" v="59749"/>
          <ac:spMkLst>
            <pc:docMk/>
            <pc:sldMk cId="2842846595" sldId="367"/>
            <ac:spMk id="3" creationId="{FC7D202D-4C48-E5C3-3628-14382150261F}"/>
          </ac:spMkLst>
        </pc:spChg>
        <pc:spChg chg="add mod">
          <ac:chgData name="Niklas Radomski" userId="e601bc51e45071d1" providerId="LiveId" clId="{45701026-7E25-5947-8361-3496F0A3C9AA}" dt="2024-11-17T18:34:19.820" v="22297" actId="790"/>
          <ac:spMkLst>
            <pc:docMk/>
            <pc:sldMk cId="2842846595" sldId="367"/>
            <ac:spMk id="4" creationId="{5CAD76F5-B403-D869-A535-5C0777B7A397}"/>
          </ac:spMkLst>
        </pc:spChg>
        <pc:spChg chg="mod">
          <ac:chgData name="Niklas Radomski" userId="e601bc51e45071d1" providerId="LiveId" clId="{45701026-7E25-5947-8361-3496F0A3C9AA}" dt="2024-11-17T18:34:19.820" v="22297" actId="790"/>
          <ac:spMkLst>
            <pc:docMk/>
            <pc:sldMk cId="2842846595" sldId="367"/>
            <ac:spMk id="5" creationId="{3C112E74-C733-3167-B5C1-FA6C186D675B}"/>
          </ac:spMkLst>
        </pc:spChg>
        <pc:spChg chg="del mod topLvl">
          <ac:chgData name="Niklas Radomski" userId="e601bc51e45071d1" providerId="LiveId" clId="{45701026-7E25-5947-8361-3496F0A3C9AA}" dt="2024-11-17T16:33:57.859" v="21176" actId="478"/>
          <ac:spMkLst>
            <pc:docMk/>
            <pc:sldMk cId="2842846595" sldId="367"/>
            <ac:spMk id="7" creationId="{D8A48F4A-ECB6-9A49-7AC6-5BABD7304692}"/>
          </ac:spMkLst>
        </pc:spChg>
        <pc:spChg chg="del mod topLvl">
          <ac:chgData name="Niklas Radomski" userId="e601bc51e45071d1" providerId="LiveId" clId="{45701026-7E25-5947-8361-3496F0A3C9AA}" dt="2024-11-17T16:33:57.859" v="21176" actId="478"/>
          <ac:spMkLst>
            <pc:docMk/>
            <pc:sldMk cId="2842846595" sldId="367"/>
            <ac:spMk id="8" creationId="{6BF0A032-AE2C-834A-6730-F988866740B0}"/>
          </ac:spMkLst>
        </pc:spChg>
        <pc:spChg chg="mod topLvl">
          <ac:chgData name="Niklas Radomski" userId="e601bc51e45071d1" providerId="LiveId" clId="{45701026-7E25-5947-8361-3496F0A3C9AA}" dt="2024-11-17T18:34:19.820" v="22297" actId="790"/>
          <ac:spMkLst>
            <pc:docMk/>
            <pc:sldMk cId="2842846595" sldId="367"/>
            <ac:spMk id="9" creationId="{2D5A3732-5823-19DA-0D65-DDBE1E8AB248}"/>
          </ac:spMkLst>
        </pc:spChg>
        <pc:spChg chg="del mod topLvl">
          <ac:chgData name="Niklas Radomski" userId="e601bc51e45071d1" providerId="LiveId" clId="{45701026-7E25-5947-8361-3496F0A3C9AA}" dt="2024-11-17T16:34:48.894" v="21247" actId="478"/>
          <ac:spMkLst>
            <pc:docMk/>
            <pc:sldMk cId="2842846595" sldId="367"/>
            <ac:spMk id="10" creationId="{243F6C9B-5912-A5D4-758F-6D4E07446EAF}"/>
          </ac:spMkLst>
        </pc:spChg>
        <pc:spChg chg="del mod topLvl">
          <ac:chgData name="Niklas Radomski" userId="e601bc51e45071d1" providerId="LiveId" clId="{45701026-7E25-5947-8361-3496F0A3C9AA}" dt="2024-11-17T16:33:57.859" v="21176" actId="478"/>
          <ac:spMkLst>
            <pc:docMk/>
            <pc:sldMk cId="2842846595" sldId="367"/>
            <ac:spMk id="12" creationId="{682171CF-5DB0-0320-B620-30F5144FD33D}"/>
          </ac:spMkLst>
        </pc:spChg>
        <pc:spChg chg="mod">
          <ac:chgData name="Niklas Radomski" userId="e601bc51e45071d1" providerId="LiveId" clId="{45701026-7E25-5947-8361-3496F0A3C9AA}" dt="2024-11-17T18:34:19.820" v="22297" actId="790"/>
          <ac:spMkLst>
            <pc:docMk/>
            <pc:sldMk cId="2842846595" sldId="367"/>
            <ac:spMk id="17" creationId="{882794DD-96D4-7674-5912-393C6D872478}"/>
          </ac:spMkLst>
        </pc:spChg>
        <pc:spChg chg="mod">
          <ac:chgData name="Niklas Radomski" userId="e601bc51e45071d1" providerId="LiveId" clId="{45701026-7E25-5947-8361-3496F0A3C9AA}" dt="2024-11-17T18:34:19.820" v="22297" actId="790"/>
          <ac:spMkLst>
            <pc:docMk/>
            <pc:sldMk cId="2842846595" sldId="367"/>
            <ac:spMk id="242" creationId="{FA9D8DB4-5B22-B3FB-D75A-6E543C88A01D}"/>
          </ac:spMkLst>
        </pc:spChg>
        <pc:grpChg chg="del">
          <ac:chgData name="Niklas Radomski" userId="e601bc51e45071d1" providerId="LiveId" clId="{45701026-7E25-5947-8361-3496F0A3C9AA}" dt="2024-11-17T16:33:54.902" v="21175" actId="165"/>
          <ac:grpSpMkLst>
            <pc:docMk/>
            <pc:sldMk cId="2842846595" sldId="367"/>
            <ac:grpSpMk id="6" creationId="{064B4D1C-5939-0E6E-BD0E-61F962EE5E63}"/>
          </ac:grpSpMkLst>
        </pc:grpChg>
        <pc:grpChg chg="del">
          <ac:chgData name="Niklas Radomski" userId="e601bc51e45071d1" providerId="LiveId" clId="{45701026-7E25-5947-8361-3496F0A3C9AA}" dt="2024-11-17T16:33:54.902" v="21175" actId="165"/>
          <ac:grpSpMkLst>
            <pc:docMk/>
            <pc:sldMk cId="2842846595" sldId="367"/>
            <ac:grpSpMk id="11" creationId="{EE1C5189-5619-C80F-7595-E95B7589B8E0}"/>
          </ac:grpSpMkLst>
        </pc:grpChg>
        <pc:grpChg chg="del">
          <ac:chgData name="Niklas Radomski" userId="e601bc51e45071d1" providerId="LiveId" clId="{45701026-7E25-5947-8361-3496F0A3C9AA}" dt="2024-11-17T16:33:54.902" v="21175" actId="165"/>
          <ac:grpSpMkLst>
            <pc:docMk/>
            <pc:sldMk cId="2842846595" sldId="367"/>
            <ac:grpSpMk id="13" creationId="{38568048-0F50-DC12-54E9-F00210A71504}"/>
          </ac:grpSpMkLst>
        </pc:grpChg>
        <pc:cxnChg chg="add mod">
          <ac:chgData name="Niklas Radomski" userId="e601bc51e45071d1" providerId="LiveId" clId="{45701026-7E25-5947-8361-3496F0A3C9AA}" dt="2024-11-17T16:36:07.582" v="21306" actId="13822"/>
          <ac:cxnSpMkLst>
            <pc:docMk/>
            <pc:sldMk cId="2842846595" sldId="367"/>
            <ac:cxnSpMk id="15" creationId="{1AABB13F-E05E-6CC0-5B29-272AB1D4F5AB}"/>
          </ac:cxnSpMkLst>
        </pc:cxnChg>
      </pc:sldChg>
      <pc:sldChg chg="addSp delSp modSp add mod modTransition modNotesTx">
        <pc:chgData name="Niklas Radomski" userId="e601bc51e45071d1" providerId="LiveId" clId="{45701026-7E25-5947-8361-3496F0A3C9AA}" dt="2024-11-19T21:00:52.175" v="59749"/>
        <pc:sldMkLst>
          <pc:docMk/>
          <pc:sldMk cId="4117568374" sldId="368"/>
        </pc:sldMkLst>
        <pc:spChg chg="add mod">
          <ac:chgData name="Niklas Radomski" userId="e601bc51e45071d1" providerId="LiveId" clId="{45701026-7E25-5947-8361-3496F0A3C9AA}" dt="2024-11-19T21:00:52.175" v="59749"/>
          <ac:spMkLst>
            <pc:docMk/>
            <pc:sldMk cId="4117568374" sldId="368"/>
            <ac:spMk id="3" creationId="{E646F12F-0C4C-2CB1-0182-105408DB041F}"/>
          </ac:spMkLst>
        </pc:spChg>
        <pc:spChg chg="add mod">
          <ac:chgData name="Niklas Radomski" userId="e601bc51e45071d1" providerId="LiveId" clId="{45701026-7E25-5947-8361-3496F0A3C9AA}" dt="2024-11-18T20:52:58.856" v="47757" actId="1038"/>
          <ac:spMkLst>
            <pc:docMk/>
            <pc:sldMk cId="4117568374" sldId="368"/>
            <ac:spMk id="8" creationId="{9F9AAEEE-DA5A-FF7D-344C-54D64891DA9B}"/>
          </ac:spMkLst>
        </pc:spChg>
        <pc:spChg chg="add mod">
          <ac:chgData name="Niklas Radomski" userId="e601bc51e45071d1" providerId="LiveId" clId="{45701026-7E25-5947-8361-3496F0A3C9AA}" dt="2024-11-18T20:55:44.195" v="47900" actId="164"/>
          <ac:spMkLst>
            <pc:docMk/>
            <pc:sldMk cId="4117568374" sldId="368"/>
            <ac:spMk id="11" creationId="{FD9334A3-EB8D-FE49-9265-31CDCB5CDA19}"/>
          </ac:spMkLst>
        </pc:spChg>
        <pc:spChg chg="add mod">
          <ac:chgData name="Niklas Radomski" userId="e601bc51e45071d1" providerId="LiveId" clId="{45701026-7E25-5947-8361-3496F0A3C9AA}" dt="2024-11-18T20:54:57.776" v="47895" actId="20577"/>
          <ac:spMkLst>
            <pc:docMk/>
            <pc:sldMk cId="4117568374" sldId="368"/>
            <ac:spMk id="14" creationId="{1517E948-DEDD-C80E-5E77-4B3518ABF7BD}"/>
          </ac:spMkLst>
        </pc:spChg>
        <pc:spChg chg="mod">
          <ac:chgData name="Niklas Radomski" userId="e601bc51e45071d1" providerId="LiveId" clId="{45701026-7E25-5947-8361-3496F0A3C9AA}" dt="2024-11-18T20:53:12.474" v="47781" actId="20577"/>
          <ac:spMkLst>
            <pc:docMk/>
            <pc:sldMk cId="4117568374" sldId="368"/>
            <ac:spMk id="16" creationId="{941336B6-0748-9ECB-D6FA-F14FA95F95DF}"/>
          </ac:spMkLst>
        </pc:spChg>
        <pc:spChg chg="mod">
          <ac:chgData name="Niklas Radomski" userId="e601bc51e45071d1" providerId="LiveId" clId="{45701026-7E25-5947-8361-3496F0A3C9AA}" dt="2024-11-18T20:53:41.060" v="47859" actId="20577"/>
          <ac:spMkLst>
            <pc:docMk/>
            <pc:sldMk cId="4117568374" sldId="368"/>
            <ac:spMk id="17" creationId="{D723C366-0A39-1DCA-7FD0-84A1B34AB9BB}"/>
          </ac:spMkLst>
        </pc:spChg>
        <pc:grpChg chg="add mod">
          <ac:chgData name="Niklas Radomski" userId="e601bc51e45071d1" providerId="LiveId" clId="{45701026-7E25-5947-8361-3496F0A3C9AA}" dt="2024-11-18T20:55:44.195" v="47900" actId="164"/>
          <ac:grpSpMkLst>
            <pc:docMk/>
            <pc:sldMk cId="4117568374" sldId="368"/>
            <ac:grpSpMk id="15" creationId="{1EAB880E-0B0B-5564-6368-14B93084F1CC}"/>
          </ac:grpSpMkLst>
        </pc:grpChg>
        <pc:picChg chg="mod">
          <ac:chgData name="Niklas Radomski" userId="e601bc51e45071d1" providerId="LiveId" clId="{45701026-7E25-5947-8361-3496F0A3C9AA}" dt="2024-11-18T20:52:49.339" v="47713" actId="1037"/>
          <ac:picMkLst>
            <pc:docMk/>
            <pc:sldMk cId="4117568374" sldId="368"/>
            <ac:picMk id="2" creationId="{38A2C402-BDD7-666A-A586-8C097C334318}"/>
          </ac:picMkLst>
        </pc:picChg>
        <pc:picChg chg="del mod">
          <ac:chgData name="Niklas Radomski" userId="e601bc51e45071d1" providerId="LiveId" clId="{45701026-7E25-5947-8361-3496F0A3C9AA}" dt="2024-11-18T20:52:05.581" v="47544" actId="478"/>
          <ac:picMkLst>
            <pc:docMk/>
            <pc:sldMk cId="4117568374" sldId="368"/>
            <ac:picMk id="3" creationId="{97A1A98A-A9B5-9020-B41F-9D668213654F}"/>
          </ac:picMkLst>
        </pc:picChg>
        <pc:picChg chg="mod">
          <ac:chgData name="Niklas Radomski" userId="e601bc51e45071d1" providerId="LiveId" clId="{45701026-7E25-5947-8361-3496F0A3C9AA}" dt="2024-11-18T20:52:49.339" v="47713" actId="1037"/>
          <ac:picMkLst>
            <pc:docMk/>
            <pc:sldMk cId="4117568374" sldId="368"/>
            <ac:picMk id="6" creationId="{39F5EA68-4552-E702-9701-DF18B36FD6C0}"/>
          </ac:picMkLst>
        </pc:picChg>
        <pc:picChg chg="add mod">
          <ac:chgData name="Niklas Radomski" userId="e601bc51e45071d1" providerId="LiveId" clId="{45701026-7E25-5947-8361-3496F0A3C9AA}" dt="2024-11-18T20:52:58.856" v="47757" actId="1038"/>
          <ac:picMkLst>
            <pc:docMk/>
            <pc:sldMk cId="4117568374" sldId="368"/>
            <ac:picMk id="7" creationId="{52677CCD-9F00-489D-CC08-1FDF2397E2F0}"/>
          </ac:picMkLst>
        </pc:picChg>
        <pc:picChg chg="add mod">
          <ac:chgData name="Niklas Radomski" userId="e601bc51e45071d1" providerId="LiveId" clId="{45701026-7E25-5947-8361-3496F0A3C9AA}" dt="2024-11-18T20:53:55.254" v="47861" actId="1076"/>
          <ac:picMkLst>
            <pc:docMk/>
            <pc:sldMk cId="4117568374" sldId="368"/>
            <ac:picMk id="10" creationId="{10E25B39-DADB-BDBE-D4E3-FD701221C375}"/>
          </ac:picMkLst>
        </pc:picChg>
        <pc:picChg chg="add del mod">
          <ac:chgData name="Niklas Radomski" userId="e601bc51e45071d1" providerId="LiveId" clId="{45701026-7E25-5947-8361-3496F0A3C9AA}" dt="2024-11-18T20:54:45.153" v="47888" actId="478"/>
          <ac:picMkLst>
            <pc:docMk/>
            <pc:sldMk cId="4117568374" sldId="368"/>
            <ac:picMk id="12" creationId="{4C088380-680B-4686-5EEE-F2F3C78AD23A}"/>
          </ac:picMkLst>
        </pc:picChg>
        <pc:picChg chg="mod">
          <ac:chgData name="Niklas Radomski" userId="e601bc51e45071d1" providerId="LiveId" clId="{45701026-7E25-5947-8361-3496F0A3C9AA}" dt="2024-11-18T20:55:44.195" v="47900" actId="164"/>
          <ac:picMkLst>
            <pc:docMk/>
            <pc:sldMk cId="4117568374" sldId="368"/>
            <ac:picMk id="13" creationId="{75841135-AF25-2DD4-FBD0-018225338798}"/>
          </ac:picMkLst>
        </pc:picChg>
        <pc:cxnChg chg="add mod">
          <ac:chgData name="Niklas Radomski" userId="e601bc51e45071d1" providerId="LiveId" clId="{45701026-7E25-5947-8361-3496F0A3C9AA}" dt="2024-11-18T20:55:44.195" v="47900" actId="164"/>
          <ac:cxnSpMkLst>
            <pc:docMk/>
            <pc:sldMk cId="4117568374" sldId="368"/>
            <ac:cxnSpMk id="4" creationId="{3FEC2340-DB28-A939-0311-25A28F974287}"/>
          </ac:cxnSpMkLst>
        </pc:cxnChg>
        <pc:cxnChg chg="del mod">
          <ac:chgData name="Niklas Radomski" userId="e601bc51e45071d1" providerId="LiveId" clId="{45701026-7E25-5947-8361-3496F0A3C9AA}" dt="2024-11-18T20:52:05.581" v="47544" actId="478"/>
          <ac:cxnSpMkLst>
            <pc:docMk/>
            <pc:sldMk cId="4117568374" sldId="368"/>
            <ac:cxnSpMk id="5" creationId="{568C46B9-CFF6-6D83-F8A9-E20842323F95}"/>
          </ac:cxnSpMkLst>
        </pc:cxnChg>
        <pc:cxnChg chg="add mod">
          <ac:chgData name="Niklas Radomski" userId="e601bc51e45071d1" providerId="LiveId" clId="{45701026-7E25-5947-8361-3496F0A3C9AA}" dt="2024-11-18T20:52:49.339" v="47713" actId="1037"/>
          <ac:cxnSpMkLst>
            <pc:docMk/>
            <pc:sldMk cId="4117568374" sldId="368"/>
            <ac:cxnSpMk id="9" creationId="{2CF2D96D-DEFD-7958-4534-B825F984A010}"/>
          </ac:cxnSpMkLst>
        </pc:cxnChg>
      </pc:sldChg>
      <pc:sldChg chg="addSp delSp modSp add del mod setBg">
        <pc:chgData name="Niklas Radomski" userId="e601bc51e45071d1" providerId="LiveId" clId="{45701026-7E25-5947-8361-3496F0A3C9AA}" dt="2024-11-18T21:11:59.895" v="50332"/>
        <pc:sldMkLst>
          <pc:docMk/>
          <pc:sldMk cId="1206650072" sldId="369"/>
        </pc:sldMkLst>
        <pc:spChg chg="add del mod">
          <ac:chgData name="Niklas Radomski" userId="e601bc51e45071d1" providerId="LiveId" clId="{45701026-7E25-5947-8361-3496F0A3C9AA}" dt="2024-11-18T21:11:55.719" v="50325"/>
          <ac:spMkLst>
            <pc:docMk/>
            <pc:sldMk cId="1206650072" sldId="369"/>
            <ac:spMk id="4" creationId="{D3DD47E6-68E5-75D8-6BC2-56260CF75E4C}"/>
          </ac:spMkLst>
        </pc:spChg>
        <pc:spChg chg="add del mod">
          <ac:chgData name="Niklas Radomski" userId="e601bc51e45071d1" providerId="LiveId" clId="{45701026-7E25-5947-8361-3496F0A3C9AA}" dt="2024-11-18T21:11:55.107" v="50322"/>
          <ac:spMkLst>
            <pc:docMk/>
            <pc:sldMk cId="1206650072" sldId="369"/>
            <ac:spMk id="5" creationId="{461A6585-EFCC-A829-A162-00E2B0F41F5F}"/>
          </ac:spMkLst>
        </pc:spChg>
        <pc:spChg chg="add mod">
          <ac:chgData name="Niklas Radomski" userId="e601bc51e45071d1" providerId="LiveId" clId="{45701026-7E25-5947-8361-3496F0A3C9AA}" dt="2024-11-18T21:11:54.692" v="50320"/>
          <ac:spMkLst>
            <pc:docMk/>
            <pc:sldMk cId="1206650072" sldId="369"/>
            <ac:spMk id="10" creationId="{DBE87646-9323-6D58-ED11-BA168D2BF814}"/>
          </ac:spMkLst>
        </pc:spChg>
        <pc:spChg chg="add del mod">
          <ac:chgData name="Niklas Radomski" userId="e601bc51e45071d1" providerId="LiveId" clId="{45701026-7E25-5947-8361-3496F0A3C9AA}" dt="2024-11-18T21:11:56.235" v="50327" actId="20577"/>
          <ac:spMkLst>
            <pc:docMk/>
            <pc:sldMk cId="1206650072" sldId="369"/>
            <ac:spMk id="225" creationId="{A65D1D23-8C98-E6D2-85F5-56336BA5BFF4}"/>
          </ac:spMkLst>
        </pc:spChg>
      </pc:sldChg>
      <pc:sldChg chg="addSp delSp modSp add mod ord modTransition modNotesTx">
        <pc:chgData name="Niklas Radomski" userId="e601bc51e45071d1" providerId="LiveId" clId="{45701026-7E25-5947-8361-3496F0A3C9AA}" dt="2024-11-19T21:00:52.175" v="59749"/>
        <pc:sldMkLst>
          <pc:docMk/>
          <pc:sldMk cId="2909230179" sldId="369"/>
        </pc:sldMkLst>
        <pc:spChg chg="add del mod">
          <ac:chgData name="Niklas Radomski" userId="e601bc51e45071d1" providerId="LiveId" clId="{45701026-7E25-5947-8361-3496F0A3C9AA}" dt="2024-11-18T21:15:53.462" v="50504" actId="478"/>
          <ac:spMkLst>
            <pc:docMk/>
            <pc:sldMk cId="2909230179" sldId="369"/>
            <ac:spMk id="4" creationId="{502A2BCC-3817-9EA4-6314-78B73892A22E}"/>
          </ac:spMkLst>
        </pc:spChg>
        <pc:spChg chg="add mod">
          <ac:chgData name="Niklas Radomski" userId="e601bc51e45071d1" providerId="LiveId" clId="{45701026-7E25-5947-8361-3496F0A3C9AA}" dt="2024-11-19T21:00:52.175" v="59749"/>
          <ac:spMkLst>
            <pc:docMk/>
            <pc:sldMk cId="2909230179" sldId="369"/>
            <ac:spMk id="4" creationId="{A51D6274-64E7-6457-3F2A-1E4CE0E0DCDC}"/>
          </ac:spMkLst>
        </pc:spChg>
        <pc:spChg chg="add mod">
          <ac:chgData name="Niklas Radomski" userId="e601bc51e45071d1" providerId="LiveId" clId="{45701026-7E25-5947-8361-3496F0A3C9AA}" dt="2024-11-18T21:32:01.626" v="53681" actId="20577"/>
          <ac:spMkLst>
            <pc:docMk/>
            <pc:sldMk cId="2909230179" sldId="369"/>
            <ac:spMk id="5" creationId="{E9159D62-328F-18EF-69F5-D1017703AEB6}"/>
          </ac:spMkLst>
        </pc:spChg>
        <pc:spChg chg="mod">
          <ac:chgData name="Niklas Radomski" userId="e601bc51e45071d1" providerId="LiveId" clId="{45701026-7E25-5947-8361-3496F0A3C9AA}" dt="2024-11-18T21:12:25.151" v="50389" actId="20577"/>
          <ac:spMkLst>
            <pc:docMk/>
            <pc:sldMk cId="2909230179" sldId="369"/>
            <ac:spMk id="7" creationId="{7977937E-79FB-D784-8EBA-CBF8E710E535}"/>
          </ac:spMkLst>
        </pc:spChg>
        <pc:spChg chg="mod">
          <ac:chgData name="Niklas Radomski" userId="e601bc51e45071d1" providerId="LiveId" clId="{45701026-7E25-5947-8361-3496F0A3C9AA}" dt="2024-11-18T21:17:46.674" v="50658" actId="1076"/>
          <ac:spMkLst>
            <pc:docMk/>
            <pc:sldMk cId="2909230179" sldId="369"/>
            <ac:spMk id="8" creationId="{B0B6CB69-9201-22C0-3C1E-C0A03BF0FE72}"/>
          </ac:spMkLst>
        </pc:spChg>
        <pc:spChg chg="mod">
          <ac:chgData name="Niklas Radomski" userId="e601bc51e45071d1" providerId="LiveId" clId="{45701026-7E25-5947-8361-3496F0A3C9AA}" dt="2024-11-18T21:12:36.474" v="50415" actId="20577"/>
          <ac:spMkLst>
            <pc:docMk/>
            <pc:sldMk cId="2909230179" sldId="369"/>
            <ac:spMk id="9" creationId="{6E13A690-42F4-2C1B-5595-71C03081924E}"/>
          </ac:spMkLst>
        </pc:spChg>
        <pc:spChg chg="add mod">
          <ac:chgData name="Niklas Radomski" userId="e601bc51e45071d1" providerId="LiveId" clId="{45701026-7E25-5947-8361-3496F0A3C9AA}" dt="2024-11-18T21:32:05.925" v="53684" actId="20577"/>
          <ac:spMkLst>
            <pc:docMk/>
            <pc:sldMk cId="2909230179" sldId="369"/>
            <ac:spMk id="10" creationId="{B8B07349-A578-3EBE-5DDB-EA56A1390C86}"/>
          </ac:spMkLst>
        </pc:spChg>
        <pc:spChg chg="mod">
          <ac:chgData name="Niklas Radomski" userId="e601bc51e45071d1" providerId="LiveId" clId="{45701026-7E25-5947-8361-3496F0A3C9AA}" dt="2024-11-18T21:12:17.003" v="50381" actId="20577"/>
          <ac:spMkLst>
            <pc:docMk/>
            <pc:sldMk cId="2909230179" sldId="369"/>
            <ac:spMk id="225" creationId="{2171D972-ECA4-EFB9-FA7F-420F7037C943}"/>
          </ac:spMkLst>
        </pc:spChg>
      </pc:sldChg>
      <pc:sldChg chg="addSp delSp modSp add del mod ord delAnim modAnim">
        <pc:chgData name="Niklas Radomski" userId="e601bc51e45071d1" providerId="LiveId" clId="{45701026-7E25-5947-8361-3496F0A3C9AA}" dt="2024-11-19T15:53:20.781" v="54181" actId="2696"/>
        <pc:sldMkLst>
          <pc:docMk/>
          <pc:sldMk cId="278490082" sldId="370"/>
        </pc:sldMkLst>
        <pc:spChg chg="add del mod">
          <ac:chgData name="Niklas Radomski" userId="e601bc51e45071d1" providerId="LiveId" clId="{45701026-7E25-5947-8361-3496F0A3C9AA}" dt="2024-11-19T15:53:10.568" v="54178" actId="21"/>
          <ac:spMkLst>
            <pc:docMk/>
            <pc:sldMk cId="278490082" sldId="370"/>
            <ac:spMk id="2" creationId="{156D88A0-0A2C-8E29-547F-CEC69277CE43}"/>
          </ac:spMkLst>
        </pc:spChg>
        <pc:spChg chg="del">
          <ac:chgData name="Niklas Radomski" userId="e601bc51e45071d1" providerId="LiveId" clId="{45701026-7E25-5947-8361-3496F0A3C9AA}" dt="2024-11-19T15:50:23.595" v="53973" actId="478"/>
          <ac:spMkLst>
            <pc:docMk/>
            <pc:sldMk cId="278490082" sldId="370"/>
            <ac:spMk id="3" creationId="{0DDEC720-C4D6-213D-F4FF-2FA819F9053D}"/>
          </ac:spMkLst>
        </pc:spChg>
        <pc:spChg chg="del">
          <ac:chgData name="Niklas Radomski" userId="e601bc51e45071d1" providerId="LiveId" clId="{45701026-7E25-5947-8361-3496F0A3C9AA}" dt="2024-11-19T15:50:23.595" v="53973" actId="478"/>
          <ac:spMkLst>
            <pc:docMk/>
            <pc:sldMk cId="278490082" sldId="370"/>
            <ac:spMk id="5" creationId="{302D8E36-DFBB-3A39-6969-B779B648B913}"/>
          </ac:spMkLst>
        </pc:spChg>
        <pc:spChg chg="del">
          <ac:chgData name="Niklas Radomski" userId="e601bc51e45071d1" providerId="LiveId" clId="{45701026-7E25-5947-8361-3496F0A3C9AA}" dt="2024-11-19T15:50:23.595" v="53973" actId="478"/>
          <ac:spMkLst>
            <pc:docMk/>
            <pc:sldMk cId="278490082" sldId="370"/>
            <ac:spMk id="7" creationId="{2235B8CE-CF41-1202-2A5C-BEEEA1E6D28C}"/>
          </ac:spMkLst>
        </pc:spChg>
        <pc:spChg chg="del">
          <ac:chgData name="Niklas Radomski" userId="e601bc51e45071d1" providerId="LiveId" clId="{45701026-7E25-5947-8361-3496F0A3C9AA}" dt="2024-11-19T15:50:23.595" v="53973" actId="478"/>
          <ac:spMkLst>
            <pc:docMk/>
            <pc:sldMk cId="278490082" sldId="370"/>
            <ac:spMk id="8" creationId="{4929C6E6-CE85-F4CA-2669-C0B912C5A92A}"/>
          </ac:spMkLst>
        </pc:spChg>
        <pc:spChg chg="del">
          <ac:chgData name="Niklas Radomski" userId="e601bc51e45071d1" providerId="LiveId" clId="{45701026-7E25-5947-8361-3496F0A3C9AA}" dt="2024-11-19T15:50:23.595" v="53973" actId="478"/>
          <ac:spMkLst>
            <pc:docMk/>
            <pc:sldMk cId="278490082" sldId="370"/>
            <ac:spMk id="9" creationId="{4EED0AF1-B023-AA05-3FA2-C40C215256DF}"/>
          </ac:spMkLst>
        </pc:spChg>
        <pc:spChg chg="del">
          <ac:chgData name="Niklas Radomski" userId="e601bc51e45071d1" providerId="LiveId" clId="{45701026-7E25-5947-8361-3496F0A3C9AA}" dt="2024-11-19T15:50:23.595" v="53973" actId="478"/>
          <ac:spMkLst>
            <pc:docMk/>
            <pc:sldMk cId="278490082" sldId="370"/>
            <ac:spMk id="10" creationId="{13ED0FF7-2952-0DF9-5E58-DFA0D28B44A3}"/>
          </ac:spMkLst>
        </pc:spChg>
        <pc:spChg chg="del">
          <ac:chgData name="Niklas Radomski" userId="e601bc51e45071d1" providerId="LiveId" clId="{45701026-7E25-5947-8361-3496F0A3C9AA}" dt="2024-11-19T15:50:23.595" v="53973" actId="478"/>
          <ac:spMkLst>
            <pc:docMk/>
            <pc:sldMk cId="278490082" sldId="370"/>
            <ac:spMk id="11" creationId="{6DF18DDE-F3ED-26DC-F316-19294713BD07}"/>
          </ac:spMkLst>
        </pc:spChg>
        <pc:spChg chg="del">
          <ac:chgData name="Niklas Radomski" userId="e601bc51e45071d1" providerId="LiveId" clId="{45701026-7E25-5947-8361-3496F0A3C9AA}" dt="2024-11-19T15:50:23.595" v="53973" actId="478"/>
          <ac:spMkLst>
            <pc:docMk/>
            <pc:sldMk cId="278490082" sldId="370"/>
            <ac:spMk id="12" creationId="{65CABE5C-5EFF-8298-3A23-9D8C81DE4175}"/>
          </ac:spMkLst>
        </pc:spChg>
        <pc:spChg chg="del">
          <ac:chgData name="Niklas Radomski" userId="e601bc51e45071d1" providerId="LiveId" clId="{45701026-7E25-5947-8361-3496F0A3C9AA}" dt="2024-11-19T15:50:23.595" v="53973" actId="478"/>
          <ac:spMkLst>
            <pc:docMk/>
            <pc:sldMk cId="278490082" sldId="370"/>
            <ac:spMk id="21" creationId="{167DF5EB-FF46-0EDF-FAEB-86D81E493FB4}"/>
          </ac:spMkLst>
        </pc:spChg>
        <pc:spChg chg="del">
          <ac:chgData name="Niklas Radomski" userId="e601bc51e45071d1" providerId="LiveId" clId="{45701026-7E25-5947-8361-3496F0A3C9AA}" dt="2024-11-19T15:50:23.595" v="53973" actId="478"/>
          <ac:spMkLst>
            <pc:docMk/>
            <pc:sldMk cId="278490082" sldId="370"/>
            <ac:spMk id="22" creationId="{AB1D26FC-94CC-7B20-0F04-F72CB14D6620}"/>
          </ac:spMkLst>
        </pc:spChg>
        <pc:spChg chg="del">
          <ac:chgData name="Niklas Radomski" userId="e601bc51e45071d1" providerId="LiveId" clId="{45701026-7E25-5947-8361-3496F0A3C9AA}" dt="2024-11-19T15:50:23.595" v="53973" actId="478"/>
          <ac:spMkLst>
            <pc:docMk/>
            <pc:sldMk cId="278490082" sldId="370"/>
            <ac:spMk id="24" creationId="{1A89A650-C90E-BBF1-9CBF-14CF9A711CC8}"/>
          </ac:spMkLst>
        </pc:spChg>
        <pc:spChg chg="del">
          <ac:chgData name="Niklas Radomski" userId="e601bc51e45071d1" providerId="LiveId" clId="{45701026-7E25-5947-8361-3496F0A3C9AA}" dt="2024-11-19T15:50:23.595" v="53973" actId="478"/>
          <ac:spMkLst>
            <pc:docMk/>
            <pc:sldMk cId="278490082" sldId="370"/>
            <ac:spMk id="56" creationId="{2EF3643B-B7E8-D29E-72A8-6BAFA0B45761}"/>
          </ac:spMkLst>
        </pc:spChg>
        <pc:spChg chg="del">
          <ac:chgData name="Niklas Radomski" userId="e601bc51e45071d1" providerId="LiveId" clId="{45701026-7E25-5947-8361-3496F0A3C9AA}" dt="2024-11-19T15:50:23.595" v="53973" actId="478"/>
          <ac:spMkLst>
            <pc:docMk/>
            <pc:sldMk cId="278490082" sldId="370"/>
            <ac:spMk id="57" creationId="{66A4E79C-D162-BF46-D1CB-5EFAB8F03521}"/>
          </ac:spMkLst>
        </pc:spChg>
        <pc:spChg chg="del">
          <ac:chgData name="Niklas Radomski" userId="e601bc51e45071d1" providerId="LiveId" clId="{45701026-7E25-5947-8361-3496F0A3C9AA}" dt="2024-11-19T15:50:23.595" v="53973" actId="478"/>
          <ac:spMkLst>
            <pc:docMk/>
            <pc:sldMk cId="278490082" sldId="370"/>
            <ac:spMk id="58" creationId="{2ED4A3E1-1042-E404-C425-52FDE802B5C8}"/>
          </ac:spMkLst>
        </pc:spChg>
        <pc:spChg chg="del">
          <ac:chgData name="Niklas Radomski" userId="e601bc51e45071d1" providerId="LiveId" clId="{45701026-7E25-5947-8361-3496F0A3C9AA}" dt="2024-11-19T15:50:23.595" v="53973" actId="478"/>
          <ac:spMkLst>
            <pc:docMk/>
            <pc:sldMk cId="278490082" sldId="370"/>
            <ac:spMk id="59" creationId="{D1C511A2-AEB6-D7BF-393C-56A570F6A3E7}"/>
          </ac:spMkLst>
        </pc:spChg>
        <pc:spChg chg="del">
          <ac:chgData name="Niklas Radomski" userId="e601bc51e45071d1" providerId="LiveId" clId="{45701026-7E25-5947-8361-3496F0A3C9AA}" dt="2024-11-19T15:50:23.595" v="53973" actId="478"/>
          <ac:spMkLst>
            <pc:docMk/>
            <pc:sldMk cId="278490082" sldId="370"/>
            <ac:spMk id="203" creationId="{F49AAC53-4663-078F-4F08-42E0A5497564}"/>
          </ac:spMkLst>
        </pc:spChg>
        <pc:spChg chg="del">
          <ac:chgData name="Niklas Radomski" userId="e601bc51e45071d1" providerId="LiveId" clId="{45701026-7E25-5947-8361-3496F0A3C9AA}" dt="2024-11-19T15:50:23.595" v="53973" actId="478"/>
          <ac:spMkLst>
            <pc:docMk/>
            <pc:sldMk cId="278490082" sldId="370"/>
            <ac:spMk id="204" creationId="{91604680-7111-FE20-9555-9BEF0B2D72C9}"/>
          </ac:spMkLst>
        </pc:spChg>
        <pc:spChg chg="del">
          <ac:chgData name="Niklas Radomski" userId="e601bc51e45071d1" providerId="LiveId" clId="{45701026-7E25-5947-8361-3496F0A3C9AA}" dt="2024-11-19T15:50:23.595" v="53973" actId="478"/>
          <ac:spMkLst>
            <pc:docMk/>
            <pc:sldMk cId="278490082" sldId="370"/>
            <ac:spMk id="205" creationId="{9B42671F-B0D4-769D-DE6A-F9EE9B5EF6ED}"/>
          </ac:spMkLst>
        </pc:spChg>
        <pc:spChg chg="del">
          <ac:chgData name="Niklas Radomski" userId="e601bc51e45071d1" providerId="LiveId" clId="{45701026-7E25-5947-8361-3496F0A3C9AA}" dt="2024-11-19T15:50:23.595" v="53973" actId="478"/>
          <ac:spMkLst>
            <pc:docMk/>
            <pc:sldMk cId="278490082" sldId="370"/>
            <ac:spMk id="211" creationId="{115E449D-55C2-8FAB-55F1-6276F1B904D1}"/>
          </ac:spMkLst>
        </pc:spChg>
        <pc:picChg chg="del">
          <ac:chgData name="Niklas Radomski" userId="e601bc51e45071d1" providerId="LiveId" clId="{45701026-7E25-5947-8361-3496F0A3C9AA}" dt="2024-11-19T15:50:23.595" v="53973" actId="478"/>
          <ac:picMkLst>
            <pc:docMk/>
            <pc:sldMk cId="278490082" sldId="370"/>
            <ac:picMk id="16" creationId="{9E2F56B4-2494-0953-A793-7D3DE5406CE4}"/>
          </ac:picMkLst>
        </pc:picChg>
        <pc:picChg chg="del">
          <ac:chgData name="Niklas Radomski" userId="e601bc51e45071d1" providerId="LiveId" clId="{45701026-7E25-5947-8361-3496F0A3C9AA}" dt="2024-11-19T15:50:23.595" v="53973" actId="478"/>
          <ac:picMkLst>
            <pc:docMk/>
            <pc:sldMk cId="278490082" sldId="370"/>
            <ac:picMk id="17" creationId="{249CB7FC-7893-EA73-D82B-F31B83DA1830}"/>
          </ac:picMkLst>
        </pc:picChg>
        <pc:picChg chg="del">
          <ac:chgData name="Niklas Radomski" userId="e601bc51e45071d1" providerId="LiveId" clId="{45701026-7E25-5947-8361-3496F0A3C9AA}" dt="2024-11-19T15:50:23.595" v="53973" actId="478"/>
          <ac:picMkLst>
            <pc:docMk/>
            <pc:sldMk cId="278490082" sldId="370"/>
            <ac:picMk id="18" creationId="{6FCEECF3-5200-2A92-6370-426DC186D96D}"/>
          </ac:picMkLst>
        </pc:picChg>
      </pc:sldChg>
      <pc:sldChg chg="add del">
        <pc:chgData name="Niklas Radomski" userId="e601bc51e45071d1" providerId="LiveId" clId="{45701026-7E25-5947-8361-3496F0A3C9AA}" dt="2024-11-19T15:50:16.424" v="53971" actId="2890"/>
        <pc:sldMkLst>
          <pc:docMk/>
          <pc:sldMk cId="1932126810" sldId="370"/>
        </pc:sldMkLst>
      </pc:sldChg>
      <pc:sldChg chg="addSp delSp modSp add mod ord modTransition modAnim modNotesTx">
        <pc:chgData name="Niklas Radomski" userId="e601bc51e45071d1" providerId="LiveId" clId="{45701026-7E25-5947-8361-3496F0A3C9AA}" dt="2024-11-20T09:03:00.375" v="59964" actId="20577"/>
        <pc:sldMkLst>
          <pc:docMk/>
          <pc:sldMk cId="3311955329" sldId="371"/>
        </pc:sldMkLst>
        <pc:spChg chg="add mod">
          <ac:chgData name="Niklas Radomski" userId="e601bc51e45071d1" providerId="LiveId" clId="{45701026-7E25-5947-8361-3496F0A3C9AA}" dt="2024-11-20T09:03:00.375" v="59964" actId="20577"/>
          <ac:spMkLst>
            <pc:docMk/>
            <pc:sldMk cId="3311955329" sldId="371"/>
            <ac:spMk id="16" creationId="{42AA175B-12BA-B435-47D6-56041BD97BFC}"/>
          </ac:spMkLst>
        </pc:spChg>
        <pc:spChg chg="add mod">
          <ac:chgData name="Niklas Radomski" userId="e601bc51e45071d1" providerId="LiveId" clId="{45701026-7E25-5947-8361-3496F0A3C9AA}" dt="2024-11-19T21:00:52.175" v="59749"/>
          <ac:spMkLst>
            <pc:docMk/>
            <pc:sldMk cId="3311955329" sldId="371"/>
            <ac:spMk id="17" creationId="{D025F66F-FC0F-3577-ED25-B13902D32E88}"/>
          </ac:spMkLst>
        </pc:spChg>
        <pc:spChg chg="del">
          <ac:chgData name="Niklas Radomski" userId="e601bc51e45071d1" providerId="LiveId" clId="{45701026-7E25-5947-8361-3496F0A3C9AA}" dt="2024-11-19T15:52:54.385" v="54174" actId="478"/>
          <ac:spMkLst>
            <pc:docMk/>
            <pc:sldMk cId="3311955329" sldId="371"/>
            <ac:spMk id="18" creationId="{BBD699DD-1D1A-4CB3-D3F9-6CCA1CB8AFF9}"/>
          </ac:spMkLst>
        </pc:spChg>
        <pc:spChg chg="del">
          <ac:chgData name="Niklas Radomski" userId="e601bc51e45071d1" providerId="LiveId" clId="{45701026-7E25-5947-8361-3496F0A3C9AA}" dt="2024-11-19T15:52:54.385" v="54174" actId="478"/>
          <ac:spMkLst>
            <pc:docMk/>
            <pc:sldMk cId="3311955329" sldId="371"/>
            <ac:spMk id="19" creationId="{6D5FBD9D-EF84-0B54-F36C-46A0DA804DF1}"/>
          </ac:spMkLst>
        </pc:spChg>
        <pc:spChg chg="del">
          <ac:chgData name="Niklas Radomski" userId="e601bc51e45071d1" providerId="LiveId" clId="{45701026-7E25-5947-8361-3496F0A3C9AA}" dt="2024-11-19T15:52:54.385" v="54174" actId="478"/>
          <ac:spMkLst>
            <pc:docMk/>
            <pc:sldMk cId="3311955329" sldId="371"/>
            <ac:spMk id="20" creationId="{99BC21AE-D021-9552-5F45-C20606E069A1}"/>
          </ac:spMkLst>
        </pc:spChg>
        <pc:spChg chg="del">
          <ac:chgData name="Niklas Radomski" userId="e601bc51e45071d1" providerId="LiveId" clId="{45701026-7E25-5947-8361-3496F0A3C9AA}" dt="2024-11-19T15:52:54.385" v="54174" actId="478"/>
          <ac:spMkLst>
            <pc:docMk/>
            <pc:sldMk cId="3311955329" sldId="371"/>
            <ac:spMk id="21" creationId="{F90578DC-1159-543B-6FE5-93436B295EA1}"/>
          </ac:spMkLst>
        </pc:spChg>
        <pc:spChg chg="mod">
          <ac:chgData name="Niklas Radomski" userId="e601bc51e45071d1" providerId="LiveId" clId="{45701026-7E25-5947-8361-3496F0A3C9AA}" dt="2024-11-19T15:53:38.617" v="54213" actId="20577"/>
          <ac:spMkLst>
            <pc:docMk/>
            <pc:sldMk cId="3311955329" sldId="371"/>
            <ac:spMk id="241" creationId="{300899F9-4B35-2AA9-EEC7-A287A220B90E}"/>
          </ac:spMkLst>
        </pc:spChg>
        <pc:spChg chg="mod">
          <ac:chgData name="Niklas Radomski" userId="e601bc51e45071d1" providerId="LiveId" clId="{45701026-7E25-5947-8361-3496F0A3C9AA}" dt="2024-11-19T15:53:25.886" v="54187" actId="20577"/>
          <ac:spMkLst>
            <pc:docMk/>
            <pc:sldMk cId="3311955329" sldId="371"/>
            <ac:spMk id="242" creationId="{EF5BB858-FCB7-C603-B8CD-19569A34A241}"/>
          </ac:spMkLst>
        </pc:spChg>
        <pc:grpChg chg="del">
          <ac:chgData name="Niklas Radomski" userId="e601bc51e45071d1" providerId="LiveId" clId="{45701026-7E25-5947-8361-3496F0A3C9AA}" dt="2024-11-19T15:52:54.385" v="54174" actId="478"/>
          <ac:grpSpMkLst>
            <pc:docMk/>
            <pc:sldMk cId="3311955329" sldId="371"/>
            <ac:grpSpMk id="2" creationId="{41B49C9B-CFA4-77C5-0611-BF074F4BE713}"/>
          </ac:grpSpMkLst>
        </pc:grpChg>
        <pc:grpChg chg="del">
          <ac:chgData name="Niklas Radomski" userId="e601bc51e45071d1" providerId="LiveId" clId="{45701026-7E25-5947-8361-3496F0A3C9AA}" dt="2024-11-19T15:52:54.385" v="54174" actId="478"/>
          <ac:grpSpMkLst>
            <pc:docMk/>
            <pc:sldMk cId="3311955329" sldId="371"/>
            <ac:grpSpMk id="7" creationId="{F12CDA88-1E25-E586-59FD-063B52FC7E5E}"/>
          </ac:grpSpMkLst>
        </pc:grpChg>
        <pc:grpChg chg="del">
          <ac:chgData name="Niklas Radomski" userId="e601bc51e45071d1" providerId="LiveId" clId="{45701026-7E25-5947-8361-3496F0A3C9AA}" dt="2024-11-19T15:52:54.385" v="54174" actId="478"/>
          <ac:grpSpMkLst>
            <pc:docMk/>
            <pc:sldMk cId="3311955329" sldId="371"/>
            <ac:grpSpMk id="8" creationId="{830EF2F9-4347-2546-BFB3-1F8C9E6F5BD0}"/>
          </ac:grpSpMkLst>
        </pc:grpChg>
        <pc:grpChg chg="del">
          <ac:chgData name="Niklas Radomski" userId="e601bc51e45071d1" providerId="LiveId" clId="{45701026-7E25-5947-8361-3496F0A3C9AA}" dt="2024-11-19T15:52:54.385" v="54174" actId="478"/>
          <ac:grpSpMkLst>
            <pc:docMk/>
            <pc:sldMk cId="3311955329" sldId="371"/>
            <ac:grpSpMk id="13" creationId="{59AD8E7A-FDD7-17F1-C586-A14FBB44911C}"/>
          </ac:grpSpMkLst>
        </pc:grpChg>
        <pc:graphicFrameChg chg="del">
          <ac:chgData name="Niklas Radomski" userId="e601bc51e45071d1" providerId="LiveId" clId="{45701026-7E25-5947-8361-3496F0A3C9AA}" dt="2024-11-19T15:52:56.093" v="54175" actId="478"/>
          <ac:graphicFrameMkLst>
            <pc:docMk/>
            <pc:sldMk cId="3311955329" sldId="371"/>
            <ac:graphicFrameMk id="11" creationId="{C395A101-E5A9-EB2F-9073-D4E640557E28}"/>
          </ac:graphicFrameMkLst>
        </pc:graphicFrameChg>
        <pc:graphicFrameChg chg="del">
          <ac:chgData name="Niklas Radomski" userId="e601bc51e45071d1" providerId="LiveId" clId="{45701026-7E25-5947-8361-3496F0A3C9AA}" dt="2024-11-19T15:52:54.385" v="54174" actId="478"/>
          <ac:graphicFrameMkLst>
            <pc:docMk/>
            <pc:sldMk cId="3311955329" sldId="371"/>
            <ac:graphicFrameMk id="12" creationId="{B89822D3-D8A1-C8C6-C322-2A9B542B365E}"/>
          </ac:graphicFrameMkLst>
        </pc:graphicFrameChg>
      </pc:sldChg>
      <pc:sldChg chg="addSp modSp add ord modTransition modNotesTx">
        <pc:chgData name="Niklas Radomski" userId="e601bc51e45071d1" providerId="LiveId" clId="{45701026-7E25-5947-8361-3496F0A3C9AA}" dt="2024-11-19T21:07:43.153" v="59788"/>
        <pc:sldMkLst>
          <pc:docMk/>
          <pc:sldMk cId="4284786356" sldId="372"/>
        </pc:sldMkLst>
        <pc:spChg chg="add mod">
          <ac:chgData name="Niklas Radomski" userId="e601bc51e45071d1" providerId="LiveId" clId="{45701026-7E25-5947-8361-3496F0A3C9AA}" dt="2024-11-19T21:00:52.175" v="59749"/>
          <ac:spMkLst>
            <pc:docMk/>
            <pc:sldMk cId="4284786356" sldId="372"/>
            <ac:spMk id="2" creationId="{C4DDCB5E-15B0-0E42-7C32-61725E5FD51E}"/>
          </ac:spMkLst>
        </pc:spChg>
      </pc:sldChg>
      <pc:sldChg chg="addSp delSp modSp add mod modTransition modAnim modNotesTx">
        <pc:chgData name="Niklas Radomski" userId="e601bc51e45071d1" providerId="LiveId" clId="{45701026-7E25-5947-8361-3496F0A3C9AA}" dt="2024-11-19T21:07:05.605" v="59787" actId="20577"/>
        <pc:sldMkLst>
          <pc:docMk/>
          <pc:sldMk cId="3350291676" sldId="373"/>
        </pc:sldMkLst>
        <pc:spChg chg="mod">
          <ac:chgData name="Niklas Radomski" userId="e601bc51e45071d1" providerId="LiveId" clId="{45701026-7E25-5947-8361-3496F0A3C9AA}" dt="2024-11-19T16:31:35.135" v="57467" actId="14100"/>
          <ac:spMkLst>
            <pc:docMk/>
            <pc:sldMk cId="3350291676" sldId="373"/>
            <ac:spMk id="3" creationId="{B9CC8B87-EEBB-821F-E640-053674006FFB}"/>
          </ac:spMkLst>
        </pc:spChg>
        <pc:spChg chg="del">
          <ac:chgData name="Niklas Radomski" userId="e601bc51e45071d1" providerId="LiveId" clId="{45701026-7E25-5947-8361-3496F0A3C9AA}" dt="2024-11-19T16:31:28.862" v="57465" actId="478"/>
          <ac:spMkLst>
            <pc:docMk/>
            <pc:sldMk cId="3350291676" sldId="373"/>
            <ac:spMk id="5" creationId="{9A685C30-D8D9-5A8B-34C7-5ED8B5074115}"/>
          </ac:spMkLst>
        </pc:spChg>
        <pc:spChg chg="add mod">
          <ac:chgData name="Niklas Radomski" userId="e601bc51e45071d1" providerId="LiveId" clId="{45701026-7E25-5947-8361-3496F0A3C9AA}" dt="2024-11-19T21:00:52.175" v="59749"/>
          <ac:spMkLst>
            <pc:docMk/>
            <pc:sldMk cId="3350291676" sldId="373"/>
            <ac:spMk id="6" creationId="{8EB25421-6CE2-8484-587B-950076832BA0}"/>
          </ac:spMkLst>
        </pc:spChg>
        <pc:spChg chg="del">
          <ac:chgData name="Niklas Radomski" userId="e601bc51e45071d1" providerId="LiveId" clId="{45701026-7E25-5947-8361-3496F0A3C9AA}" dt="2024-11-19T16:31:30.769" v="57466" actId="478"/>
          <ac:spMkLst>
            <pc:docMk/>
            <pc:sldMk cId="3350291676" sldId="373"/>
            <ac:spMk id="9" creationId="{823481A0-0CB3-8286-FA3B-8ADA7BCD617E}"/>
          </ac:spMkLst>
        </pc:spChg>
        <pc:spChg chg="mod">
          <ac:chgData name="Niklas Radomski" userId="e601bc51e45071d1" providerId="LiveId" clId="{45701026-7E25-5947-8361-3496F0A3C9AA}" dt="2024-11-19T16:32:03.428" v="57470" actId="1076"/>
          <ac:spMkLst>
            <pc:docMk/>
            <pc:sldMk cId="3350291676" sldId="373"/>
            <ac:spMk id="12" creationId="{ED704D3E-937E-8F96-2317-E150F7F5D06F}"/>
          </ac:spMkLst>
        </pc:spChg>
        <pc:picChg chg="add mod">
          <ac:chgData name="Niklas Radomski" userId="e601bc51e45071d1" providerId="LiveId" clId="{45701026-7E25-5947-8361-3496F0A3C9AA}" dt="2024-11-19T16:32:21.715" v="57494" actId="1038"/>
          <ac:picMkLst>
            <pc:docMk/>
            <pc:sldMk cId="3350291676" sldId="373"/>
            <ac:picMk id="2" creationId="{49A31834-AF98-8C5C-50DF-EE302DE1D6ED}"/>
          </ac:picMkLst>
        </pc:picChg>
        <pc:picChg chg="add mod">
          <ac:chgData name="Niklas Radomski" userId="e601bc51e45071d1" providerId="LiveId" clId="{45701026-7E25-5947-8361-3496F0A3C9AA}" dt="2024-11-19T16:32:24.869" v="57501" actId="1038"/>
          <ac:picMkLst>
            <pc:docMk/>
            <pc:sldMk cId="3350291676" sldId="373"/>
            <ac:picMk id="4" creationId="{AF4109A7-95C6-5858-9BEB-56DF1B53345A}"/>
          </ac:picMkLst>
        </pc:picChg>
        <pc:picChg chg="del">
          <ac:chgData name="Niklas Radomski" userId="e601bc51e45071d1" providerId="LiveId" clId="{45701026-7E25-5947-8361-3496F0A3C9AA}" dt="2024-11-19T16:31:18.291" v="57462" actId="478"/>
          <ac:picMkLst>
            <pc:docMk/>
            <pc:sldMk cId="3350291676" sldId="373"/>
            <ac:picMk id="16" creationId="{8F07C470-DBEA-71FD-118B-3A63DCFF4F6F}"/>
          </ac:picMkLst>
        </pc:picChg>
        <pc:picChg chg="del">
          <ac:chgData name="Niklas Radomski" userId="e601bc51e45071d1" providerId="LiveId" clId="{45701026-7E25-5947-8361-3496F0A3C9AA}" dt="2024-11-19T16:31:18.291" v="57462" actId="478"/>
          <ac:picMkLst>
            <pc:docMk/>
            <pc:sldMk cId="3350291676" sldId="373"/>
            <ac:picMk id="17" creationId="{1684C924-157C-1915-E688-F97F1B75D015}"/>
          </ac:picMkLst>
        </pc:picChg>
        <pc:picChg chg="del">
          <ac:chgData name="Niklas Radomski" userId="e601bc51e45071d1" providerId="LiveId" clId="{45701026-7E25-5947-8361-3496F0A3C9AA}" dt="2024-11-19T16:31:18.291" v="57462" actId="478"/>
          <ac:picMkLst>
            <pc:docMk/>
            <pc:sldMk cId="3350291676" sldId="373"/>
            <ac:picMk id="18" creationId="{5715AC35-D64A-2AB6-55E0-3075BDFBA3C8}"/>
          </ac:picMkLst>
        </pc:picChg>
      </pc:sldChg>
      <pc:sldChg chg="addSp delSp modSp add mod modTransition setBg modNotes">
        <pc:chgData name="Niklas Radomski" userId="e601bc51e45071d1" providerId="LiveId" clId="{45701026-7E25-5947-8361-3496F0A3C9AA}" dt="2024-11-19T21:10:10.245" v="59806" actId="732"/>
        <pc:sldMkLst>
          <pc:docMk/>
          <pc:sldMk cId="0" sldId="374"/>
        </pc:sldMkLst>
        <pc:spChg chg="add mod">
          <ac:chgData name="Niklas Radomski" userId="e601bc51e45071d1" providerId="LiveId" clId="{45701026-7E25-5947-8361-3496F0A3C9AA}" dt="2024-11-19T21:00:52.175" v="59749"/>
          <ac:spMkLst>
            <pc:docMk/>
            <pc:sldMk cId="0" sldId="374"/>
            <ac:spMk id="2" creationId="{96F615C2-30CB-5F5E-391E-641AD75B59EB}"/>
          </ac:spMkLst>
        </pc:spChg>
        <pc:spChg chg="del">
          <ac:chgData name="Niklas Radomski" userId="e601bc51e45071d1" providerId="LiveId" clId="{45701026-7E25-5947-8361-3496F0A3C9AA}" dt="2024-11-19T21:09:38.668" v="59802" actId="478"/>
          <ac:spMkLst>
            <pc:docMk/>
            <pc:sldMk cId="0" sldId="374"/>
            <ac:spMk id="214" creationId="{00000000-0000-0000-0000-000000000000}"/>
          </ac:spMkLst>
        </pc:spChg>
        <pc:picChg chg="mod modCrop">
          <ac:chgData name="Niklas Radomski" userId="e601bc51e45071d1" providerId="LiveId" clId="{45701026-7E25-5947-8361-3496F0A3C9AA}" dt="2024-11-19T21:10:10.245" v="59806" actId="732"/>
          <ac:picMkLst>
            <pc:docMk/>
            <pc:sldMk cId="0" sldId="374"/>
            <ac:picMk id="212" creationId="{00000000-0000-0000-0000-000000000000}"/>
          </ac:picMkLst>
        </pc:picChg>
      </pc:sldChg>
      <pc:sldChg chg="addSp delSp modSp add mod modTransition">
        <pc:chgData name="Niklas Radomski" userId="e601bc51e45071d1" providerId="LiveId" clId="{45701026-7E25-5947-8361-3496F0A3C9AA}" dt="2024-11-19T21:10:26.697" v="59810" actId="478"/>
        <pc:sldMkLst>
          <pc:docMk/>
          <pc:sldMk cId="0" sldId="375"/>
        </pc:sldMkLst>
        <pc:spChg chg="add mod">
          <ac:chgData name="Niklas Radomski" userId="e601bc51e45071d1" providerId="LiveId" clId="{45701026-7E25-5947-8361-3496F0A3C9AA}" dt="2024-11-19T21:00:52.175" v="59749"/>
          <ac:spMkLst>
            <pc:docMk/>
            <pc:sldMk cId="0" sldId="375"/>
            <ac:spMk id="2" creationId="{F5E71AE4-F38F-2B2A-2489-EFEA12103602}"/>
          </ac:spMkLst>
        </pc:spChg>
        <pc:spChg chg="del">
          <ac:chgData name="Niklas Radomski" userId="e601bc51e45071d1" providerId="LiveId" clId="{45701026-7E25-5947-8361-3496F0A3C9AA}" dt="2024-11-19T21:10:26.697" v="59810" actId="478"/>
          <ac:spMkLst>
            <pc:docMk/>
            <pc:sldMk cId="0" sldId="375"/>
            <ac:spMk id="225" creationId="{00000000-0000-0000-0000-000000000000}"/>
          </ac:spMkLst>
        </pc:spChg>
      </pc:sldChg>
      <pc:sldChg chg="addSp modSp add mod modTransition setBg modNotes">
        <pc:chgData name="Niklas Radomski" userId="e601bc51e45071d1" providerId="LiveId" clId="{45701026-7E25-5947-8361-3496F0A3C9AA}" dt="2024-11-19T21:10:22.271" v="59809" actId="20577"/>
        <pc:sldMkLst>
          <pc:docMk/>
          <pc:sldMk cId="0" sldId="376"/>
        </pc:sldMkLst>
        <pc:spChg chg="add mod">
          <ac:chgData name="Niklas Radomski" userId="e601bc51e45071d1" providerId="LiveId" clId="{45701026-7E25-5947-8361-3496F0A3C9AA}" dt="2024-11-19T21:00:52.175" v="59749"/>
          <ac:spMkLst>
            <pc:docMk/>
            <pc:sldMk cId="0" sldId="376"/>
            <ac:spMk id="2" creationId="{E87D3C98-BF19-1C90-3360-A69DA327A4BF}"/>
          </ac:spMkLst>
        </pc:spChg>
        <pc:spChg chg="mod">
          <ac:chgData name="Niklas Radomski" userId="e601bc51e45071d1" providerId="LiveId" clId="{45701026-7E25-5947-8361-3496F0A3C9AA}" dt="2024-11-19T21:10:22.271" v="59809" actId="20577"/>
          <ac:spMkLst>
            <pc:docMk/>
            <pc:sldMk cId="0" sldId="376"/>
            <ac:spMk id="231" creationId="{00000000-0000-0000-0000-000000000000}"/>
          </ac:spMkLst>
        </pc:spChg>
      </pc:sldChg>
      <pc:sldChg chg="addSp modSp add modTransition setBg">
        <pc:chgData name="Niklas Radomski" userId="e601bc51e45071d1" providerId="LiveId" clId="{45701026-7E25-5947-8361-3496F0A3C9AA}" dt="2024-11-19T21:11:19.835" v="59834"/>
        <pc:sldMkLst>
          <pc:docMk/>
          <pc:sldMk cId="0" sldId="377"/>
        </pc:sldMkLst>
        <pc:spChg chg="add mod">
          <ac:chgData name="Niklas Radomski" userId="e601bc51e45071d1" providerId="LiveId" clId="{45701026-7E25-5947-8361-3496F0A3C9AA}" dt="2024-11-19T21:00:52.175" v="59749"/>
          <ac:spMkLst>
            <pc:docMk/>
            <pc:sldMk cId="0" sldId="377"/>
            <ac:spMk id="2" creationId="{D04685A0-E5E8-268F-87CF-B7CD018F2CD8}"/>
          </ac:spMkLst>
        </pc:spChg>
      </pc:sldChg>
      <pc:sldChg chg="addSp delSp modSp add mod modTransition setBg modNotes">
        <pc:chgData name="Niklas Radomski" userId="e601bc51e45071d1" providerId="LiveId" clId="{45701026-7E25-5947-8361-3496F0A3C9AA}" dt="2024-11-19T21:11:04.202" v="59828"/>
        <pc:sldMkLst>
          <pc:docMk/>
          <pc:sldMk cId="0" sldId="378"/>
        </pc:sldMkLst>
        <pc:spChg chg="add mod">
          <ac:chgData name="Niklas Radomski" userId="e601bc51e45071d1" providerId="LiveId" clId="{45701026-7E25-5947-8361-3496F0A3C9AA}" dt="2024-11-19T19:19:21.288" v="59699"/>
          <ac:spMkLst>
            <pc:docMk/>
            <pc:sldMk cId="0" sldId="378"/>
            <ac:spMk id="2" creationId="{CAECFA47-03BB-A71E-CFCE-346995EEE594}"/>
          </ac:spMkLst>
        </pc:spChg>
        <pc:spChg chg="add mod">
          <ac:chgData name="Niklas Radomski" userId="e601bc51e45071d1" providerId="LiveId" clId="{45701026-7E25-5947-8361-3496F0A3C9AA}" dt="2024-11-19T19:19:21.288" v="59699"/>
          <ac:spMkLst>
            <pc:docMk/>
            <pc:sldMk cId="0" sldId="378"/>
            <ac:spMk id="3" creationId="{92A0258A-C4A6-4C87-90AC-0908F96205C6}"/>
          </ac:spMkLst>
        </pc:spChg>
        <pc:spChg chg="add mod">
          <ac:chgData name="Niklas Radomski" userId="e601bc51e45071d1" providerId="LiveId" clId="{45701026-7E25-5947-8361-3496F0A3C9AA}" dt="2024-11-19T19:19:21.288" v="59699"/>
          <ac:spMkLst>
            <pc:docMk/>
            <pc:sldMk cId="0" sldId="378"/>
            <ac:spMk id="4" creationId="{BA40A1F3-F6B4-7627-B218-749C805C5AAF}"/>
          </ac:spMkLst>
        </pc:spChg>
        <pc:spChg chg="add mod">
          <ac:chgData name="Niklas Radomski" userId="e601bc51e45071d1" providerId="LiveId" clId="{45701026-7E25-5947-8361-3496F0A3C9AA}" dt="2024-11-19T19:19:21.288" v="59699"/>
          <ac:spMkLst>
            <pc:docMk/>
            <pc:sldMk cId="0" sldId="378"/>
            <ac:spMk id="5" creationId="{4ECE5659-0560-020F-09D8-110661EBADEE}"/>
          </ac:spMkLst>
        </pc:spChg>
        <pc:spChg chg="add mod">
          <ac:chgData name="Niklas Radomski" userId="e601bc51e45071d1" providerId="LiveId" clId="{45701026-7E25-5947-8361-3496F0A3C9AA}" dt="2024-11-19T19:19:21.288" v="59699"/>
          <ac:spMkLst>
            <pc:docMk/>
            <pc:sldMk cId="0" sldId="378"/>
            <ac:spMk id="6" creationId="{897675F9-2BC8-D3C8-E182-716308687DB4}"/>
          </ac:spMkLst>
        </pc:spChg>
        <pc:spChg chg="add mod">
          <ac:chgData name="Niklas Radomski" userId="e601bc51e45071d1" providerId="LiveId" clId="{45701026-7E25-5947-8361-3496F0A3C9AA}" dt="2024-11-19T19:19:21.288" v="59699"/>
          <ac:spMkLst>
            <pc:docMk/>
            <pc:sldMk cId="0" sldId="378"/>
            <ac:spMk id="7" creationId="{8D8C9345-916F-CC19-86ED-799EA79A9CF1}"/>
          </ac:spMkLst>
        </pc:spChg>
        <pc:spChg chg="add mod">
          <ac:chgData name="Niklas Radomski" userId="e601bc51e45071d1" providerId="LiveId" clId="{45701026-7E25-5947-8361-3496F0A3C9AA}" dt="2024-11-19T19:19:21.288" v="59699"/>
          <ac:spMkLst>
            <pc:docMk/>
            <pc:sldMk cId="0" sldId="378"/>
            <ac:spMk id="8" creationId="{1EB4947D-82C4-978C-8FAC-8B3CC56796A7}"/>
          </ac:spMkLst>
        </pc:spChg>
        <pc:spChg chg="add mod">
          <ac:chgData name="Niklas Radomski" userId="e601bc51e45071d1" providerId="LiveId" clId="{45701026-7E25-5947-8361-3496F0A3C9AA}" dt="2024-11-19T19:19:21.288" v="59699"/>
          <ac:spMkLst>
            <pc:docMk/>
            <pc:sldMk cId="0" sldId="378"/>
            <ac:spMk id="12" creationId="{B19CEE06-C205-22DB-F7B6-C01296A278F5}"/>
          </ac:spMkLst>
        </pc:spChg>
        <pc:spChg chg="add mod">
          <ac:chgData name="Niklas Radomski" userId="e601bc51e45071d1" providerId="LiveId" clId="{45701026-7E25-5947-8361-3496F0A3C9AA}" dt="2024-11-19T21:00:52.175" v="59749"/>
          <ac:spMkLst>
            <pc:docMk/>
            <pc:sldMk cId="0" sldId="378"/>
            <ac:spMk id="13" creationId="{F45A1F51-4A1C-06B3-DDAA-3CF1ED46594B}"/>
          </ac:spMkLst>
        </pc:spChg>
        <pc:spChg chg="del">
          <ac:chgData name="Niklas Radomski" userId="e601bc51e45071d1" providerId="LiveId" clId="{45701026-7E25-5947-8361-3496F0A3C9AA}" dt="2024-11-19T19:19:26.365" v="59700" actId="478"/>
          <ac:spMkLst>
            <pc:docMk/>
            <pc:sldMk cId="0" sldId="378"/>
            <ac:spMk id="281" creationId="{00000000-0000-0000-0000-000000000000}"/>
          </ac:spMkLst>
        </pc:spChg>
        <pc:spChg chg="del">
          <ac:chgData name="Niklas Radomski" userId="e601bc51e45071d1" providerId="LiveId" clId="{45701026-7E25-5947-8361-3496F0A3C9AA}" dt="2024-11-19T19:19:21.003" v="59698" actId="478"/>
          <ac:spMkLst>
            <pc:docMk/>
            <pc:sldMk cId="0" sldId="378"/>
            <ac:spMk id="282" creationId="{00000000-0000-0000-0000-000000000000}"/>
          </ac:spMkLst>
        </pc:spChg>
        <pc:spChg chg="del">
          <ac:chgData name="Niklas Radomski" userId="e601bc51e45071d1" providerId="LiveId" clId="{45701026-7E25-5947-8361-3496F0A3C9AA}" dt="2024-11-19T19:19:21.003" v="59698" actId="478"/>
          <ac:spMkLst>
            <pc:docMk/>
            <pc:sldMk cId="0" sldId="378"/>
            <ac:spMk id="284" creationId="{00000000-0000-0000-0000-000000000000}"/>
          </ac:spMkLst>
        </pc:spChg>
        <pc:spChg chg="del">
          <ac:chgData name="Niklas Radomski" userId="e601bc51e45071d1" providerId="LiveId" clId="{45701026-7E25-5947-8361-3496F0A3C9AA}" dt="2024-11-19T19:19:21.003" v="59698" actId="478"/>
          <ac:spMkLst>
            <pc:docMk/>
            <pc:sldMk cId="0" sldId="378"/>
            <ac:spMk id="285" creationId="{00000000-0000-0000-0000-000000000000}"/>
          </ac:spMkLst>
        </pc:spChg>
        <pc:spChg chg="del">
          <ac:chgData name="Niklas Radomski" userId="e601bc51e45071d1" providerId="LiveId" clId="{45701026-7E25-5947-8361-3496F0A3C9AA}" dt="2024-11-19T19:19:21.003" v="59698" actId="478"/>
          <ac:spMkLst>
            <pc:docMk/>
            <pc:sldMk cId="0" sldId="378"/>
            <ac:spMk id="286" creationId="{00000000-0000-0000-0000-000000000000}"/>
          </ac:spMkLst>
        </pc:spChg>
        <pc:spChg chg="del">
          <ac:chgData name="Niklas Radomski" userId="e601bc51e45071d1" providerId="LiveId" clId="{45701026-7E25-5947-8361-3496F0A3C9AA}" dt="2024-11-19T19:19:21.003" v="59698" actId="478"/>
          <ac:spMkLst>
            <pc:docMk/>
            <pc:sldMk cId="0" sldId="378"/>
            <ac:spMk id="287" creationId="{00000000-0000-0000-0000-000000000000}"/>
          </ac:spMkLst>
        </pc:spChg>
        <pc:spChg chg="del">
          <ac:chgData name="Niklas Radomski" userId="e601bc51e45071d1" providerId="LiveId" clId="{45701026-7E25-5947-8361-3496F0A3C9AA}" dt="2024-11-19T19:19:21.003" v="59698" actId="478"/>
          <ac:spMkLst>
            <pc:docMk/>
            <pc:sldMk cId="0" sldId="378"/>
            <ac:spMk id="288" creationId="{00000000-0000-0000-0000-000000000000}"/>
          </ac:spMkLst>
        </pc:spChg>
        <pc:spChg chg="del">
          <ac:chgData name="Niklas Radomski" userId="e601bc51e45071d1" providerId="LiveId" clId="{45701026-7E25-5947-8361-3496F0A3C9AA}" dt="2024-11-19T19:19:21.003" v="59698" actId="478"/>
          <ac:spMkLst>
            <pc:docMk/>
            <pc:sldMk cId="0" sldId="378"/>
            <ac:spMk id="289" creationId="{00000000-0000-0000-0000-000000000000}"/>
          </ac:spMkLst>
        </pc:spChg>
        <pc:spChg chg="del">
          <ac:chgData name="Niklas Radomski" userId="e601bc51e45071d1" providerId="LiveId" clId="{45701026-7E25-5947-8361-3496F0A3C9AA}" dt="2024-11-19T19:19:21.003" v="59698" actId="478"/>
          <ac:spMkLst>
            <pc:docMk/>
            <pc:sldMk cId="0" sldId="378"/>
            <ac:spMk id="290" creationId="{00000000-0000-0000-0000-000000000000}"/>
          </ac:spMkLst>
        </pc:spChg>
        <pc:spChg chg="del">
          <ac:chgData name="Niklas Radomski" userId="e601bc51e45071d1" providerId="LiveId" clId="{45701026-7E25-5947-8361-3496F0A3C9AA}" dt="2024-11-19T19:19:21.003" v="59698" actId="478"/>
          <ac:spMkLst>
            <pc:docMk/>
            <pc:sldMk cId="0" sldId="378"/>
            <ac:spMk id="291" creationId="{00000000-0000-0000-0000-000000000000}"/>
          </ac:spMkLst>
        </pc:spChg>
        <pc:spChg chg="del">
          <ac:chgData name="Niklas Radomski" userId="e601bc51e45071d1" providerId="LiveId" clId="{45701026-7E25-5947-8361-3496F0A3C9AA}" dt="2024-11-19T19:19:21.003" v="59698" actId="478"/>
          <ac:spMkLst>
            <pc:docMk/>
            <pc:sldMk cId="0" sldId="378"/>
            <ac:spMk id="292" creationId="{00000000-0000-0000-0000-000000000000}"/>
          </ac:spMkLst>
        </pc:spChg>
        <pc:spChg chg="del">
          <ac:chgData name="Niklas Radomski" userId="e601bc51e45071d1" providerId="LiveId" clId="{45701026-7E25-5947-8361-3496F0A3C9AA}" dt="2024-11-19T19:19:21.003" v="59698" actId="478"/>
          <ac:spMkLst>
            <pc:docMk/>
            <pc:sldMk cId="0" sldId="378"/>
            <ac:spMk id="293" creationId="{00000000-0000-0000-0000-000000000000}"/>
          </ac:spMkLst>
        </pc:spChg>
        <pc:spChg chg="del">
          <ac:chgData name="Niklas Radomski" userId="e601bc51e45071d1" providerId="LiveId" clId="{45701026-7E25-5947-8361-3496F0A3C9AA}" dt="2024-11-19T19:19:21.003" v="59698" actId="478"/>
          <ac:spMkLst>
            <pc:docMk/>
            <pc:sldMk cId="0" sldId="378"/>
            <ac:spMk id="294" creationId="{00000000-0000-0000-0000-000000000000}"/>
          </ac:spMkLst>
        </pc:spChg>
        <pc:spChg chg="del">
          <ac:chgData name="Niklas Radomski" userId="e601bc51e45071d1" providerId="LiveId" clId="{45701026-7E25-5947-8361-3496F0A3C9AA}" dt="2024-11-19T19:19:21.003" v="59698" actId="478"/>
          <ac:spMkLst>
            <pc:docMk/>
            <pc:sldMk cId="0" sldId="378"/>
            <ac:spMk id="295" creationId="{00000000-0000-0000-0000-000000000000}"/>
          </ac:spMkLst>
        </pc:spChg>
        <pc:spChg chg="del">
          <ac:chgData name="Niklas Radomski" userId="e601bc51e45071d1" providerId="LiveId" clId="{45701026-7E25-5947-8361-3496F0A3C9AA}" dt="2024-11-19T19:19:21.003" v="59698" actId="478"/>
          <ac:spMkLst>
            <pc:docMk/>
            <pc:sldMk cId="0" sldId="378"/>
            <ac:spMk id="296" creationId="{00000000-0000-0000-0000-000000000000}"/>
          </ac:spMkLst>
        </pc:spChg>
        <pc:spChg chg="del">
          <ac:chgData name="Niklas Radomski" userId="e601bc51e45071d1" providerId="LiveId" clId="{45701026-7E25-5947-8361-3496F0A3C9AA}" dt="2024-11-19T19:19:21.003" v="59698" actId="478"/>
          <ac:spMkLst>
            <pc:docMk/>
            <pc:sldMk cId="0" sldId="378"/>
            <ac:spMk id="297" creationId="{00000000-0000-0000-0000-000000000000}"/>
          </ac:spMkLst>
        </pc:spChg>
        <pc:grpChg chg="add mod">
          <ac:chgData name="Niklas Radomski" userId="e601bc51e45071d1" providerId="LiveId" clId="{45701026-7E25-5947-8361-3496F0A3C9AA}" dt="2024-11-19T19:19:21.288" v="59699"/>
          <ac:grpSpMkLst>
            <pc:docMk/>
            <pc:sldMk cId="0" sldId="378"/>
            <ac:grpSpMk id="9" creationId="{61E43F9F-77B2-8A16-6A1F-667BAF78309B}"/>
          </ac:grpSpMkLst>
        </pc:grpChg>
        <pc:picChg chg="del">
          <ac:chgData name="Niklas Radomski" userId="e601bc51e45071d1" providerId="LiveId" clId="{45701026-7E25-5947-8361-3496F0A3C9AA}" dt="2024-11-19T19:19:21.003" v="59698" actId="478"/>
          <ac:picMkLst>
            <pc:docMk/>
            <pc:sldMk cId="0" sldId="378"/>
            <ac:picMk id="283" creationId="{00000000-0000-0000-0000-000000000000}"/>
          </ac:picMkLst>
        </pc:picChg>
        <pc:cxnChg chg="mod">
          <ac:chgData name="Niklas Radomski" userId="e601bc51e45071d1" providerId="LiveId" clId="{45701026-7E25-5947-8361-3496F0A3C9AA}" dt="2024-11-19T19:19:21.288" v="59699"/>
          <ac:cxnSpMkLst>
            <pc:docMk/>
            <pc:sldMk cId="0" sldId="378"/>
            <ac:cxnSpMk id="10" creationId="{98810D07-6179-65B6-0AE8-41A5134AC1AC}"/>
          </ac:cxnSpMkLst>
        </pc:cxnChg>
        <pc:cxnChg chg="mod">
          <ac:chgData name="Niklas Radomski" userId="e601bc51e45071d1" providerId="LiveId" clId="{45701026-7E25-5947-8361-3496F0A3C9AA}" dt="2024-11-19T19:19:21.288" v="59699"/>
          <ac:cxnSpMkLst>
            <pc:docMk/>
            <pc:sldMk cId="0" sldId="378"/>
            <ac:cxnSpMk id="11" creationId="{23E022C1-2612-F2A6-187D-62A108741749}"/>
          </ac:cxnSpMkLst>
        </pc:cxnChg>
        <pc:cxnChg chg="del">
          <ac:chgData name="Niklas Radomski" userId="e601bc51e45071d1" providerId="LiveId" clId="{45701026-7E25-5947-8361-3496F0A3C9AA}" dt="2024-11-19T19:19:21.003" v="59698" actId="478"/>
          <ac:cxnSpMkLst>
            <pc:docMk/>
            <pc:sldMk cId="0" sldId="378"/>
            <ac:cxnSpMk id="280" creationId="{00000000-0000-0000-0000-000000000000}"/>
          </ac:cxnSpMkLst>
        </pc:cxnChg>
      </pc:sldChg>
      <pc:sldChg chg="delSp add del mod setBg modNotes">
        <pc:chgData name="Niklas Radomski" userId="e601bc51e45071d1" providerId="LiveId" clId="{45701026-7E25-5947-8361-3496F0A3C9AA}" dt="2024-11-19T19:19:49.314" v="59701" actId="2696"/>
        <pc:sldMkLst>
          <pc:docMk/>
          <pc:sldMk cId="0" sldId="379"/>
        </pc:sldMkLst>
        <pc:spChg chg="del">
          <ac:chgData name="Niklas Radomski" userId="e601bc51e45071d1" providerId="LiveId" clId="{45701026-7E25-5947-8361-3496F0A3C9AA}" dt="2024-11-19T19:19:14.726" v="59696" actId="21"/>
          <ac:spMkLst>
            <pc:docMk/>
            <pc:sldMk cId="0" sldId="379"/>
            <ac:spMk id="265" creationId="{00000000-0000-0000-0000-000000000000}"/>
          </ac:spMkLst>
        </pc:spChg>
        <pc:spChg chg="del">
          <ac:chgData name="Niklas Radomski" userId="e601bc51e45071d1" providerId="LiveId" clId="{45701026-7E25-5947-8361-3496F0A3C9AA}" dt="2024-11-19T19:19:14.726" v="59696" actId="21"/>
          <ac:spMkLst>
            <pc:docMk/>
            <pc:sldMk cId="0" sldId="379"/>
            <ac:spMk id="266" creationId="{00000000-0000-0000-0000-000000000000}"/>
          </ac:spMkLst>
        </pc:spChg>
        <pc:spChg chg="del">
          <ac:chgData name="Niklas Radomski" userId="e601bc51e45071d1" providerId="LiveId" clId="{45701026-7E25-5947-8361-3496F0A3C9AA}" dt="2024-11-19T19:19:14.726" v="59696" actId="21"/>
          <ac:spMkLst>
            <pc:docMk/>
            <pc:sldMk cId="0" sldId="379"/>
            <ac:spMk id="267" creationId="{00000000-0000-0000-0000-000000000000}"/>
          </ac:spMkLst>
        </pc:spChg>
        <pc:spChg chg="del">
          <ac:chgData name="Niklas Radomski" userId="e601bc51e45071d1" providerId="LiveId" clId="{45701026-7E25-5947-8361-3496F0A3C9AA}" dt="2024-11-19T19:19:14.726" v="59696" actId="21"/>
          <ac:spMkLst>
            <pc:docMk/>
            <pc:sldMk cId="0" sldId="379"/>
            <ac:spMk id="268" creationId="{00000000-0000-0000-0000-000000000000}"/>
          </ac:spMkLst>
        </pc:spChg>
        <pc:spChg chg="del">
          <ac:chgData name="Niklas Radomski" userId="e601bc51e45071d1" providerId="LiveId" clId="{45701026-7E25-5947-8361-3496F0A3C9AA}" dt="2024-11-19T19:19:14.726" v="59696" actId="21"/>
          <ac:spMkLst>
            <pc:docMk/>
            <pc:sldMk cId="0" sldId="379"/>
            <ac:spMk id="269" creationId="{00000000-0000-0000-0000-000000000000}"/>
          </ac:spMkLst>
        </pc:spChg>
        <pc:spChg chg="del">
          <ac:chgData name="Niklas Radomski" userId="e601bc51e45071d1" providerId="LiveId" clId="{45701026-7E25-5947-8361-3496F0A3C9AA}" dt="2024-11-19T19:19:14.726" v="59696" actId="21"/>
          <ac:spMkLst>
            <pc:docMk/>
            <pc:sldMk cId="0" sldId="379"/>
            <ac:spMk id="270" creationId="{00000000-0000-0000-0000-000000000000}"/>
          </ac:spMkLst>
        </pc:spChg>
        <pc:spChg chg="del">
          <ac:chgData name="Niklas Radomski" userId="e601bc51e45071d1" providerId="LiveId" clId="{45701026-7E25-5947-8361-3496F0A3C9AA}" dt="2024-11-19T19:19:14.726" v="59696" actId="21"/>
          <ac:spMkLst>
            <pc:docMk/>
            <pc:sldMk cId="0" sldId="379"/>
            <ac:spMk id="271" creationId="{00000000-0000-0000-0000-000000000000}"/>
          </ac:spMkLst>
        </pc:spChg>
        <pc:spChg chg="del">
          <ac:chgData name="Niklas Radomski" userId="e601bc51e45071d1" providerId="LiveId" clId="{45701026-7E25-5947-8361-3496F0A3C9AA}" dt="2024-11-19T19:19:14.726" v="59696" actId="21"/>
          <ac:spMkLst>
            <pc:docMk/>
            <pc:sldMk cId="0" sldId="379"/>
            <ac:spMk id="275" creationId="{00000000-0000-0000-0000-000000000000}"/>
          </ac:spMkLst>
        </pc:spChg>
        <pc:grpChg chg="del">
          <ac:chgData name="Niklas Radomski" userId="e601bc51e45071d1" providerId="LiveId" clId="{45701026-7E25-5947-8361-3496F0A3C9AA}" dt="2024-11-19T19:19:14.726" v="59696" actId="21"/>
          <ac:grpSpMkLst>
            <pc:docMk/>
            <pc:sldMk cId="0" sldId="379"/>
            <ac:grpSpMk id="272" creationId="{00000000-0000-0000-0000-000000000000}"/>
          </ac:grpSpMkLst>
        </pc:grpChg>
      </pc:sldChg>
      <pc:sldChg chg="addSp modSp add modTransition">
        <pc:chgData name="Niklas Radomski" userId="e601bc51e45071d1" providerId="LiveId" clId="{45701026-7E25-5947-8361-3496F0A3C9AA}" dt="2024-11-19T21:11:08.045" v="59829"/>
        <pc:sldMkLst>
          <pc:docMk/>
          <pc:sldMk cId="3075341589" sldId="380"/>
        </pc:sldMkLst>
        <pc:spChg chg="add mod">
          <ac:chgData name="Niklas Radomski" userId="e601bc51e45071d1" providerId="LiveId" clId="{45701026-7E25-5947-8361-3496F0A3C9AA}" dt="2024-11-19T21:00:52.175" v="59749"/>
          <ac:spMkLst>
            <pc:docMk/>
            <pc:sldMk cId="3075341589" sldId="380"/>
            <ac:spMk id="2" creationId="{518DE4AA-7F55-5074-EB28-BD1098BC91D6}"/>
          </ac:spMkLst>
        </pc:spChg>
      </pc:sldChg>
      <pc:sldChg chg="addSp delSp modSp add mod ord modTransition">
        <pc:chgData name="Niklas Radomski" userId="e601bc51e45071d1" providerId="LiveId" clId="{45701026-7E25-5947-8361-3496F0A3C9AA}" dt="2024-11-19T21:11:12.906" v="59831"/>
        <pc:sldMkLst>
          <pc:docMk/>
          <pc:sldMk cId="2075791973" sldId="381"/>
        </pc:sldMkLst>
        <pc:spChg chg="add mod">
          <ac:chgData name="Niklas Radomski" userId="e601bc51e45071d1" providerId="LiveId" clId="{45701026-7E25-5947-8361-3496F0A3C9AA}" dt="2024-11-19T19:20:21.541" v="59708"/>
          <ac:spMkLst>
            <pc:docMk/>
            <pc:sldMk cId="2075791973" sldId="381"/>
            <ac:spMk id="2" creationId="{CBC65AEF-1F1C-4085-FB46-8232737AB426}"/>
          </ac:spMkLst>
        </pc:spChg>
        <pc:spChg chg="add mod">
          <ac:chgData name="Niklas Radomski" userId="e601bc51e45071d1" providerId="LiveId" clId="{45701026-7E25-5947-8361-3496F0A3C9AA}" dt="2024-11-19T19:20:21.541" v="59708"/>
          <ac:spMkLst>
            <pc:docMk/>
            <pc:sldMk cId="2075791973" sldId="381"/>
            <ac:spMk id="3" creationId="{FC568EF7-48BC-1D8B-1B38-A1DE5E5C647E}"/>
          </ac:spMkLst>
        </pc:spChg>
        <pc:spChg chg="add mod">
          <ac:chgData name="Niklas Radomski" userId="e601bc51e45071d1" providerId="LiveId" clId="{45701026-7E25-5947-8361-3496F0A3C9AA}" dt="2024-11-19T19:20:21.541" v="59708"/>
          <ac:spMkLst>
            <pc:docMk/>
            <pc:sldMk cId="2075791973" sldId="381"/>
            <ac:spMk id="4" creationId="{D7C6FB88-3079-7E6B-990C-FF60B2C0DAC2}"/>
          </ac:spMkLst>
        </pc:spChg>
        <pc:spChg chg="add mod">
          <ac:chgData name="Niklas Radomski" userId="e601bc51e45071d1" providerId="LiveId" clId="{45701026-7E25-5947-8361-3496F0A3C9AA}" dt="2024-11-19T19:20:21.541" v="59708"/>
          <ac:spMkLst>
            <pc:docMk/>
            <pc:sldMk cId="2075791973" sldId="381"/>
            <ac:spMk id="5" creationId="{FB72A33B-7DA0-F338-7E4D-3A476E6A950B}"/>
          </ac:spMkLst>
        </pc:spChg>
        <pc:spChg chg="add mod">
          <ac:chgData name="Niklas Radomski" userId="e601bc51e45071d1" providerId="LiveId" clId="{45701026-7E25-5947-8361-3496F0A3C9AA}" dt="2024-11-19T19:20:21.541" v="59708"/>
          <ac:spMkLst>
            <pc:docMk/>
            <pc:sldMk cId="2075791973" sldId="381"/>
            <ac:spMk id="6" creationId="{8F579F59-4951-4D49-06F5-2E8E4BF00BDA}"/>
          </ac:spMkLst>
        </pc:spChg>
        <pc:spChg chg="add mod">
          <ac:chgData name="Niklas Radomski" userId="e601bc51e45071d1" providerId="LiveId" clId="{45701026-7E25-5947-8361-3496F0A3C9AA}" dt="2024-11-19T19:20:21.541" v="59708"/>
          <ac:spMkLst>
            <pc:docMk/>
            <pc:sldMk cId="2075791973" sldId="381"/>
            <ac:spMk id="7" creationId="{EC15D0F4-3128-C746-36AE-E21855E67B06}"/>
          </ac:spMkLst>
        </pc:spChg>
        <pc:spChg chg="add mod">
          <ac:chgData name="Niklas Radomski" userId="e601bc51e45071d1" providerId="LiveId" clId="{45701026-7E25-5947-8361-3496F0A3C9AA}" dt="2024-11-19T19:20:21.541" v="59708"/>
          <ac:spMkLst>
            <pc:docMk/>
            <pc:sldMk cId="2075791973" sldId="381"/>
            <ac:spMk id="8" creationId="{62164A1B-7F6F-ABA0-A995-CE32FCF2A5F7}"/>
          </ac:spMkLst>
        </pc:spChg>
        <pc:spChg chg="add mod">
          <ac:chgData name="Niklas Radomski" userId="e601bc51e45071d1" providerId="LiveId" clId="{45701026-7E25-5947-8361-3496F0A3C9AA}" dt="2024-11-19T19:20:21.541" v="59708"/>
          <ac:spMkLst>
            <pc:docMk/>
            <pc:sldMk cId="2075791973" sldId="381"/>
            <ac:spMk id="9" creationId="{1C52C6BE-689A-FE31-A496-79FC721F8572}"/>
          </ac:spMkLst>
        </pc:spChg>
        <pc:spChg chg="add mod">
          <ac:chgData name="Niklas Radomski" userId="e601bc51e45071d1" providerId="LiveId" clId="{45701026-7E25-5947-8361-3496F0A3C9AA}" dt="2024-11-19T19:20:21.541" v="59708"/>
          <ac:spMkLst>
            <pc:docMk/>
            <pc:sldMk cId="2075791973" sldId="381"/>
            <ac:spMk id="10" creationId="{9DB90792-BCF9-EF9A-9B50-ADC6030D9FAD}"/>
          </ac:spMkLst>
        </pc:spChg>
        <pc:spChg chg="add mod">
          <ac:chgData name="Niklas Radomski" userId="e601bc51e45071d1" providerId="LiveId" clId="{45701026-7E25-5947-8361-3496F0A3C9AA}" dt="2024-11-19T19:20:21.541" v="59708"/>
          <ac:spMkLst>
            <pc:docMk/>
            <pc:sldMk cId="2075791973" sldId="381"/>
            <ac:spMk id="11" creationId="{8AF0C5CB-A261-4D14-EC2E-6085122A62DD}"/>
          </ac:spMkLst>
        </pc:spChg>
        <pc:spChg chg="add mod">
          <ac:chgData name="Niklas Radomski" userId="e601bc51e45071d1" providerId="LiveId" clId="{45701026-7E25-5947-8361-3496F0A3C9AA}" dt="2024-11-19T21:00:52.175" v="59749"/>
          <ac:spMkLst>
            <pc:docMk/>
            <pc:sldMk cId="2075791973" sldId="381"/>
            <ac:spMk id="12" creationId="{BE5FA114-8058-5D86-3D0C-FFEC6AD4D7A5}"/>
          </ac:spMkLst>
        </pc:spChg>
        <pc:spChg chg="del">
          <ac:chgData name="Niklas Radomski" userId="e601bc51e45071d1" providerId="LiveId" clId="{45701026-7E25-5947-8361-3496F0A3C9AA}" dt="2024-11-19T19:20:21.307" v="59707" actId="478"/>
          <ac:spMkLst>
            <pc:docMk/>
            <pc:sldMk cId="2075791973" sldId="381"/>
            <ac:spMk id="281" creationId="{CCD197B6-7317-75D6-5AE7-248888A16F11}"/>
          </ac:spMkLst>
        </pc:spChg>
        <pc:spChg chg="del">
          <ac:chgData name="Niklas Radomski" userId="e601bc51e45071d1" providerId="LiveId" clId="{45701026-7E25-5947-8361-3496F0A3C9AA}" dt="2024-11-19T19:20:21.307" v="59707" actId="478"/>
          <ac:spMkLst>
            <pc:docMk/>
            <pc:sldMk cId="2075791973" sldId="381"/>
            <ac:spMk id="282" creationId="{06DDA895-7FF8-BDC6-45C8-A3AC1802C9EC}"/>
          </ac:spMkLst>
        </pc:spChg>
        <pc:spChg chg="del">
          <ac:chgData name="Niklas Radomski" userId="e601bc51e45071d1" providerId="LiveId" clId="{45701026-7E25-5947-8361-3496F0A3C9AA}" dt="2024-11-19T19:20:21.307" v="59707" actId="478"/>
          <ac:spMkLst>
            <pc:docMk/>
            <pc:sldMk cId="2075791973" sldId="381"/>
            <ac:spMk id="284" creationId="{20CE0FA2-C957-217E-4A71-A3AFD8A74F93}"/>
          </ac:spMkLst>
        </pc:spChg>
        <pc:spChg chg="del">
          <ac:chgData name="Niklas Radomski" userId="e601bc51e45071d1" providerId="LiveId" clId="{45701026-7E25-5947-8361-3496F0A3C9AA}" dt="2024-11-19T19:20:21.307" v="59707" actId="478"/>
          <ac:spMkLst>
            <pc:docMk/>
            <pc:sldMk cId="2075791973" sldId="381"/>
            <ac:spMk id="285" creationId="{A09DB1D5-2DD6-341E-E2E0-91882F848126}"/>
          </ac:spMkLst>
        </pc:spChg>
        <pc:spChg chg="del">
          <ac:chgData name="Niklas Radomski" userId="e601bc51e45071d1" providerId="LiveId" clId="{45701026-7E25-5947-8361-3496F0A3C9AA}" dt="2024-11-19T19:20:21.307" v="59707" actId="478"/>
          <ac:spMkLst>
            <pc:docMk/>
            <pc:sldMk cId="2075791973" sldId="381"/>
            <ac:spMk id="286" creationId="{4EC03137-B25F-ABB2-DFEB-FA081DF6349E}"/>
          </ac:spMkLst>
        </pc:spChg>
        <pc:spChg chg="del">
          <ac:chgData name="Niklas Radomski" userId="e601bc51e45071d1" providerId="LiveId" clId="{45701026-7E25-5947-8361-3496F0A3C9AA}" dt="2024-11-19T19:20:21.307" v="59707" actId="478"/>
          <ac:spMkLst>
            <pc:docMk/>
            <pc:sldMk cId="2075791973" sldId="381"/>
            <ac:spMk id="287" creationId="{80A3D567-E9F4-F6A7-9F9C-3C283FED84D9}"/>
          </ac:spMkLst>
        </pc:spChg>
        <pc:spChg chg="del">
          <ac:chgData name="Niklas Radomski" userId="e601bc51e45071d1" providerId="LiveId" clId="{45701026-7E25-5947-8361-3496F0A3C9AA}" dt="2024-11-19T19:20:21.307" v="59707" actId="478"/>
          <ac:spMkLst>
            <pc:docMk/>
            <pc:sldMk cId="2075791973" sldId="381"/>
            <ac:spMk id="288" creationId="{0DAA3944-9D8B-85E7-3CFD-A03F790F1772}"/>
          </ac:spMkLst>
        </pc:spChg>
        <pc:spChg chg="del">
          <ac:chgData name="Niklas Radomski" userId="e601bc51e45071d1" providerId="LiveId" clId="{45701026-7E25-5947-8361-3496F0A3C9AA}" dt="2024-11-19T19:20:21.307" v="59707" actId="478"/>
          <ac:spMkLst>
            <pc:docMk/>
            <pc:sldMk cId="2075791973" sldId="381"/>
            <ac:spMk id="289" creationId="{617D8954-33EB-A270-76ED-9DF6035D9871}"/>
          </ac:spMkLst>
        </pc:spChg>
        <pc:spChg chg="del">
          <ac:chgData name="Niklas Radomski" userId="e601bc51e45071d1" providerId="LiveId" clId="{45701026-7E25-5947-8361-3496F0A3C9AA}" dt="2024-11-19T19:20:21.307" v="59707" actId="478"/>
          <ac:spMkLst>
            <pc:docMk/>
            <pc:sldMk cId="2075791973" sldId="381"/>
            <ac:spMk id="290" creationId="{13B97A2C-6E97-B031-3042-295AF9198D22}"/>
          </ac:spMkLst>
        </pc:spChg>
        <pc:spChg chg="del">
          <ac:chgData name="Niklas Radomski" userId="e601bc51e45071d1" providerId="LiveId" clId="{45701026-7E25-5947-8361-3496F0A3C9AA}" dt="2024-11-19T19:20:21.307" v="59707" actId="478"/>
          <ac:spMkLst>
            <pc:docMk/>
            <pc:sldMk cId="2075791973" sldId="381"/>
            <ac:spMk id="291" creationId="{EEF13F90-6E49-C8AF-66D5-37EA12F28A5F}"/>
          </ac:spMkLst>
        </pc:spChg>
        <pc:spChg chg="del">
          <ac:chgData name="Niklas Radomski" userId="e601bc51e45071d1" providerId="LiveId" clId="{45701026-7E25-5947-8361-3496F0A3C9AA}" dt="2024-11-19T19:20:21.307" v="59707" actId="478"/>
          <ac:spMkLst>
            <pc:docMk/>
            <pc:sldMk cId="2075791973" sldId="381"/>
            <ac:spMk id="292" creationId="{245BD96D-0B3B-4F29-8551-B1CF26095222}"/>
          </ac:spMkLst>
        </pc:spChg>
        <pc:spChg chg="del">
          <ac:chgData name="Niklas Radomski" userId="e601bc51e45071d1" providerId="LiveId" clId="{45701026-7E25-5947-8361-3496F0A3C9AA}" dt="2024-11-19T19:20:21.307" v="59707" actId="478"/>
          <ac:spMkLst>
            <pc:docMk/>
            <pc:sldMk cId="2075791973" sldId="381"/>
            <ac:spMk id="293" creationId="{4A69DC1E-3D9D-361F-0031-C0A40772066B}"/>
          </ac:spMkLst>
        </pc:spChg>
        <pc:spChg chg="del">
          <ac:chgData name="Niklas Radomski" userId="e601bc51e45071d1" providerId="LiveId" clId="{45701026-7E25-5947-8361-3496F0A3C9AA}" dt="2024-11-19T19:20:21.307" v="59707" actId="478"/>
          <ac:spMkLst>
            <pc:docMk/>
            <pc:sldMk cId="2075791973" sldId="381"/>
            <ac:spMk id="294" creationId="{EEF2F089-7255-1FCC-58AC-670324D735E0}"/>
          </ac:spMkLst>
        </pc:spChg>
        <pc:spChg chg="del">
          <ac:chgData name="Niklas Radomski" userId="e601bc51e45071d1" providerId="LiveId" clId="{45701026-7E25-5947-8361-3496F0A3C9AA}" dt="2024-11-19T19:20:21.307" v="59707" actId="478"/>
          <ac:spMkLst>
            <pc:docMk/>
            <pc:sldMk cId="2075791973" sldId="381"/>
            <ac:spMk id="295" creationId="{6A0A49ED-DC6C-3100-DBE2-634A7A5C400B}"/>
          </ac:spMkLst>
        </pc:spChg>
        <pc:spChg chg="del">
          <ac:chgData name="Niklas Radomski" userId="e601bc51e45071d1" providerId="LiveId" clId="{45701026-7E25-5947-8361-3496F0A3C9AA}" dt="2024-11-19T19:20:21.307" v="59707" actId="478"/>
          <ac:spMkLst>
            <pc:docMk/>
            <pc:sldMk cId="2075791973" sldId="381"/>
            <ac:spMk id="296" creationId="{AFFB7414-EB7C-5F72-2BEA-476D0E0B3234}"/>
          </ac:spMkLst>
        </pc:spChg>
        <pc:spChg chg="del">
          <ac:chgData name="Niklas Radomski" userId="e601bc51e45071d1" providerId="LiveId" clId="{45701026-7E25-5947-8361-3496F0A3C9AA}" dt="2024-11-19T19:20:21.307" v="59707" actId="478"/>
          <ac:spMkLst>
            <pc:docMk/>
            <pc:sldMk cId="2075791973" sldId="381"/>
            <ac:spMk id="297" creationId="{94450DC6-016F-A2AB-5637-7F0A7CF629BA}"/>
          </ac:spMkLst>
        </pc:spChg>
        <pc:picChg chg="del">
          <ac:chgData name="Niklas Radomski" userId="e601bc51e45071d1" providerId="LiveId" clId="{45701026-7E25-5947-8361-3496F0A3C9AA}" dt="2024-11-19T19:20:21.307" v="59707" actId="478"/>
          <ac:picMkLst>
            <pc:docMk/>
            <pc:sldMk cId="2075791973" sldId="381"/>
            <ac:picMk id="283" creationId="{EE092540-0B43-C9E4-12F9-EA8631BB71F2}"/>
          </ac:picMkLst>
        </pc:picChg>
        <pc:cxnChg chg="del">
          <ac:chgData name="Niklas Radomski" userId="e601bc51e45071d1" providerId="LiveId" clId="{45701026-7E25-5947-8361-3496F0A3C9AA}" dt="2024-11-19T19:20:21.307" v="59707" actId="478"/>
          <ac:cxnSpMkLst>
            <pc:docMk/>
            <pc:sldMk cId="2075791973" sldId="381"/>
            <ac:cxnSpMk id="280" creationId="{AB686A55-0812-495A-BFCF-3368127D1785}"/>
          </ac:cxnSpMkLst>
        </pc:cxnChg>
      </pc:sldChg>
      <pc:sldChg chg="addSp modSp add mod modTransition setBg modNotes">
        <pc:chgData name="Niklas Radomski" userId="e601bc51e45071d1" providerId="LiveId" clId="{45701026-7E25-5947-8361-3496F0A3C9AA}" dt="2024-11-19T21:11:01.144" v="59826"/>
        <pc:sldMkLst>
          <pc:docMk/>
          <pc:sldMk cId="0" sldId="382"/>
        </pc:sldMkLst>
        <pc:spChg chg="add mod">
          <ac:chgData name="Niklas Radomski" userId="e601bc51e45071d1" providerId="LiveId" clId="{45701026-7E25-5947-8361-3496F0A3C9AA}" dt="2024-11-19T21:00:52.175" v="59749"/>
          <ac:spMkLst>
            <pc:docMk/>
            <pc:sldMk cId="0" sldId="382"/>
            <ac:spMk id="2" creationId="{9AEC8093-7986-C3B6-1BB9-03386685DC1F}"/>
          </ac:spMkLst>
        </pc:spChg>
        <pc:spChg chg="mod">
          <ac:chgData name="Niklas Radomski" userId="e601bc51e45071d1" providerId="LiveId" clId="{45701026-7E25-5947-8361-3496F0A3C9AA}" dt="2024-11-19T21:02:03.235" v="59751" actId="207"/>
          <ac:spMkLst>
            <pc:docMk/>
            <pc:sldMk cId="0" sldId="382"/>
            <ac:spMk id="239" creationId="{00000000-0000-0000-0000-000000000000}"/>
          </ac:spMkLst>
        </pc:spChg>
        <pc:spChg chg="mod">
          <ac:chgData name="Niklas Radomski" userId="e601bc51e45071d1" providerId="LiveId" clId="{45701026-7E25-5947-8361-3496F0A3C9AA}" dt="2024-11-19T21:02:03.235" v="59751" actId="207"/>
          <ac:spMkLst>
            <pc:docMk/>
            <pc:sldMk cId="0" sldId="382"/>
            <ac:spMk id="240" creationId="{00000000-0000-0000-0000-000000000000}"/>
          </ac:spMkLst>
        </pc:spChg>
        <pc:spChg chg="mod">
          <ac:chgData name="Niklas Radomski" userId="e601bc51e45071d1" providerId="LiveId" clId="{45701026-7E25-5947-8361-3496F0A3C9AA}" dt="2024-11-19T21:02:03.235" v="59751" actId="207"/>
          <ac:spMkLst>
            <pc:docMk/>
            <pc:sldMk cId="0" sldId="382"/>
            <ac:spMk id="245" creationId="{00000000-0000-0000-0000-000000000000}"/>
          </ac:spMkLst>
        </pc:spChg>
      </pc:sldChg>
      <pc:sldChg chg="addSp modSp add modTransition setBg modNotes">
        <pc:chgData name="Niklas Radomski" userId="e601bc51e45071d1" providerId="LiveId" clId="{45701026-7E25-5947-8361-3496F0A3C9AA}" dt="2024-11-19T21:11:15.276" v="59832"/>
        <pc:sldMkLst>
          <pc:docMk/>
          <pc:sldMk cId="0" sldId="383"/>
        </pc:sldMkLst>
        <pc:spChg chg="add mod">
          <ac:chgData name="Niklas Radomski" userId="e601bc51e45071d1" providerId="LiveId" clId="{45701026-7E25-5947-8361-3496F0A3C9AA}" dt="2024-11-19T21:00:52.175" v="59749"/>
          <ac:spMkLst>
            <pc:docMk/>
            <pc:sldMk cId="0" sldId="383"/>
            <ac:spMk id="2" creationId="{39E59292-9C43-3C19-CDD1-B7E93C38A56C}"/>
          </ac:spMkLst>
        </pc:spChg>
      </pc:sldChg>
      <pc:sldMasterChg chg="delSldLayout">
        <pc:chgData name="Niklas Radomski" userId="e601bc51e45071d1" providerId="LiveId" clId="{45701026-7E25-5947-8361-3496F0A3C9AA}" dt="2024-11-19T19:20:18.275" v="59706" actId="2696"/>
        <pc:sldMasterMkLst>
          <pc:docMk/>
          <pc:sldMasterMk cId="0" sldId="2147483680"/>
        </pc:sldMasterMkLst>
        <pc:sldLayoutChg chg="del">
          <pc:chgData name="Niklas Radomski" userId="e601bc51e45071d1" providerId="LiveId" clId="{45701026-7E25-5947-8361-3496F0A3C9AA}" dt="2024-11-19T19:20:18.275" v="59706" actId="2696"/>
          <pc:sldLayoutMkLst>
            <pc:docMk/>
            <pc:sldMasterMk cId="0" sldId="2147483680"/>
            <pc:sldLayoutMk cId="0" sldId="2147483658"/>
          </pc:sldLayoutMkLst>
        </pc:sldLayoutChg>
        <pc:sldLayoutChg chg="del">
          <pc:chgData name="Niklas Radomski" userId="e601bc51e45071d1" providerId="LiveId" clId="{45701026-7E25-5947-8361-3496F0A3C9AA}" dt="2024-11-19T19:18:39.359" v="59691" actId="2696"/>
          <pc:sldLayoutMkLst>
            <pc:docMk/>
            <pc:sldMasterMk cId="0" sldId="2147483680"/>
            <pc:sldLayoutMk cId="1613746323" sldId="2147483684"/>
          </pc:sldLayoutMkLst>
        </pc:sldLayoutChg>
      </pc:sldMasterChg>
      <pc:sldMasterChg chg="delSldLayout">
        <pc:chgData name="Niklas Radomski" userId="e601bc51e45071d1" providerId="LiveId" clId="{45701026-7E25-5947-8361-3496F0A3C9AA}" dt="2024-11-19T19:18:05.324" v="59687" actId="2696"/>
        <pc:sldMasterMkLst>
          <pc:docMk/>
          <pc:sldMasterMk cId="0" sldId="2147483681"/>
        </pc:sldMasterMkLst>
        <pc:sldLayoutChg chg="del">
          <pc:chgData name="Niklas Radomski" userId="e601bc51e45071d1" providerId="LiveId" clId="{45701026-7E25-5947-8361-3496F0A3C9AA}" dt="2024-11-19T19:17:39.793" v="59685" actId="2696"/>
          <pc:sldLayoutMkLst>
            <pc:docMk/>
            <pc:sldMasterMk cId="0" sldId="2147483681"/>
            <pc:sldLayoutMk cId="0" sldId="2147483667"/>
          </pc:sldLayoutMkLst>
        </pc:sldLayoutChg>
        <pc:sldLayoutChg chg="del">
          <pc:chgData name="Niklas Radomski" userId="e601bc51e45071d1" providerId="LiveId" clId="{45701026-7E25-5947-8361-3496F0A3C9AA}" dt="2024-11-10T15:44:08.911" v="8290" actId="2696"/>
          <pc:sldLayoutMkLst>
            <pc:docMk/>
            <pc:sldMasterMk cId="0" sldId="2147483681"/>
            <pc:sldLayoutMk cId="0" sldId="2147483676"/>
          </pc:sldLayoutMkLst>
        </pc:sldLayoutChg>
        <pc:sldLayoutChg chg="del">
          <pc:chgData name="Niklas Radomski" userId="e601bc51e45071d1" providerId="LiveId" clId="{45701026-7E25-5947-8361-3496F0A3C9AA}" dt="2024-11-17T16:05:07.113" v="19462" actId="2696"/>
          <pc:sldLayoutMkLst>
            <pc:docMk/>
            <pc:sldMasterMk cId="0" sldId="2147483681"/>
            <pc:sldLayoutMk cId="0" sldId="2147483677"/>
          </pc:sldLayoutMkLst>
        </pc:sldLayoutChg>
        <pc:sldLayoutChg chg="del">
          <pc:chgData name="Niklas Radomski" userId="e601bc51e45071d1" providerId="LiveId" clId="{45701026-7E25-5947-8361-3496F0A3C9AA}" dt="2024-11-19T19:18:05.324" v="59687" actId="2696"/>
          <pc:sldLayoutMkLst>
            <pc:docMk/>
            <pc:sldMasterMk cId="0" sldId="2147483681"/>
            <pc:sldLayoutMk cId="0" sldId="214748367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71A50B-EF7C-B848-9E99-48C69CCE2EF6}" type="doc">
      <dgm:prSet loTypeId="urn:microsoft.com/office/officeart/2005/8/layout/orgChart1" loCatId="" qsTypeId="urn:microsoft.com/office/officeart/2005/8/quickstyle/simple1" qsCatId="simple" csTypeId="urn:microsoft.com/office/officeart/2005/8/colors/accent1_5" csCatId="accent1" phldr="1"/>
      <dgm:spPr/>
      <dgm:t>
        <a:bodyPr/>
        <a:lstStyle/>
        <a:p>
          <a:endParaRPr lang="en-US"/>
        </a:p>
      </dgm:t>
    </dgm:pt>
    <dgm:pt modelId="{EB17F8D2-A483-424C-A027-016C6278E6FB}">
      <dgm:prSet phldrT="[Text]" custT="1"/>
      <dgm:spPr/>
      <dgm:t>
        <a:bodyPr/>
        <a:lstStyle/>
        <a:p>
          <a:r>
            <a:rPr lang="en-US" sz="1000" b="1" noProof="0" dirty="0"/>
            <a:t>root</a:t>
          </a:r>
          <a:endParaRPr lang="en-US" sz="700" b="1" noProof="0" dirty="0"/>
        </a:p>
      </dgm:t>
    </dgm:pt>
    <dgm:pt modelId="{44D28A1B-5C3F-4C4B-A3BA-6C5A891CF4D5}" type="sibTrans" cxnId="{0E241A6F-BDC9-8F4F-9210-7A4BCFB3B1BE}">
      <dgm:prSet/>
      <dgm:spPr/>
      <dgm:t>
        <a:bodyPr/>
        <a:lstStyle/>
        <a:p>
          <a:endParaRPr lang="en-US"/>
        </a:p>
      </dgm:t>
    </dgm:pt>
    <dgm:pt modelId="{32199F30-D148-8341-8C27-E1A30F736E84}" type="parTrans" cxnId="{0E241A6F-BDC9-8F4F-9210-7A4BCFB3B1BE}">
      <dgm:prSet/>
      <dgm:spPr/>
      <dgm:t>
        <a:bodyPr/>
        <a:lstStyle/>
        <a:p>
          <a:endParaRPr lang="en-US"/>
        </a:p>
      </dgm:t>
    </dgm:pt>
    <dgm:pt modelId="{FDBDF8FA-7C8C-C742-8EFF-8A73A5AB3B26}">
      <dgm:prSet phldrT="[Text]"/>
      <dgm:spPr/>
      <dgm:t>
        <a:bodyPr/>
        <a:lstStyle/>
        <a:p>
          <a:r>
            <a:rPr lang="en-US" noProof="0" dirty="0"/>
            <a:t>fork</a:t>
          </a:r>
        </a:p>
      </dgm:t>
    </dgm:pt>
    <dgm:pt modelId="{39210A33-123D-3E4A-B535-A8776997D017}" type="sibTrans" cxnId="{1F3C6B99-9E05-334F-AF17-84569865C2B9}">
      <dgm:prSet/>
      <dgm:spPr/>
      <dgm:t>
        <a:bodyPr/>
        <a:lstStyle/>
        <a:p>
          <a:endParaRPr lang="en-US"/>
        </a:p>
      </dgm:t>
    </dgm:pt>
    <dgm:pt modelId="{DFC8B9CE-E344-1644-A085-882358625ABC}" type="parTrans" cxnId="{1F3C6B99-9E05-334F-AF17-84569865C2B9}">
      <dgm:prSet/>
      <dgm:spPr/>
      <dgm:t>
        <a:bodyPr/>
        <a:lstStyle/>
        <a:p>
          <a:endParaRPr lang="en-US"/>
        </a:p>
      </dgm:t>
    </dgm:pt>
    <dgm:pt modelId="{6C3AB021-39CB-154B-9B87-A9A8D8D5BA8E}">
      <dgm:prSet phldrT="[Text]"/>
      <dgm:spPr/>
      <dgm:t>
        <a:bodyPr/>
        <a:lstStyle/>
        <a:p>
          <a:r>
            <a:rPr lang="en-US" noProof="0" dirty="0"/>
            <a:t>fork</a:t>
          </a:r>
        </a:p>
      </dgm:t>
    </dgm:pt>
    <dgm:pt modelId="{D6003EEA-757E-6A4A-B5B9-458FDF5A2B42}" type="parTrans" cxnId="{125671A3-C69E-1F41-91DC-7D09C5A7215D}">
      <dgm:prSet/>
      <dgm:spPr/>
      <dgm:t>
        <a:bodyPr/>
        <a:lstStyle/>
        <a:p>
          <a:endParaRPr lang="en-US"/>
        </a:p>
      </dgm:t>
    </dgm:pt>
    <dgm:pt modelId="{27425851-946F-6740-81F0-66A29F4652C4}" type="sibTrans" cxnId="{125671A3-C69E-1F41-91DC-7D09C5A7215D}">
      <dgm:prSet/>
      <dgm:spPr/>
      <dgm:t>
        <a:bodyPr/>
        <a:lstStyle/>
        <a:p>
          <a:endParaRPr lang="en-US"/>
        </a:p>
      </dgm:t>
    </dgm:pt>
    <dgm:pt modelId="{D0BA907F-E132-5647-93DC-B94EBB2F5725}">
      <dgm:prSet phldrT="[Text]"/>
      <dgm:spPr/>
      <dgm:t>
        <a:bodyPr/>
        <a:lstStyle/>
        <a:p>
          <a:r>
            <a:rPr lang="en-US" noProof="0" dirty="0"/>
            <a:t>fork</a:t>
          </a:r>
        </a:p>
      </dgm:t>
    </dgm:pt>
    <dgm:pt modelId="{9DA67321-5D02-2642-BBF3-26FD57DBE661}" type="parTrans" cxnId="{739299DB-237F-C145-910E-A0BBAACC466B}">
      <dgm:prSet/>
      <dgm:spPr/>
      <dgm:t>
        <a:bodyPr/>
        <a:lstStyle/>
        <a:p>
          <a:endParaRPr lang="en-US"/>
        </a:p>
      </dgm:t>
    </dgm:pt>
    <dgm:pt modelId="{4FE8DE46-9119-F74E-9B41-3F2D8B627EA0}" type="sibTrans" cxnId="{739299DB-237F-C145-910E-A0BBAACC466B}">
      <dgm:prSet/>
      <dgm:spPr/>
      <dgm:t>
        <a:bodyPr/>
        <a:lstStyle/>
        <a:p>
          <a:endParaRPr lang="en-US"/>
        </a:p>
      </dgm:t>
    </dgm:pt>
    <dgm:pt modelId="{72FFDCED-960E-1743-A8BC-17B897AFA750}">
      <dgm:prSet phldrT="[Text]"/>
      <dgm:spPr/>
      <dgm:t>
        <a:bodyPr/>
        <a:lstStyle/>
        <a:p>
          <a:r>
            <a:rPr lang="en-US" noProof="0" dirty="0"/>
            <a:t>pruned</a:t>
          </a:r>
        </a:p>
      </dgm:t>
    </dgm:pt>
    <dgm:pt modelId="{33E0D5C0-70A6-704E-B651-B2FF8C720050}" type="parTrans" cxnId="{1311DEA2-F05A-5F48-82B2-8C613115DFBD}">
      <dgm:prSet/>
      <dgm:spPr/>
      <dgm:t>
        <a:bodyPr/>
        <a:lstStyle/>
        <a:p>
          <a:endParaRPr lang="en-US"/>
        </a:p>
      </dgm:t>
    </dgm:pt>
    <dgm:pt modelId="{E9186553-3F5C-3947-87DC-2D7C6540A144}" type="sibTrans" cxnId="{1311DEA2-F05A-5F48-82B2-8C613115DFBD}">
      <dgm:prSet/>
      <dgm:spPr/>
      <dgm:t>
        <a:bodyPr/>
        <a:lstStyle/>
        <a:p>
          <a:endParaRPr lang="en-US"/>
        </a:p>
      </dgm:t>
    </dgm:pt>
    <dgm:pt modelId="{79606135-1251-4E4D-816C-778CD342B722}">
      <dgm:prSet phldrT="[Text]" custT="1"/>
      <dgm:spPr/>
      <dgm:t>
        <a:bodyPr/>
        <a:lstStyle/>
        <a:p>
          <a:r>
            <a:rPr lang="en-US" sz="1000" b="1" noProof="0" dirty="0"/>
            <a:t>canisters</a:t>
          </a:r>
          <a:endParaRPr lang="en-US" sz="700" b="1" noProof="0" dirty="0"/>
        </a:p>
      </dgm:t>
    </dgm:pt>
    <dgm:pt modelId="{25FB23EE-C2AE-C043-ABD3-494563906F58}" type="parTrans" cxnId="{792B3079-B843-D94E-896E-79F3B2B6B9C5}">
      <dgm:prSet/>
      <dgm:spPr/>
      <dgm:t>
        <a:bodyPr/>
        <a:lstStyle/>
        <a:p>
          <a:endParaRPr lang="en-US"/>
        </a:p>
      </dgm:t>
    </dgm:pt>
    <dgm:pt modelId="{5D6E063F-6F06-A542-90F3-EDFD67215337}" type="sibTrans" cxnId="{792B3079-B843-D94E-896E-79F3B2B6B9C5}">
      <dgm:prSet/>
      <dgm:spPr/>
      <dgm:t>
        <a:bodyPr/>
        <a:lstStyle/>
        <a:p>
          <a:endParaRPr lang="en-US"/>
        </a:p>
      </dgm:t>
    </dgm:pt>
    <dgm:pt modelId="{7EF2F82F-98CB-1547-8EA6-68CA634D1634}">
      <dgm:prSet phldrT="[Text]"/>
      <dgm:spPr/>
      <dgm:t>
        <a:bodyPr/>
        <a:lstStyle/>
        <a:p>
          <a:r>
            <a:rPr lang="en-US" noProof="0" dirty="0"/>
            <a:t>pruned</a:t>
          </a:r>
        </a:p>
      </dgm:t>
    </dgm:pt>
    <dgm:pt modelId="{4E7D941C-17ED-EB40-BEE1-330CD23D1BA4}" type="parTrans" cxnId="{C0DBE4E0-B059-1941-BB93-FFCDF79B84BA}">
      <dgm:prSet/>
      <dgm:spPr/>
      <dgm:t>
        <a:bodyPr/>
        <a:lstStyle/>
        <a:p>
          <a:endParaRPr lang="en-US"/>
        </a:p>
      </dgm:t>
    </dgm:pt>
    <dgm:pt modelId="{E82F7213-10F1-154B-A3B9-598A6DFCBFBD}" type="sibTrans" cxnId="{C0DBE4E0-B059-1941-BB93-FFCDF79B84BA}">
      <dgm:prSet/>
      <dgm:spPr/>
      <dgm:t>
        <a:bodyPr/>
        <a:lstStyle/>
        <a:p>
          <a:endParaRPr lang="en-US"/>
        </a:p>
      </dgm:t>
    </dgm:pt>
    <dgm:pt modelId="{EF1BEDCF-5F5D-584F-8174-FF8AA5D075C2}">
      <dgm:prSet phldrT="[Text]"/>
      <dgm:spPr/>
      <dgm:t>
        <a:bodyPr/>
        <a:lstStyle/>
        <a:p>
          <a:r>
            <a:rPr lang="en-US" noProof="0" dirty="0"/>
            <a:t>pruned</a:t>
          </a:r>
        </a:p>
      </dgm:t>
    </dgm:pt>
    <dgm:pt modelId="{D2DB2625-D857-8442-AD50-FC05B18CB19F}" type="parTrans" cxnId="{B810FE8C-4FB1-1E4F-A665-5A72A701B1A0}">
      <dgm:prSet/>
      <dgm:spPr/>
      <dgm:t>
        <a:bodyPr/>
        <a:lstStyle/>
        <a:p>
          <a:endParaRPr lang="en-US"/>
        </a:p>
      </dgm:t>
    </dgm:pt>
    <dgm:pt modelId="{462A0C70-A639-E449-8DA7-7CFFD13F94C8}" type="sibTrans" cxnId="{B810FE8C-4FB1-1E4F-A665-5A72A701B1A0}">
      <dgm:prSet/>
      <dgm:spPr/>
      <dgm:t>
        <a:bodyPr/>
        <a:lstStyle/>
        <a:p>
          <a:endParaRPr lang="en-US"/>
        </a:p>
      </dgm:t>
    </dgm:pt>
    <dgm:pt modelId="{4898C658-A0BA-3749-ABA1-84C87CF0175B}">
      <dgm:prSet phldrT="[Text]"/>
      <dgm:spPr/>
      <dgm:t>
        <a:bodyPr/>
        <a:lstStyle/>
        <a:p>
          <a:r>
            <a:rPr lang="en-US" noProof="0" dirty="0"/>
            <a:t>fork</a:t>
          </a:r>
        </a:p>
      </dgm:t>
    </dgm:pt>
    <dgm:pt modelId="{F1E9A152-E8CB-F840-B73C-77D215332844}" type="parTrans" cxnId="{EA5F63E3-3423-B44F-8111-4F631A519B6E}">
      <dgm:prSet/>
      <dgm:spPr/>
      <dgm:t>
        <a:bodyPr/>
        <a:lstStyle/>
        <a:p>
          <a:endParaRPr lang="en-US"/>
        </a:p>
      </dgm:t>
    </dgm:pt>
    <dgm:pt modelId="{EEB026BF-5ADE-1E46-A750-2455FA3E6B2C}" type="sibTrans" cxnId="{EA5F63E3-3423-B44F-8111-4F631A519B6E}">
      <dgm:prSet/>
      <dgm:spPr/>
      <dgm:t>
        <a:bodyPr/>
        <a:lstStyle/>
        <a:p>
          <a:endParaRPr lang="en-US"/>
        </a:p>
      </dgm:t>
    </dgm:pt>
    <dgm:pt modelId="{A8FD41CC-EAFE-044B-A57D-339380DB62AA}">
      <dgm:prSet phldrT="[Text]"/>
      <dgm:spPr/>
      <dgm:t>
        <a:bodyPr/>
        <a:lstStyle/>
        <a:p>
          <a:r>
            <a:rPr lang="en-US" noProof="0" dirty="0"/>
            <a:t>pruned</a:t>
          </a:r>
        </a:p>
      </dgm:t>
    </dgm:pt>
    <dgm:pt modelId="{74B7D367-45F5-2B4E-BAB1-BF16E4E2F7B9}" type="parTrans" cxnId="{B0AECA8F-7D90-EF49-BCA6-1D0D24A51EC9}">
      <dgm:prSet/>
      <dgm:spPr/>
      <dgm:t>
        <a:bodyPr/>
        <a:lstStyle/>
        <a:p>
          <a:endParaRPr lang="en-US"/>
        </a:p>
      </dgm:t>
    </dgm:pt>
    <dgm:pt modelId="{7DE3FB2E-CCD8-A440-A455-4B602205CCA8}" type="sibTrans" cxnId="{B0AECA8F-7D90-EF49-BCA6-1D0D24A51EC9}">
      <dgm:prSet/>
      <dgm:spPr/>
      <dgm:t>
        <a:bodyPr/>
        <a:lstStyle/>
        <a:p>
          <a:endParaRPr lang="en-US"/>
        </a:p>
      </dgm:t>
    </dgm:pt>
    <dgm:pt modelId="{09F1890D-DA64-AE47-BA97-31B43F3D74C5}">
      <dgm:prSet phldrT="[Text]" custT="1"/>
      <dgm:spPr/>
      <dgm:t>
        <a:bodyPr/>
        <a:lstStyle/>
        <a:p>
          <a:r>
            <a:rPr lang="en-US" sz="1000" b="1" noProof="0" dirty="0"/>
            <a:t>&lt;canister id&gt;</a:t>
          </a:r>
        </a:p>
      </dgm:t>
    </dgm:pt>
    <dgm:pt modelId="{B2092026-5281-4E44-8A87-3265E197B9E1}" type="parTrans" cxnId="{1355758F-6161-6B41-8F4B-9CFBECA34465}">
      <dgm:prSet/>
      <dgm:spPr/>
      <dgm:t>
        <a:bodyPr/>
        <a:lstStyle/>
        <a:p>
          <a:endParaRPr lang="en-US"/>
        </a:p>
      </dgm:t>
    </dgm:pt>
    <dgm:pt modelId="{E8444277-56E8-2647-8F8B-B4B65F371038}" type="sibTrans" cxnId="{1355758F-6161-6B41-8F4B-9CFBECA34465}">
      <dgm:prSet/>
      <dgm:spPr/>
      <dgm:t>
        <a:bodyPr/>
        <a:lstStyle/>
        <a:p>
          <a:endParaRPr lang="en-US"/>
        </a:p>
      </dgm:t>
    </dgm:pt>
    <dgm:pt modelId="{F47F4A75-AA4A-4347-BCBA-D8FF2548774A}">
      <dgm:prSet phldrT="[Text]"/>
      <dgm:spPr/>
      <dgm:t>
        <a:bodyPr/>
        <a:lstStyle/>
        <a:p>
          <a:r>
            <a:rPr lang="en-US" noProof="0" dirty="0"/>
            <a:t>fork</a:t>
          </a:r>
        </a:p>
      </dgm:t>
    </dgm:pt>
    <dgm:pt modelId="{E249ADE1-EA85-504B-BEC7-1E8320F33355}" type="parTrans" cxnId="{B11D3DFD-8CBD-CB4B-BE8D-5B112AF1F187}">
      <dgm:prSet/>
      <dgm:spPr/>
      <dgm:t>
        <a:bodyPr/>
        <a:lstStyle/>
        <a:p>
          <a:endParaRPr lang="en-US"/>
        </a:p>
      </dgm:t>
    </dgm:pt>
    <dgm:pt modelId="{1C8458EB-CAB4-7B43-B912-0501FD22CA49}" type="sibTrans" cxnId="{B11D3DFD-8CBD-CB4B-BE8D-5B112AF1F187}">
      <dgm:prSet/>
      <dgm:spPr/>
      <dgm:t>
        <a:bodyPr/>
        <a:lstStyle/>
        <a:p>
          <a:endParaRPr lang="en-US"/>
        </a:p>
      </dgm:t>
    </dgm:pt>
    <dgm:pt modelId="{5FE5AFC8-A54F-FC4C-B54A-B2F76D9B96BD}">
      <dgm:prSet phldrT="[Text]"/>
      <dgm:spPr/>
      <dgm:t>
        <a:bodyPr/>
        <a:lstStyle/>
        <a:p>
          <a:r>
            <a:rPr lang="en-US" noProof="0" dirty="0"/>
            <a:t>pruned</a:t>
          </a:r>
        </a:p>
      </dgm:t>
    </dgm:pt>
    <dgm:pt modelId="{711DE173-F908-8644-9060-0A0F8AEDC167}" type="parTrans" cxnId="{F275C90C-24AA-B342-9CDD-0A53BEBAE940}">
      <dgm:prSet/>
      <dgm:spPr/>
      <dgm:t>
        <a:bodyPr/>
        <a:lstStyle/>
        <a:p>
          <a:endParaRPr lang="en-US"/>
        </a:p>
      </dgm:t>
    </dgm:pt>
    <dgm:pt modelId="{3628ECC9-7240-AC45-9011-4BA2730F0948}" type="sibTrans" cxnId="{F275C90C-24AA-B342-9CDD-0A53BEBAE940}">
      <dgm:prSet/>
      <dgm:spPr/>
      <dgm:t>
        <a:bodyPr/>
        <a:lstStyle/>
        <a:p>
          <a:endParaRPr lang="en-US"/>
        </a:p>
      </dgm:t>
    </dgm:pt>
    <dgm:pt modelId="{7F3061B9-39B5-5A4C-A760-C60B0EF58C7C}">
      <dgm:prSet phldrT="[Text]"/>
      <dgm:spPr/>
      <dgm:t>
        <a:bodyPr/>
        <a:lstStyle/>
        <a:p>
          <a:r>
            <a:rPr lang="en-US" noProof="0" dirty="0"/>
            <a:t>fork</a:t>
          </a:r>
        </a:p>
      </dgm:t>
    </dgm:pt>
    <dgm:pt modelId="{B7F62E6E-CD7C-1643-ACAA-DB839EA91761}" type="parTrans" cxnId="{4F2B60B4-08C8-7C45-96DD-36EE6AE630AA}">
      <dgm:prSet/>
      <dgm:spPr/>
      <dgm:t>
        <a:bodyPr/>
        <a:lstStyle/>
        <a:p>
          <a:endParaRPr lang="en-US"/>
        </a:p>
      </dgm:t>
    </dgm:pt>
    <dgm:pt modelId="{D6EAA308-A87D-FD4A-8242-01F005B81081}" type="sibTrans" cxnId="{4F2B60B4-08C8-7C45-96DD-36EE6AE630AA}">
      <dgm:prSet/>
      <dgm:spPr/>
      <dgm:t>
        <a:bodyPr/>
        <a:lstStyle/>
        <a:p>
          <a:endParaRPr lang="en-US"/>
        </a:p>
      </dgm:t>
    </dgm:pt>
    <dgm:pt modelId="{4CE25981-CA50-854C-B470-C44EC93FF042}">
      <dgm:prSet phldrT="[Text]"/>
      <dgm:spPr/>
      <dgm:t>
        <a:bodyPr/>
        <a:lstStyle/>
        <a:p>
          <a:r>
            <a:rPr lang="en-US" b="1" noProof="0" dirty="0"/>
            <a:t>certified data</a:t>
          </a:r>
        </a:p>
      </dgm:t>
    </dgm:pt>
    <dgm:pt modelId="{BE475B88-3B34-AC4E-A4A7-14E8C5AB54B4}" type="parTrans" cxnId="{9219FDD5-01AA-D248-9734-53FE43EDDA37}">
      <dgm:prSet/>
      <dgm:spPr/>
      <dgm:t>
        <a:bodyPr/>
        <a:lstStyle/>
        <a:p>
          <a:endParaRPr lang="en-US"/>
        </a:p>
      </dgm:t>
    </dgm:pt>
    <dgm:pt modelId="{DA5E4A29-188D-BD4F-A183-F3850E69C75F}" type="sibTrans" cxnId="{9219FDD5-01AA-D248-9734-53FE43EDDA37}">
      <dgm:prSet/>
      <dgm:spPr/>
      <dgm:t>
        <a:bodyPr/>
        <a:lstStyle/>
        <a:p>
          <a:endParaRPr lang="en-US"/>
        </a:p>
      </dgm:t>
    </dgm:pt>
    <dgm:pt modelId="{62F76FD2-39BA-0648-BD9B-2055B50980EC}">
      <dgm:prSet phldrT="[Text]"/>
      <dgm:spPr/>
      <dgm:t>
        <a:bodyPr/>
        <a:lstStyle/>
        <a:p>
          <a:r>
            <a:rPr lang="en-US" noProof="0" dirty="0"/>
            <a:t>pruned</a:t>
          </a:r>
        </a:p>
      </dgm:t>
    </dgm:pt>
    <dgm:pt modelId="{957B44B5-629B-2E45-81E1-36B4B6FEAB68}" type="parTrans" cxnId="{C4CBBF63-99C1-BD4D-9669-2808CD2C1624}">
      <dgm:prSet/>
      <dgm:spPr/>
      <dgm:t>
        <a:bodyPr/>
        <a:lstStyle/>
        <a:p>
          <a:endParaRPr lang="en-US"/>
        </a:p>
      </dgm:t>
    </dgm:pt>
    <dgm:pt modelId="{7CC45D43-0528-1C40-9B09-13BC15B9E6DC}" type="sibTrans" cxnId="{C4CBBF63-99C1-BD4D-9669-2808CD2C1624}">
      <dgm:prSet/>
      <dgm:spPr/>
      <dgm:t>
        <a:bodyPr/>
        <a:lstStyle/>
        <a:p>
          <a:endParaRPr lang="en-US"/>
        </a:p>
      </dgm:t>
    </dgm:pt>
    <dgm:pt modelId="{4443E055-779B-4445-82F1-25659557ACAE}">
      <dgm:prSet phldrT="[Text]"/>
      <dgm:spPr/>
      <dgm:t>
        <a:bodyPr/>
        <a:lstStyle/>
        <a:p>
          <a:r>
            <a:rPr lang="en-US" noProof="0" dirty="0"/>
            <a:t>pruned</a:t>
          </a:r>
        </a:p>
      </dgm:t>
    </dgm:pt>
    <dgm:pt modelId="{7C91DDC6-7B9F-8A44-A48D-E77A817505E4}" type="parTrans" cxnId="{7698A661-F0FD-4545-906E-E992DD2C77A7}">
      <dgm:prSet/>
      <dgm:spPr/>
      <dgm:t>
        <a:bodyPr/>
        <a:lstStyle/>
        <a:p>
          <a:endParaRPr lang="en-US"/>
        </a:p>
      </dgm:t>
    </dgm:pt>
    <dgm:pt modelId="{E88F5698-CEC7-D941-BA91-990511A82A8C}" type="sibTrans" cxnId="{7698A661-F0FD-4545-906E-E992DD2C77A7}">
      <dgm:prSet/>
      <dgm:spPr/>
      <dgm:t>
        <a:bodyPr/>
        <a:lstStyle/>
        <a:p>
          <a:endParaRPr lang="en-US"/>
        </a:p>
      </dgm:t>
    </dgm:pt>
    <dgm:pt modelId="{F1F24F26-A44B-DC4A-B6F3-78030E522151}">
      <dgm:prSet phldrT="[Text]"/>
      <dgm:spPr/>
      <dgm:t>
        <a:bodyPr/>
        <a:lstStyle/>
        <a:p>
          <a:r>
            <a:rPr lang="en-US" noProof="0" dirty="0"/>
            <a:t>pruned</a:t>
          </a:r>
        </a:p>
      </dgm:t>
    </dgm:pt>
    <dgm:pt modelId="{938D4BEA-AA48-C04B-8593-F5DF035C9840}" type="parTrans" cxnId="{BB392C23-8843-7143-A27C-332ABBEFC512}">
      <dgm:prSet/>
      <dgm:spPr/>
      <dgm:t>
        <a:bodyPr/>
        <a:lstStyle/>
        <a:p>
          <a:endParaRPr lang="en-US"/>
        </a:p>
      </dgm:t>
    </dgm:pt>
    <dgm:pt modelId="{41931B27-5731-9444-873F-BD15D7222363}" type="sibTrans" cxnId="{BB392C23-8843-7143-A27C-332ABBEFC512}">
      <dgm:prSet/>
      <dgm:spPr/>
      <dgm:t>
        <a:bodyPr/>
        <a:lstStyle/>
        <a:p>
          <a:endParaRPr lang="en-US"/>
        </a:p>
      </dgm:t>
    </dgm:pt>
    <dgm:pt modelId="{BEFC2DE2-37AA-354F-B954-9BE39C2721F3}">
      <dgm:prSet phldrT="[Text]" custT="1"/>
      <dgm:spPr/>
      <dgm:t>
        <a:bodyPr/>
        <a:lstStyle/>
        <a:p>
          <a:r>
            <a:rPr lang="en-US" sz="1000" b="1" noProof="0" dirty="0"/>
            <a:t>time</a:t>
          </a:r>
          <a:endParaRPr lang="en-US" sz="800" b="1" noProof="0" dirty="0"/>
        </a:p>
      </dgm:t>
    </dgm:pt>
    <dgm:pt modelId="{327C909F-4EBF-2744-BD6E-25FA9C4D2FAF}" type="parTrans" cxnId="{7F615536-9E0A-7C47-AAA4-186619A3B1F9}">
      <dgm:prSet/>
      <dgm:spPr/>
      <dgm:t>
        <a:bodyPr/>
        <a:lstStyle/>
        <a:p>
          <a:endParaRPr lang="en-US"/>
        </a:p>
      </dgm:t>
    </dgm:pt>
    <dgm:pt modelId="{FC6677E1-B462-054F-9A59-EF4B13CD852F}" type="sibTrans" cxnId="{7F615536-9E0A-7C47-AAA4-186619A3B1F9}">
      <dgm:prSet/>
      <dgm:spPr/>
      <dgm:t>
        <a:bodyPr/>
        <a:lstStyle/>
        <a:p>
          <a:endParaRPr lang="en-US"/>
        </a:p>
      </dgm:t>
    </dgm:pt>
    <dgm:pt modelId="{BE6B608C-6898-0C48-86FB-811B78FDA8C4}" type="pres">
      <dgm:prSet presAssocID="{A271A50B-EF7C-B848-9E99-48C69CCE2EF6}" presName="hierChild1" presStyleCnt="0">
        <dgm:presLayoutVars>
          <dgm:orgChart val="1"/>
          <dgm:chPref val="1"/>
          <dgm:dir/>
          <dgm:animOne val="branch"/>
          <dgm:animLvl val="lvl"/>
          <dgm:resizeHandles/>
        </dgm:presLayoutVars>
      </dgm:prSet>
      <dgm:spPr/>
    </dgm:pt>
    <dgm:pt modelId="{308D80CA-368D-F942-8594-6E14188A46E2}" type="pres">
      <dgm:prSet presAssocID="{EB17F8D2-A483-424C-A027-016C6278E6FB}" presName="hierRoot1" presStyleCnt="0">
        <dgm:presLayoutVars>
          <dgm:hierBranch val="init"/>
        </dgm:presLayoutVars>
      </dgm:prSet>
      <dgm:spPr/>
    </dgm:pt>
    <dgm:pt modelId="{9C93DB24-17D8-EB44-87EC-1A957BD3E903}" type="pres">
      <dgm:prSet presAssocID="{EB17F8D2-A483-424C-A027-016C6278E6FB}" presName="rootComposite1" presStyleCnt="0"/>
      <dgm:spPr/>
    </dgm:pt>
    <dgm:pt modelId="{212B242A-8E27-944C-892B-44E66061DB0A}" type="pres">
      <dgm:prSet presAssocID="{EB17F8D2-A483-424C-A027-016C6278E6FB}" presName="rootText1" presStyleLbl="node0" presStyleIdx="0" presStyleCnt="1">
        <dgm:presLayoutVars>
          <dgm:chPref val="3"/>
        </dgm:presLayoutVars>
      </dgm:prSet>
      <dgm:spPr/>
    </dgm:pt>
    <dgm:pt modelId="{B87C3D8D-5A27-6A4A-883E-C3749B4F1C17}" type="pres">
      <dgm:prSet presAssocID="{EB17F8D2-A483-424C-A027-016C6278E6FB}" presName="rootConnector1" presStyleLbl="node1" presStyleIdx="0" presStyleCnt="0"/>
      <dgm:spPr/>
    </dgm:pt>
    <dgm:pt modelId="{85812011-EF3D-904D-AD09-887582BA0C6F}" type="pres">
      <dgm:prSet presAssocID="{EB17F8D2-A483-424C-A027-016C6278E6FB}" presName="hierChild2" presStyleCnt="0"/>
      <dgm:spPr/>
    </dgm:pt>
    <dgm:pt modelId="{A0B83C15-6A02-CA44-B7F0-94BBE1229F80}" type="pres">
      <dgm:prSet presAssocID="{DFC8B9CE-E344-1644-A085-882358625ABC}" presName="Name37" presStyleLbl="parChTrans1D2" presStyleIdx="0" presStyleCnt="2"/>
      <dgm:spPr/>
    </dgm:pt>
    <dgm:pt modelId="{47B0F720-80D8-DD4E-A66B-9B241C0F1D7A}" type="pres">
      <dgm:prSet presAssocID="{FDBDF8FA-7C8C-C742-8EFF-8A73A5AB3B26}" presName="hierRoot2" presStyleCnt="0">
        <dgm:presLayoutVars>
          <dgm:hierBranch val="init"/>
        </dgm:presLayoutVars>
      </dgm:prSet>
      <dgm:spPr/>
    </dgm:pt>
    <dgm:pt modelId="{B2A62F9F-D702-EC4E-B07A-823AE32FD6A4}" type="pres">
      <dgm:prSet presAssocID="{FDBDF8FA-7C8C-C742-8EFF-8A73A5AB3B26}" presName="rootComposite" presStyleCnt="0"/>
      <dgm:spPr/>
    </dgm:pt>
    <dgm:pt modelId="{6AE1B785-1101-3748-9418-6CAE47B6F07B}" type="pres">
      <dgm:prSet presAssocID="{FDBDF8FA-7C8C-C742-8EFF-8A73A5AB3B26}" presName="rootText" presStyleLbl="node2" presStyleIdx="0" presStyleCnt="2">
        <dgm:presLayoutVars>
          <dgm:chPref val="3"/>
        </dgm:presLayoutVars>
      </dgm:prSet>
      <dgm:spPr/>
    </dgm:pt>
    <dgm:pt modelId="{CC3CFA49-3012-ED46-9666-2368F90A1A6B}" type="pres">
      <dgm:prSet presAssocID="{FDBDF8FA-7C8C-C742-8EFF-8A73A5AB3B26}" presName="rootConnector" presStyleLbl="node2" presStyleIdx="0" presStyleCnt="2"/>
      <dgm:spPr/>
    </dgm:pt>
    <dgm:pt modelId="{F7AF68FA-7F96-5F42-864F-E7BD92B5E579}" type="pres">
      <dgm:prSet presAssocID="{FDBDF8FA-7C8C-C742-8EFF-8A73A5AB3B26}" presName="hierChild4" presStyleCnt="0"/>
      <dgm:spPr/>
    </dgm:pt>
    <dgm:pt modelId="{39AFCFBD-81BA-C046-A68D-0990722790C0}" type="pres">
      <dgm:prSet presAssocID="{9DA67321-5D02-2642-BBF3-26FD57DBE661}" presName="Name37" presStyleLbl="parChTrans1D3" presStyleIdx="0" presStyleCnt="4"/>
      <dgm:spPr/>
    </dgm:pt>
    <dgm:pt modelId="{6AD8104B-0E60-4847-BFF4-2B03D72C75F8}" type="pres">
      <dgm:prSet presAssocID="{D0BA907F-E132-5647-93DC-B94EBB2F5725}" presName="hierRoot2" presStyleCnt="0">
        <dgm:presLayoutVars>
          <dgm:hierBranch val="init"/>
        </dgm:presLayoutVars>
      </dgm:prSet>
      <dgm:spPr/>
    </dgm:pt>
    <dgm:pt modelId="{5C1984AA-03CE-3642-9287-ACC1612CDE70}" type="pres">
      <dgm:prSet presAssocID="{D0BA907F-E132-5647-93DC-B94EBB2F5725}" presName="rootComposite" presStyleCnt="0"/>
      <dgm:spPr/>
    </dgm:pt>
    <dgm:pt modelId="{CC14783F-DD2C-994F-A118-ACD0A72B4C0A}" type="pres">
      <dgm:prSet presAssocID="{D0BA907F-E132-5647-93DC-B94EBB2F5725}" presName="rootText" presStyleLbl="node3" presStyleIdx="0" presStyleCnt="4">
        <dgm:presLayoutVars>
          <dgm:chPref val="3"/>
        </dgm:presLayoutVars>
      </dgm:prSet>
      <dgm:spPr/>
    </dgm:pt>
    <dgm:pt modelId="{26C9B89E-3FE4-D54B-BA53-C69ADB5A1B58}" type="pres">
      <dgm:prSet presAssocID="{D0BA907F-E132-5647-93DC-B94EBB2F5725}" presName="rootConnector" presStyleLbl="node3" presStyleIdx="0" presStyleCnt="4"/>
      <dgm:spPr/>
    </dgm:pt>
    <dgm:pt modelId="{0BA1B775-9E67-1543-8469-CA6FD64B9640}" type="pres">
      <dgm:prSet presAssocID="{D0BA907F-E132-5647-93DC-B94EBB2F5725}" presName="hierChild4" presStyleCnt="0"/>
      <dgm:spPr/>
    </dgm:pt>
    <dgm:pt modelId="{72C14BB5-4636-1E40-A1E9-DBE077290F2E}" type="pres">
      <dgm:prSet presAssocID="{25FB23EE-C2AE-C043-ABD3-494563906F58}" presName="Name37" presStyleLbl="parChTrans1D4" presStyleIdx="0" presStyleCnt="12"/>
      <dgm:spPr/>
    </dgm:pt>
    <dgm:pt modelId="{7938F82C-9026-874C-9D08-E49BEC537EA8}" type="pres">
      <dgm:prSet presAssocID="{79606135-1251-4E4D-816C-778CD342B722}" presName="hierRoot2" presStyleCnt="0">
        <dgm:presLayoutVars>
          <dgm:hierBranch val="init"/>
        </dgm:presLayoutVars>
      </dgm:prSet>
      <dgm:spPr/>
    </dgm:pt>
    <dgm:pt modelId="{3AABA3A4-3E5B-C14B-A66B-8E774E6A1715}" type="pres">
      <dgm:prSet presAssocID="{79606135-1251-4E4D-816C-778CD342B722}" presName="rootComposite" presStyleCnt="0"/>
      <dgm:spPr/>
    </dgm:pt>
    <dgm:pt modelId="{3447BD30-7E8E-9E4A-B73B-6C34CC61DEDD}" type="pres">
      <dgm:prSet presAssocID="{79606135-1251-4E4D-816C-778CD342B722}" presName="rootText" presStyleLbl="node4" presStyleIdx="0" presStyleCnt="12">
        <dgm:presLayoutVars>
          <dgm:chPref val="3"/>
        </dgm:presLayoutVars>
      </dgm:prSet>
      <dgm:spPr/>
    </dgm:pt>
    <dgm:pt modelId="{A12D3635-2F2D-C646-BBB2-6373F9F59A8F}" type="pres">
      <dgm:prSet presAssocID="{79606135-1251-4E4D-816C-778CD342B722}" presName="rootConnector" presStyleLbl="node4" presStyleIdx="0" presStyleCnt="12"/>
      <dgm:spPr/>
    </dgm:pt>
    <dgm:pt modelId="{112A5199-6421-E747-8722-E128C0242876}" type="pres">
      <dgm:prSet presAssocID="{79606135-1251-4E4D-816C-778CD342B722}" presName="hierChild4" presStyleCnt="0"/>
      <dgm:spPr/>
    </dgm:pt>
    <dgm:pt modelId="{E9C6F273-C3D2-3D42-ABE4-13798346483E}" type="pres">
      <dgm:prSet presAssocID="{D2DB2625-D857-8442-AD50-FC05B18CB19F}" presName="Name37" presStyleLbl="parChTrans1D4" presStyleIdx="1" presStyleCnt="12"/>
      <dgm:spPr/>
    </dgm:pt>
    <dgm:pt modelId="{56236968-182F-2740-BAB4-76D87B674C34}" type="pres">
      <dgm:prSet presAssocID="{EF1BEDCF-5F5D-584F-8174-FF8AA5D075C2}" presName="hierRoot2" presStyleCnt="0">
        <dgm:presLayoutVars>
          <dgm:hierBranch val="init"/>
        </dgm:presLayoutVars>
      </dgm:prSet>
      <dgm:spPr/>
    </dgm:pt>
    <dgm:pt modelId="{1086F0F6-E9DF-7E4F-8A23-E966794428AC}" type="pres">
      <dgm:prSet presAssocID="{EF1BEDCF-5F5D-584F-8174-FF8AA5D075C2}" presName="rootComposite" presStyleCnt="0"/>
      <dgm:spPr/>
    </dgm:pt>
    <dgm:pt modelId="{2F33E7DB-4268-CE43-9750-03527ED72580}" type="pres">
      <dgm:prSet presAssocID="{EF1BEDCF-5F5D-584F-8174-FF8AA5D075C2}" presName="rootText" presStyleLbl="node4" presStyleIdx="1" presStyleCnt="12">
        <dgm:presLayoutVars>
          <dgm:chPref val="3"/>
        </dgm:presLayoutVars>
      </dgm:prSet>
      <dgm:spPr/>
    </dgm:pt>
    <dgm:pt modelId="{1614543A-D746-8D41-9DB5-91BBC127A79B}" type="pres">
      <dgm:prSet presAssocID="{EF1BEDCF-5F5D-584F-8174-FF8AA5D075C2}" presName="rootConnector" presStyleLbl="node4" presStyleIdx="1" presStyleCnt="12"/>
      <dgm:spPr/>
    </dgm:pt>
    <dgm:pt modelId="{04AC1719-BF29-0A44-97D3-D63C8AC164A6}" type="pres">
      <dgm:prSet presAssocID="{EF1BEDCF-5F5D-584F-8174-FF8AA5D075C2}" presName="hierChild4" presStyleCnt="0"/>
      <dgm:spPr/>
    </dgm:pt>
    <dgm:pt modelId="{66DA1E9B-B607-ED48-9E5F-F52A5E0E6BC7}" type="pres">
      <dgm:prSet presAssocID="{EF1BEDCF-5F5D-584F-8174-FF8AA5D075C2}" presName="hierChild5" presStyleCnt="0"/>
      <dgm:spPr/>
    </dgm:pt>
    <dgm:pt modelId="{B03A338F-C9A7-8B42-86AD-2279AE5A7E1F}" type="pres">
      <dgm:prSet presAssocID="{F1E9A152-E8CB-F840-B73C-77D215332844}" presName="Name37" presStyleLbl="parChTrans1D4" presStyleIdx="2" presStyleCnt="12"/>
      <dgm:spPr/>
    </dgm:pt>
    <dgm:pt modelId="{3E4575FC-B526-DB4A-8E9C-8F57C7ADCD2F}" type="pres">
      <dgm:prSet presAssocID="{4898C658-A0BA-3749-ABA1-84C87CF0175B}" presName="hierRoot2" presStyleCnt="0">
        <dgm:presLayoutVars>
          <dgm:hierBranch val="init"/>
        </dgm:presLayoutVars>
      </dgm:prSet>
      <dgm:spPr/>
    </dgm:pt>
    <dgm:pt modelId="{8F6E2C0B-AE9B-3246-8331-366D927F7C69}" type="pres">
      <dgm:prSet presAssocID="{4898C658-A0BA-3749-ABA1-84C87CF0175B}" presName="rootComposite" presStyleCnt="0"/>
      <dgm:spPr/>
    </dgm:pt>
    <dgm:pt modelId="{7196B660-26E1-6249-BC09-AAD50E5C1E89}" type="pres">
      <dgm:prSet presAssocID="{4898C658-A0BA-3749-ABA1-84C87CF0175B}" presName="rootText" presStyleLbl="node4" presStyleIdx="2" presStyleCnt="12">
        <dgm:presLayoutVars>
          <dgm:chPref val="3"/>
        </dgm:presLayoutVars>
      </dgm:prSet>
      <dgm:spPr/>
    </dgm:pt>
    <dgm:pt modelId="{FBD7FCA7-8486-274E-97DA-9EE0D9EB6F88}" type="pres">
      <dgm:prSet presAssocID="{4898C658-A0BA-3749-ABA1-84C87CF0175B}" presName="rootConnector" presStyleLbl="node4" presStyleIdx="2" presStyleCnt="12"/>
      <dgm:spPr/>
    </dgm:pt>
    <dgm:pt modelId="{E9239F45-F1F3-144F-A067-6F033B84A0E5}" type="pres">
      <dgm:prSet presAssocID="{4898C658-A0BA-3749-ABA1-84C87CF0175B}" presName="hierChild4" presStyleCnt="0"/>
      <dgm:spPr/>
    </dgm:pt>
    <dgm:pt modelId="{6BDF6C5A-5438-C445-B952-4A114BF4AAF5}" type="pres">
      <dgm:prSet presAssocID="{74B7D367-45F5-2B4E-BAB1-BF16E4E2F7B9}" presName="Name37" presStyleLbl="parChTrans1D4" presStyleIdx="3" presStyleCnt="12"/>
      <dgm:spPr/>
    </dgm:pt>
    <dgm:pt modelId="{C9C458F4-3E4C-6D47-8981-0B68B7EA00A4}" type="pres">
      <dgm:prSet presAssocID="{A8FD41CC-EAFE-044B-A57D-339380DB62AA}" presName="hierRoot2" presStyleCnt="0">
        <dgm:presLayoutVars>
          <dgm:hierBranch val="init"/>
        </dgm:presLayoutVars>
      </dgm:prSet>
      <dgm:spPr/>
    </dgm:pt>
    <dgm:pt modelId="{6BC6F42B-FECE-A649-A1F3-8706F3B98273}" type="pres">
      <dgm:prSet presAssocID="{A8FD41CC-EAFE-044B-A57D-339380DB62AA}" presName="rootComposite" presStyleCnt="0"/>
      <dgm:spPr/>
    </dgm:pt>
    <dgm:pt modelId="{FACFEAF2-F70A-A94F-BAA8-0C514BE8D410}" type="pres">
      <dgm:prSet presAssocID="{A8FD41CC-EAFE-044B-A57D-339380DB62AA}" presName="rootText" presStyleLbl="node4" presStyleIdx="3" presStyleCnt="12">
        <dgm:presLayoutVars>
          <dgm:chPref val="3"/>
        </dgm:presLayoutVars>
      </dgm:prSet>
      <dgm:spPr/>
    </dgm:pt>
    <dgm:pt modelId="{75304AB9-9D5F-FB47-93E4-433EF26C0C51}" type="pres">
      <dgm:prSet presAssocID="{A8FD41CC-EAFE-044B-A57D-339380DB62AA}" presName="rootConnector" presStyleLbl="node4" presStyleIdx="3" presStyleCnt="12"/>
      <dgm:spPr/>
    </dgm:pt>
    <dgm:pt modelId="{943A504C-8BB4-F144-A4F7-9EFF868A838C}" type="pres">
      <dgm:prSet presAssocID="{A8FD41CC-EAFE-044B-A57D-339380DB62AA}" presName="hierChild4" presStyleCnt="0"/>
      <dgm:spPr/>
    </dgm:pt>
    <dgm:pt modelId="{E3CA2181-03B2-5146-8F70-A47EBBD0909F}" type="pres">
      <dgm:prSet presAssocID="{A8FD41CC-EAFE-044B-A57D-339380DB62AA}" presName="hierChild5" presStyleCnt="0"/>
      <dgm:spPr/>
    </dgm:pt>
    <dgm:pt modelId="{CEB37C94-3B46-004C-AE3C-985C66F1B131}" type="pres">
      <dgm:prSet presAssocID="{B2092026-5281-4E44-8A87-3265E197B9E1}" presName="Name37" presStyleLbl="parChTrans1D4" presStyleIdx="4" presStyleCnt="12"/>
      <dgm:spPr/>
    </dgm:pt>
    <dgm:pt modelId="{853A448B-E664-264E-B764-93B9158AA372}" type="pres">
      <dgm:prSet presAssocID="{09F1890D-DA64-AE47-BA97-31B43F3D74C5}" presName="hierRoot2" presStyleCnt="0">
        <dgm:presLayoutVars>
          <dgm:hierBranch val="init"/>
        </dgm:presLayoutVars>
      </dgm:prSet>
      <dgm:spPr/>
    </dgm:pt>
    <dgm:pt modelId="{3483A73D-45E3-FC43-B955-18513CC1C8FE}" type="pres">
      <dgm:prSet presAssocID="{09F1890D-DA64-AE47-BA97-31B43F3D74C5}" presName="rootComposite" presStyleCnt="0"/>
      <dgm:spPr/>
    </dgm:pt>
    <dgm:pt modelId="{AB418AD8-4C30-464F-B718-0A8B53FDBE51}" type="pres">
      <dgm:prSet presAssocID="{09F1890D-DA64-AE47-BA97-31B43F3D74C5}" presName="rootText" presStyleLbl="node4" presStyleIdx="4" presStyleCnt="12">
        <dgm:presLayoutVars>
          <dgm:chPref val="3"/>
        </dgm:presLayoutVars>
      </dgm:prSet>
      <dgm:spPr/>
    </dgm:pt>
    <dgm:pt modelId="{66722938-EDE4-AC41-9DF9-E48B0117429D}" type="pres">
      <dgm:prSet presAssocID="{09F1890D-DA64-AE47-BA97-31B43F3D74C5}" presName="rootConnector" presStyleLbl="node4" presStyleIdx="4" presStyleCnt="12"/>
      <dgm:spPr/>
    </dgm:pt>
    <dgm:pt modelId="{C4C96299-5B77-B741-A0A6-EAF4CD6FA5AF}" type="pres">
      <dgm:prSet presAssocID="{09F1890D-DA64-AE47-BA97-31B43F3D74C5}" presName="hierChild4" presStyleCnt="0"/>
      <dgm:spPr/>
    </dgm:pt>
    <dgm:pt modelId="{E3F327A4-36FA-B94D-AC4C-8551620F37E3}" type="pres">
      <dgm:prSet presAssocID="{E249ADE1-EA85-504B-BEC7-1E8320F33355}" presName="Name37" presStyleLbl="parChTrans1D4" presStyleIdx="5" presStyleCnt="12"/>
      <dgm:spPr/>
    </dgm:pt>
    <dgm:pt modelId="{35414A0F-5A60-DE4A-B799-B8D719A593A1}" type="pres">
      <dgm:prSet presAssocID="{F47F4A75-AA4A-4347-BCBA-D8FF2548774A}" presName="hierRoot2" presStyleCnt="0">
        <dgm:presLayoutVars>
          <dgm:hierBranch val="init"/>
        </dgm:presLayoutVars>
      </dgm:prSet>
      <dgm:spPr/>
    </dgm:pt>
    <dgm:pt modelId="{974EA817-8D88-F740-A6C1-44892B6F9C55}" type="pres">
      <dgm:prSet presAssocID="{F47F4A75-AA4A-4347-BCBA-D8FF2548774A}" presName="rootComposite" presStyleCnt="0"/>
      <dgm:spPr/>
    </dgm:pt>
    <dgm:pt modelId="{F57EEFB3-CC29-B74B-91C4-2A44B049EEC0}" type="pres">
      <dgm:prSet presAssocID="{F47F4A75-AA4A-4347-BCBA-D8FF2548774A}" presName="rootText" presStyleLbl="node4" presStyleIdx="5" presStyleCnt="12">
        <dgm:presLayoutVars>
          <dgm:chPref val="3"/>
        </dgm:presLayoutVars>
      </dgm:prSet>
      <dgm:spPr/>
    </dgm:pt>
    <dgm:pt modelId="{8761BC98-A1C9-F64B-BE8E-223C2D792095}" type="pres">
      <dgm:prSet presAssocID="{F47F4A75-AA4A-4347-BCBA-D8FF2548774A}" presName="rootConnector" presStyleLbl="node4" presStyleIdx="5" presStyleCnt="12"/>
      <dgm:spPr/>
    </dgm:pt>
    <dgm:pt modelId="{2368A206-307C-1C41-8D3B-F68483854B0E}" type="pres">
      <dgm:prSet presAssocID="{F47F4A75-AA4A-4347-BCBA-D8FF2548774A}" presName="hierChild4" presStyleCnt="0"/>
      <dgm:spPr/>
    </dgm:pt>
    <dgm:pt modelId="{66C6E233-017C-754F-A428-BC3EC60272F6}" type="pres">
      <dgm:prSet presAssocID="{B7F62E6E-CD7C-1643-ACAA-DB839EA91761}" presName="Name37" presStyleLbl="parChTrans1D4" presStyleIdx="6" presStyleCnt="12"/>
      <dgm:spPr/>
    </dgm:pt>
    <dgm:pt modelId="{03569D5E-B2B6-0140-B851-D83DB88A2FB0}" type="pres">
      <dgm:prSet presAssocID="{7F3061B9-39B5-5A4C-A760-C60B0EF58C7C}" presName="hierRoot2" presStyleCnt="0">
        <dgm:presLayoutVars>
          <dgm:hierBranch val="init"/>
        </dgm:presLayoutVars>
      </dgm:prSet>
      <dgm:spPr/>
    </dgm:pt>
    <dgm:pt modelId="{EFA13571-A06A-D64A-9878-3FF2631B386B}" type="pres">
      <dgm:prSet presAssocID="{7F3061B9-39B5-5A4C-A760-C60B0EF58C7C}" presName="rootComposite" presStyleCnt="0"/>
      <dgm:spPr/>
    </dgm:pt>
    <dgm:pt modelId="{86780F32-B00C-494B-86B3-EF71B9B6FA99}" type="pres">
      <dgm:prSet presAssocID="{7F3061B9-39B5-5A4C-A760-C60B0EF58C7C}" presName="rootText" presStyleLbl="node4" presStyleIdx="6" presStyleCnt="12">
        <dgm:presLayoutVars>
          <dgm:chPref val="3"/>
        </dgm:presLayoutVars>
      </dgm:prSet>
      <dgm:spPr/>
    </dgm:pt>
    <dgm:pt modelId="{394BA357-328C-554F-ABEC-B4977799ECB5}" type="pres">
      <dgm:prSet presAssocID="{7F3061B9-39B5-5A4C-A760-C60B0EF58C7C}" presName="rootConnector" presStyleLbl="node4" presStyleIdx="6" presStyleCnt="12"/>
      <dgm:spPr/>
    </dgm:pt>
    <dgm:pt modelId="{957C00C6-9853-0844-8713-ADC67368DF6C}" type="pres">
      <dgm:prSet presAssocID="{7F3061B9-39B5-5A4C-A760-C60B0EF58C7C}" presName="hierChild4" presStyleCnt="0"/>
      <dgm:spPr/>
    </dgm:pt>
    <dgm:pt modelId="{D81355E1-24A3-DF48-AC6C-C2ED963A6C21}" type="pres">
      <dgm:prSet presAssocID="{BE475B88-3B34-AC4E-A4A7-14E8C5AB54B4}" presName="Name37" presStyleLbl="parChTrans1D4" presStyleIdx="7" presStyleCnt="12"/>
      <dgm:spPr/>
    </dgm:pt>
    <dgm:pt modelId="{E68EDDC0-F57F-6B46-8446-6B59850F11CD}" type="pres">
      <dgm:prSet presAssocID="{4CE25981-CA50-854C-B470-C44EC93FF042}" presName="hierRoot2" presStyleCnt="0">
        <dgm:presLayoutVars>
          <dgm:hierBranch val="init"/>
        </dgm:presLayoutVars>
      </dgm:prSet>
      <dgm:spPr/>
    </dgm:pt>
    <dgm:pt modelId="{E11DDE9D-D05C-FB40-AF09-CC4FF43B422F}" type="pres">
      <dgm:prSet presAssocID="{4CE25981-CA50-854C-B470-C44EC93FF042}" presName="rootComposite" presStyleCnt="0"/>
      <dgm:spPr/>
    </dgm:pt>
    <dgm:pt modelId="{4888625B-1F3C-534E-9BC4-FA6D4496121B}" type="pres">
      <dgm:prSet presAssocID="{4CE25981-CA50-854C-B470-C44EC93FF042}" presName="rootText" presStyleLbl="node4" presStyleIdx="7" presStyleCnt="12">
        <dgm:presLayoutVars>
          <dgm:chPref val="3"/>
        </dgm:presLayoutVars>
      </dgm:prSet>
      <dgm:spPr/>
    </dgm:pt>
    <dgm:pt modelId="{F741065B-1EB1-6F45-AA6B-CFD4ABC2845A}" type="pres">
      <dgm:prSet presAssocID="{4CE25981-CA50-854C-B470-C44EC93FF042}" presName="rootConnector" presStyleLbl="node4" presStyleIdx="7" presStyleCnt="12"/>
      <dgm:spPr/>
    </dgm:pt>
    <dgm:pt modelId="{0B85D6DB-3D3D-A14A-A93D-3EC629C368BE}" type="pres">
      <dgm:prSet presAssocID="{4CE25981-CA50-854C-B470-C44EC93FF042}" presName="hierChild4" presStyleCnt="0"/>
      <dgm:spPr/>
    </dgm:pt>
    <dgm:pt modelId="{AE739B6A-D63E-4F43-A680-DF98667D4B0B}" type="pres">
      <dgm:prSet presAssocID="{4CE25981-CA50-854C-B470-C44EC93FF042}" presName="hierChild5" presStyleCnt="0"/>
      <dgm:spPr/>
    </dgm:pt>
    <dgm:pt modelId="{D1CEE245-B213-6442-9511-3D28570CAE3F}" type="pres">
      <dgm:prSet presAssocID="{957B44B5-629B-2E45-81E1-36B4B6FEAB68}" presName="Name37" presStyleLbl="parChTrans1D4" presStyleIdx="8" presStyleCnt="12"/>
      <dgm:spPr/>
    </dgm:pt>
    <dgm:pt modelId="{6FA6AB79-C903-6445-BE66-2FAF8F827B62}" type="pres">
      <dgm:prSet presAssocID="{62F76FD2-39BA-0648-BD9B-2055B50980EC}" presName="hierRoot2" presStyleCnt="0">
        <dgm:presLayoutVars>
          <dgm:hierBranch val="init"/>
        </dgm:presLayoutVars>
      </dgm:prSet>
      <dgm:spPr/>
    </dgm:pt>
    <dgm:pt modelId="{77CDFE11-22A5-2C4F-865A-E9D6D56267C3}" type="pres">
      <dgm:prSet presAssocID="{62F76FD2-39BA-0648-BD9B-2055B50980EC}" presName="rootComposite" presStyleCnt="0"/>
      <dgm:spPr/>
    </dgm:pt>
    <dgm:pt modelId="{8FB82E81-95B5-4D49-8075-0D8EB3D83351}" type="pres">
      <dgm:prSet presAssocID="{62F76FD2-39BA-0648-BD9B-2055B50980EC}" presName="rootText" presStyleLbl="node4" presStyleIdx="8" presStyleCnt="12">
        <dgm:presLayoutVars>
          <dgm:chPref val="3"/>
        </dgm:presLayoutVars>
      </dgm:prSet>
      <dgm:spPr/>
    </dgm:pt>
    <dgm:pt modelId="{C709CC1B-F7B1-CC49-8602-D9778EA0E405}" type="pres">
      <dgm:prSet presAssocID="{62F76FD2-39BA-0648-BD9B-2055B50980EC}" presName="rootConnector" presStyleLbl="node4" presStyleIdx="8" presStyleCnt="12"/>
      <dgm:spPr/>
    </dgm:pt>
    <dgm:pt modelId="{2E4B5C84-99DB-9648-8624-061E747A78E2}" type="pres">
      <dgm:prSet presAssocID="{62F76FD2-39BA-0648-BD9B-2055B50980EC}" presName="hierChild4" presStyleCnt="0"/>
      <dgm:spPr/>
    </dgm:pt>
    <dgm:pt modelId="{12D9B747-7255-F04F-9011-95690741398F}" type="pres">
      <dgm:prSet presAssocID="{62F76FD2-39BA-0648-BD9B-2055B50980EC}" presName="hierChild5" presStyleCnt="0"/>
      <dgm:spPr/>
    </dgm:pt>
    <dgm:pt modelId="{FD65D428-3ED9-4E42-8B59-7D2770D1F5CC}" type="pres">
      <dgm:prSet presAssocID="{7F3061B9-39B5-5A4C-A760-C60B0EF58C7C}" presName="hierChild5" presStyleCnt="0"/>
      <dgm:spPr/>
    </dgm:pt>
    <dgm:pt modelId="{FBF09028-2BA3-C043-8F05-CB163AB01165}" type="pres">
      <dgm:prSet presAssocID="{7C91DDC6-7B9F-8A44-A48D-E77A817505E4}" presName="Name37" presStyleLbl="parChTrans1D4" presStyleIdx="9" presStyleCnt="12"/>
      <dgm:spPr/>
    </dgm:pt>
    <dgm:pt modelId="{1994DF9F-621F-684B-A4A8-B6D4C62BA607}" type="pres">
      <dgm:prSet presAssocID="{4443E055-779B-4445-82F1-25659557ACAE}" presName="hierRoot2" presStyleCnt="0">
        <dgm:presLayoutVars>
          <dgm:hierBranch val="init"/>
        </dgm:presLayoutVars>
      </dgm:prSet>
      <dgm:spPr/>
    </dgm:pt>
    <dgm:pt modelId="{CBDD3275-E888-7141-9BA6-FED742F43235}" type="pres">
      <dgm:prSet presAssocID="{4443E055-779B-4445-82F1-25659557ACAE}" presName="rootComposite" presStyleCnt="0"/>
      <dgm:spPr/>
    </dgm:pt>
    <dgm:pt modelId="{88B16C46-54F5-5A4F-B3A3-5ECEB18411B9}" type="pres">
      <dgm:prSet presAssocID="{4443E055-779B-4445-82F1-25659557ACAE}" presName="rootText" presStyleLbl="node4" presStyleIdx="9" presStyleCnt="12">
        <dgm:presLayoutVars>
          <dgm:chPref val="3"/>
        </dgm:presLayoutVars>
      </dgm:prSet>
      <dgm:spPr/>
    </dgm:pt>
    <dgm:pt modelId="{58F164A4-51B2-3644-80C4-07D79CC224CA}" type="pres">
      <dgm:prSet presAssocID="{4443E055-779B-4445-82F1-25659557ACAE}" presName="rootConnector" presStyleLbl="node4" presStyleIdx="9" presStyleCnt="12"/>
      <dgm:spPr/>
    </dgm:pt>
    <dgm:pt modelId="{2F4F8579-A893-464E-99CE-301B00926337}" type="pres">
      <dgm:prSet presAssocID="{4443E055-779B-4445-82F1-25659557ACAE}" presName="hierChild4" presStyleCnt="0"/>
      <dgm:spPr/>
    </dgm:pt>
    <dgm:pt modelId="{6D4D14D1-B794-FE43-B1F0-883A7D93931A}" type="pres">
      <dgm:prSet presAssocID="{4443E055-779B-4445-82F1-25659557ACAE}" presName="hierChild5" presStyleCnt="0"/>
      <dgm:spPr/>
    </dgm:pt>
    <dgm:pt modelId="{5F2D0652-6DBA-ED49-A2D0-8027D4DB7E33}" type="pres">
      <dgm:prSet presAssocID="{F47F4A75-AA4A-4347-BCBA-D8FF2548774A}" presName="hierChild5" presStyleCnt="0"/>
      <dgm:spPr/>
    </dgm:pt>
    <dgm:pt modelId="{7119BE51-7486-8140-A5B3-3E38A9412A53}" type="pres">
      <dgm:prSet presAssocID="{711DE173-F908-8644-9060-0A0F8AEDC167}" presName="Name37" presStyleLbl="parChTrans1D4" presStyleIdx="10" presStyleCnt="12"/>
      <dgm:spPr/>
    </dgm:pt>
    <dgm:pt modelId="{1E7D559B-22DD-5C4B-8D0B-38F9F31CAF8B}" type="pres">
      <dgm:prSet presAssocID="{5FE5AFC8-A54F-FC4C-B54A-B2F76D9B96BD}" presName="hierRoot2" presStyleCnt="0">
        <dgm:presLayoutVars>
          <dgm:hierBranch val="init"/>
        </dgm:presLayoutVars>
      </dgm:prSet>
      <dgm:spPr/>
    </dgm:pt>
    <dgm:pt modelId="{F3008E4D-E348-154E-92C2-CF783EBB2A09}" type="pres">
      <dgm:prSet presAssocID="{5FE5AFC8-A54F-FC4C-B54A-B2F76D9B96BD}" presName="rootComposite" presStyleCnt="0"/>
      <dgm:spPr/>
    </dgm:pt>
    <dgm:pt modelId="{35AEEA03-8C4D-BA40-B5D4-D0E6E4EB1D75}" type="pres">
      <dgm:prSet presAssocID="{5FE5AFC8-A54F-FC4C-B54A-B2F76D9B96BD}" presName="rootText" presStyleLbl="node4" presStyleIdx="10" presStyleCnt="12">
        <dgm:presLayoutVars>
          <dgm:chPref val="3"/>
        </dgm:presLayoutVars>
      </dgm:prSet>
      <dgm:spPr/>
    </dgm:pt>
    <dgm:pt modelId="{8315EDF0-E9C8-4C4D-95DB-6556E5FEFB6F}" type="pres">
      <dgm:prSet presAssocID="{5FE5AFC8-A54F-FC4C-B54A-B2F76D9B96BD}" presName="rootConnector" presStyleLbl="node4" presStyleIdx="10" presStyleCnt="12"/>
      <dgm:spPr/>
    </dgm:pt>
    <dgm:pt modelId="{4BB497EC-CDD7-2847-9C42-ED8FA04A61F8}" type="pres">
      <dgm:prSet presAssocID="{5FE5AFC8-A54F-FC4C-B54A-B2F76D9B96BD}" presName="hierChild4" presStyleCnt="0"/>
      <dgm:spPr/>
    </dgm:pt>
    <dgm:pt modelId="{9060EF2E-BA95-DE40-923D-A94370C67D53}" type="pres">
      <dgm:prSet presAssocID="{5FE5AFC8-A54F-FC4C-B54A-B2F76D9B96BD}" presName="hierChild5" presStyleCnt="0"/>
      <dgm:spPr/>
    </dgm:pt>
    <dgm:pt modelId="{D07B22CE-72E6-B94E-A42C-A421FE71BF22}" type="pres">
      <dgm:prSet presAssocID="{09F1890D-DA64-AE47-BA97-31B43F3D74C5}" presName="hierChild5" presStyleCnt="0"/>
      <dgm:spPr/>
    </dgm:pt>
    <dgm:pt modelId="{0AB16314-534E-4C42-B227-6241EFECF30C}" type="pres">
      <dgm:prSet presAssocID="{4898C658-A0BA-3749-ABA1-84C87CF0175B}" presName="hierChild5" presStyleCnt="0"/>
      <dgm:spPr/>
    </dgm:pt>
    <dgm:pt modelId="{0A247115-2CE8-FB42-A329-DD983F97D963}" type="pres">
      <dgm:prSet presAssocID="{79606135-1251-4E4D-816C-778CD342B722}" presName="hierChild5" presStyleCnt="0"/>
      <dgm:spPr/>
    </dgm:pt>
    <dgm:pt modelId="{BC3C56AC-4AD0-EB4F-B764-D4CB55C04F46}" type="pres">
      <dgm:prSet presAssocID="{4E7D941C-17ED-EB40-BEE1-330CD23D1BA4}" presName="Name37" presStyleLbl="parChTrans1D4" presStyleIdx="11" presStyleCnt="12"/>
      <dgm:spPr/>
    </dgm:pt>
    <dgm:pt modelId="{F726989D-0E2B-3542-BDC6-6FB7C5FA0701}" type="pres">
      <dgm:prSet presAssocID="{7EF2F82F-98CB-1547-8EA6-68CA634D1634}" presName="hierRoot2" presStyleCnt="0">
        <dgm:presLayoutVars>
          <dgm:hierBranch val="init"/>
        </dgm:presLayoutVars>
      </dgm:prSet>
      <dgm:spPr/>
    </dgm:pt>
    <dgm:pt modelId="{5CCB84A1-D032-BA45-988E-463413162B76}" type="pres">
      <dgm:prSet presAssocID="{7EF2F82F-98CB-1547-8EA6-68CA634D1634}" presName="rootComposite" presStyleCnt="0"/>
      <dgm:spPr/>
    </dgm:pt>
    <dgm:pt modelId="{6229A16E-91C4-8A48-9D64-600BA2F52434}" type="pres">
      <dgm:prSet presAssocID="{7EF2F82F-98CB-1547-8EA6-68CA634D1634}" presName="rootText" presStyleLbl="node4" presStyleIdx="11" presStyleCnt="12">
        <dgm:presLayoutVars>
          <dgm:chPref val="3"/>
        </dgm:presLayoutVars>
      </dgm:prSet>
      <dgm:spPr/>
    </dgm:pt>
    <dgm:pt modelId="{E0C03162-FE15-7946-9162-5973C91FB9CA}" type="pres">
      <dgm:prSet presAssocID="{7EF2F82F-98CB-1547-8EA6-68CA634D1634}" presName="rootConnector" presStyleLbl="node4" presStyleIdx="11" presStyleCnt="12"/>
      <dgm:spPr/>
    </dgm:pt>
    <dgm:pt modelId="{15935F10-674E-274B-B642-19465F9D22D6}" type="pres">
      <dgm:prSet presAssocID="{7EF2F82F-98CB-1547-8EA6-68CA634D1634}" presName="hierChild4" presStyleCnt="0"/>
      <dgm:spPr/>
    </dgm:pt>
    <dgm:pt modelId="{06356FC8-3D4C-054C-8CB4-EE7FAF072C0A}" type="pres">
      <dgm:prSet presAssocID="{7EF2F82F-98CB-1547-8EA6-68CA634D1634}" presName="hierChild5" presStyleCnt="0"/>
      <dgm:spPr/>
    </dgm:pt>
    <dgm:pt modelId="{082C32FC-D01D-4544-BCCD-1DC75B33AA11}" type="pres">
      <dgm:prSet presAssocID="{D0BA907F-E132-5647-93DC-B94EBB2F5725}" presName="hierChild5" presStyleCnt="0"/>
      <dgm:spPr/>
    </dgm:pt>
    <dgm:pt modelId="{659B6604-DAEA-9F4C-9C99-3EC2135E6EA4}" type="pres">
      <dgm:prSet presAssocID="{33E0D5C0-70A6-704E-B651-B2FF8C720050}" presName="Name37" presStyleLbl="parChTrans1D3" presStyleIdx="1" presStyleCnt="4"/>
      <dgm:spPr/>
    </dgm:pt>
    <dgm:pt modelId="{BA920DAE-3EA0-3E40-A7B7-14B6B8D4EEF8}" type="pres">
      <dgm:prSet presAssocID="{72FFDCED-960E-1743-A8BC-17B897AFA750}" presName="hierRoot2" presStyleCnt="0">
        <dgm:presLayoutVars>
          <dgm:hierBranch val="init"/>
        </dgm:presLayoutVars>
      </dgm:prSet>
      <dgm:spPr/>
    </dgm:pt>
    <dgm:pt modelId="{462E4DDB-867D-8E4D-8D3B-C22FF9AE0806}" type="pres">
      <dgm:prSet presAssocID="{72FFDCED-960E-1743-A8BC-17B897AFA750}" presName="rootComposite" presStyleCnt="0"/>
      <dgm:spPr/>
    </dgm:pt>
    <dgm:pt modelId="{A89BF75C-8EC5-4243-82E7-571D0ABD728C}" type="pres">
      <dgm:prSet presAssocID="{72FFDCED-960E-1743-A8BC-17B897AFA750}" presName="rootText" presStyleLbl="node3" presStyleIdx="1" presStyleCnt="4">
        <dgm:presLayoutVars>
          <dgm:chPref val="3"/>
        </dgm:presLayoutVars>
      </dgm:prSet>
      <dgm:spPr/>
    </dgm:pt>
    <dgm:pt modelId="{270FA235-3480-7647-9423-446284B360D1}" type="pres">
      <dgm:prSet presAssocID="{72FFDCED-960E-1743-A8BC-17B897AFA750}" presName="rootConnector" presStyleLbl="node3" presStyleIdx="1" presStyleCnt="4"/>
      <dgm:spPr/>
    </dgm:pt>
    <dgm:pt modelId="{9AF7BA73-4930-124B-823B-42E02B4963E9}" type="pres">
      <dgm:prSet presAssocID="{72FFDCED-960E-1743-A8BC-17B897AFA750}" presName="hierChild4" presStyleCnt="0"/>
      <dgm:spPr/>
    </dgm:pt>
    <dgm:pt modelId="{95898009-6268-8A4E-A441-C1A7C94009F1}" type="pres">
      <dgm:prSet presAssocID="{72FFDCED-960E-1743-A8BC-17B897AFA750}" presName="hierChild5" presStyleCnt="0"/>
      <dgm:spPr/>
    </dgm:pt>
    <dgm:pt modelId="{69516153-A016-C448-9CF5-A8CB9192B56F}" type="pres">
      <dgm:prSet presAssocID="{FDBDF8FA-7C8C-C742-8EFF-8A73A5AB3B26}" presName="hierChild5" presStyleCnt="0"/>
      <dgm:spPr/>
    </dgm:pt>
    <dgm:pt modelId="{336A825A-975D-9046-94B5-36C8FA337BFD}" type="pres">
      <dgm:prSet presAssocID="{D6003EEA-757E-6A4A-B5B9-458FDF5A2B42}" presName="Name37" presStyleLbl="parChTrans1D2" presStyleIdx="1" presStyleCnt="2"/>
      <dgm:spPr/>
    </dgm:pt>
    <dgm:pt modelId="{B618F913-164B-D740-A769-6EF635C6B20E}" type="pres">
      <dgm:prSet presAssocID="{6C3AB021-39CB-154B-9B87-A9A8D8D5BA8E}" presName="hierRoot2" presStyleCnt="0">
        <dgm:presLayoutVars>
          <dgm:hierBranch val="init"/>
        </dgm:presLayoutVars>
      </dgm:prSet>
      <dgm:spPr/>
    </dgm:pt>
    <dgm:pt modelId="{C5F9F681-5B7A-4F43-AD36-D17C29FA8513}" type="pres">
      <dgm:prSet presAssocID="{6C3AB021-39CB-154B-9B87-A9A8D8D5BA8E}" presName="rootComposite" presStyleCnt="0"/>
      <dgm:spPr/>
    </dgm:pt>
    <dgm:pt modelId="{D4D72194-D50C-2F4C-8490-A502BE823D72}" type="pres">
      <dgm:prSet presAssocID="{6C3AB021-39CB-154B-9B87-A9A8D8D5BA8E}" presName="rootText" presStyleLbl="node2" presStyleIdx="1" presStyleCnt="2">
        <dgm:presLayoutVars>
          <dgm:chPref val="3"/>
        </dgm:presLayoutVars>
      </dgm:prSet>
      <dgm:spPr/>
    </dgm:pt>
    <dgm:pt modelId="{F193123D-6763-C649-A665-5E690A95ACBE}" type="pres">
      <dgm:prSet presAssocID="{6C3AB021-39CB-154B-9B87-A9A8D8D5BA8E}" presName="rootConnector" presStyleLbl="node2" presStyleIdx="1" presStyleCnt="2"/>
      <dgm:spPr/>
    </dgm:pt>
    <dgm:pt modelId="{C3387140-FAA2-CB44-B564-88D505FB1CB2}" type="pres">
      <dgm:prSet presAssocID="{6C3AB021-39CB-154B-9B87-A9A8D8D5BA8E}" presName="hierChild4" presStyleCnt="0"/>
      <dgm:spPr/>
    </dgm:pt>
    <dgm:pt modelId="{9DE9D66B-68FC-5F41-829E-470918BF693B}" type="pres">
      <dgm:prSet presAssocID="{938D4BEA-AA48-C04B-8593-F5DF035C9840}" presName="Name37" presStyleLbl="parChTrans1D3" presStyleIdx="2" presStyleCnt="4"/>
      <dgm:spPr/>
    </dgm:pt>
    <dgm:pt modelId="{13DE4FC7-9228-EA4B-9527-1ED739AAC3A3}" type="pres">
      <dgm:prSet presAssocID="{F1F24F26-A44B-DC4A-B6F3-78030E522151}" presName="hierRoot2" presStyleCnt="0">
        <dgm:presLayoutVars>
          <dgm:hierBranch val="init"/>
        </dgm:presLayoutVars>
      </dgm:prSet>
      <dgm:spPr/>
    </dgm:pt>
    <dgm:pt modelId="{7B714F0F-56D9-8643-9684-03082EB068B1}" type="pres">
      <dgm:prSet presAssocID="{F1F24F26-A44B-DC4A-B6F3-78030E522151}" presName="rootComposite" presStyleCnt="0"/>
      <dgm:spPr/>
    </dgm:pt>
    <dgm:pt modelId="{C977BF0B-264E-7340-9985-D4A56A69F873}" type="pres">
      <dgm:prSet presAssocID="{F1F24F26-A44B-DC4A-B6F3-78030E522151}" presName="rootText" presStyleLbl="node3" presStyleIdx="2" presStyleCnt="4">
        <dgm:presLayoutVars>
          <dgm:chPref val="3"/>
        </dgm:presLayoutVars>
      </dgm:prSet>
      <dgm:spPr/>
    </dgm:pt>
    <dgm:pt modelId="{B2CD343B-045E-0644-8D08-6A73154D7903}" type="pres">
      <dgm:prSet presAssocID="{F1F24F26-A44B-DC4A-B6F3-78030E522151}" presName="rootConnector" presStyleLbl="node3" presStyleIdx="2" presStyleCnt="4"/>
      <dgm:spPr/>
    </dgm:pt>
    <dgm:pt modelId="{0304A1BC-CA2E-A74B-A8AE-23651AC28361}" type="pres">
      <dgm:prSet presAssocID="{F1F24F26-A44B-DC4A-B6F3-78030E522151}" presName="hierChild4" presStyleCnt="0"/>
      <dgm:spPr/>
    </dgm:pt>
    <dgm:pt modelId="{FC8377DF-2E83-7748-AD87-4AB46C1004E7}" type="pres">
      <dgm:prSet presAssocID="{F1F24F26-A44B-DC4A-B6F3-78030E522151}" presName="hierChild5" presStyleCnt="0"/>
      <dgm:spPr/>
    </dgm:pt>
    <dgm:pt modelId="{46F661A1-B5E5-1F4E-B32F-F26DC941222E}" type="pres">
      <dgm:prSet presAssocID="{327C909F-4EBF-2744-BD6E-25FA9C4D2FAF}" presName="Name37" presStyleLbl="parChTrans1D3" presStyleIdx="3" presStyleCnt="4"/>
      <dgm:spPr/>
    </dgm:pt>
    <dgm:pt modelId="{1C71EA63-ED96-0448-A84A-57A80A4CCF6B}" type="pres">
      <dgm:prSet presAssocID="{BEFC2DE2-37AA-354F-B954-9BE39C2721F3}" presName="hierRoot2" presStyleCnt="0">
        <dgm:presLayoutVars>
          <dgm:hierBranch val="init"/>
        </dgm:presLayoutVars>
      </dgm:prSet>
      <dgm:spPr/>
    </dgm:pt>
    <dgm:pt modelId="{43DF05A8-A259-EA46-85AE-133DB3DF5BFD}" type="pres">
      <dgm:prSet presAssocID="{BEFC2DE2-37AA-354F-B954-9BE39C2721F3}" presName="rootComposite" presStyleCnt="0"/>
      <dgm:spPr/>
    </dgm:pt>
    <dgm:pt modelId="{978899D1-55D7-F740-A947-5B8945DEEF1D}" type="pres">
      <dgm:prSet presAssocID="{BEFC2DE2-37AA-354F-B954-9BE39C2721F3}" presName="rootText" presStyleLbl="node3" presStyleIdx="3" presStyleCnt="4">
        <dgm:presLayoutVars>
          <dgm:chPref val="3"/>
        </dgm:presLayoutVars>
      </dgm:prSet>
      <dgm:spPr/>
    </dgm:pt>
    <dgm:pt modelId="{45256C26-73ED-D94E-AF0E-ECC3F6BBA2A3}" type="pres">
      <dgm:prSet presAssocID="{BEFC2DE2-37AA-354F-B954-9BE39C2721F3}" presName="rootConnector" presStyleLbl="node3" presStyleIdx="3" presStyleCnt="4"/>
      <dgm:spPr/>
    </dgm:pt>
    <dgm:pt modelId="{FD09045D-0566-4A4A-A57A-5A84B67E801D}" type="pres">
      <dgm:prSet presAssocID="{BEFC2DE2-37AA-354F-B954-9BE39C2721F3}" presName="hierChild4" presStyleCnt="0"/>
      <dgm:spPr/>
    </dgm:pt>
    <dgm:pt modelId="{0129A19C-DF3B-E043-96EC-FD10CBE0488F}" type="pres">
      <dgm:prSet presAssocID="{BEFC2DE2-37AA-354F-B954-9BE39C2721F3}" presName="hierChild5" presStyleCnt="0"/>
      <dgm:spPr/>
    </dgm:pt>
    <dgm:pt modelId="{E8F8C6BC-7A53-9A46-9C4A-99BCA77CC27A}" type="pres">
      <dgm:prSet presAssocID="{6C3AB021-39CB-154B-9B87-A9A8D8D5BA8E}" presName="hierChild5" presStyleCnt="0"/>
      <dgm:spPr/>
    </dgm:pt>
    <dgm:pt modelId="{270CC50B-E1DD-C549-8A3C-9E3D58BC2E54}" type="pres">
      <dgm:prSet presAssocID="{EB17F8D2-A483-424C-A027-016C6278E6FB}" presName="hierChild3" presStyleCnt="0"/>
      <dgm:spPr/>
    </dgm:pt>
  </dgm:ptLst>
  <dgm:cxnLst>
    <dgm:cxn modelId="{37C8C701-70E7-E54D-B723-5C4E9071E225}" type="presOf" srcId="{79606135-1251-4E4D-816C-778CD342B722}" destId="{3447BD30-7E8E-9E4A-B73B-6C34CC61DEDD}" srcOrd="0" destOrd="0" presId="urn:microsoft.com/office/officeart/2005/8/layout/orgChart1"/>
    <dgm:cxn modelId="{DDCEFF01-53A7-0547-8EFF-1A17633542BB}" type="presOf" srcId="{711DE173-F908-8644-9060-0A0F8AEDC167}" destId="{7119BE51-7486-8140-A5B3-3E38A9412A53}" srcOrd="0" destOrd="0" presId="urn:microsoft.com/office/officeart/2005/8/layout/orgChart1"/>
    <dgm:cxn modelId="{A560B503-8B65-CC4B-BA43-1CDC37AAB6DC}" type="presOf" srcId="{A271A50B-EF7C-B848-9E99-48C69CCE2EF6}" destId="{BE6B608C-6898-0C48-86FB-811B78FDA8C4}" srcOrd="0" destOrd="0" presId="urn:microsoft.com/office/officeart/2005/8/layout/orgChart1"/>
    <dgm:cxn modelId="{2A92E009-B01E-4443-BBB7-2DF51ED65ABB}" type="presOf" srcId="{7F3061B9-39B5-5A4C-A760-C60B0EF58C7C}" destId="{394BA357-328C-554F-ABEC-B4977799ECB5}" srcOrd="1" destOrd="0" presId="urn:microsoft.com/office/officeart/2005/8/layout/orgChart1"/>
    <dgm:cxn modelId="{F275C90C-24AA-B342-9CDD-0A53BEBAE940}" srcId="{09F1890D-DA64-AE47-BA97-31B43F3D74C5}" destId="{5FE5AFC8-A54F-FC4C-B54A-B2F76D9B96BD}" srcOrd="1" destOrd="0" parTransId="{711DE173-F908-8644-9060-0A0F8AEDC167}" sibTransId="{3628ECC9-7240-AC45-9011-4BA2730F0948}"/>
    <dgm:cxn modelId="{53592E17-095D-3E41-B46F-54C89AE8E22E}" type="presOf" srcId="{6C3AB021-39CB-154B-9B87-A9A8D8D5BA8E}" destId="{D4D72194-D50C-2F4C-8490-A502BE823D72}" srcOrd="0" destOrd="0" presId="urn:microsoft.com/office/officeart/2005/8/layout/orgChart1"/>
    <dgm:cxn modelId="{EC616C1A-3D01-3843-A6A1-A99299AF2F99}" type="presOf" srcId="{BEFC2DE2-37AA-354F-B954-9BE39C2721F3}" destId="{45256C26-73ED-D94E-AF0E-ECC3F6BBA2A3}" srcOrd="1" destOrd="0" presId="urn:microsoft.com/office/officeart/2005/8/layout/orgChart1"/>
    <dgm:cxn modelId="{BB392C23-8843-7143-A27C-332ABBEFC512}" srcId="{6C3AB021-39CB-154B-9B87-A9A8D8D5BA8E}" destId="{F1F24F26-A44B-DC4A-B6F3-78030E522151}" srcOrd="0" destOrd="0" parTransId="{938D4BEA-AA48-C04B-8593-F5DF035C9840}" sibTransId="{41931B27-5731-9444-873F-BD15D7222363}"/>
    <dgm:cxn modelId="{A433D82B-6454-6C4C-9A2C-D79F78047659}" type="presOf" srcId="{EB17F8D2-A483-424C-A027-016C6278E6FB}" destId="{212B242A-8E27-944C-892B-44E66061DB0A}" srcOrd="0" destOrd="0" presId="urn:microsoft.com/office/officeart/2005/8/layout/orgChart1"/>
    <dgm:cxn modelId="{542E0C2E-1FFB-0E47-BB4E-0103A786951A}" type="presOf" srcId="{33E0D5C0-70A6-704E-B651-B2FF8C720050}" destId="{659B6604-DAEA-9F4C-9C99-3EC2135E6EA4}" srcOrd="0" destOrd="0" presId="urn:microsoft.com/office/officeart/2005/8/layout/orgChart1"/>
    <dgm:cxn modelId="{356A0B33-6525-BB40-B741-47E92A22182E}" type="presOf" srcId="{7C91DDC6-7B9F-8A44-A48D-E77A817505E4}" destId="{FBF09028-2BA3-C043-8F05-CB163AB01165}" srcOrd="0" destOrd="0" presId="urn:microsoft.com/office/officeart/2005/8/layout/orgChart1"/>
    <dgm:cxn modelId="{7F615536-9E0A-7C47-AAA4-186619A3B1F9}" srcId="{6C3AB021-39CB-154B-9B87-A9A8D8D5BA8E}" destId="{BEFC2DE2-37AA-354F-B954-9BE39C2721F3}" srcOrd="1" destOrd="0" parTransId="{327C909F-4EBF-2744-BD6E-25FA9C4D2FAF}" sibTransId="{FC6677E1-B462-054F-9A59-EF4B13CD852F}"/>
    <dgm:cxn modelId="{8087CE36-4897-7F43-A65A-CF80B3E2F861}" type="presOf" srcId="{D2DB2625-D857-8442-AD50-FC05B18CB19F}" destId="{E9C6F273-C3D2-3D42-ABE4-13798346483E}" srcOrd="0" destOrd="0" presId="urn:microsoft.com/office/officeart/2005/8/layout/orgChart1"/>
    <dgm:cxn modelId="{A899733B-9E31-FE48-B0AA-AEB52DE2A9DF}" type="presOf" srcId="{957B44B5-629B-2E45-81E1-36B4B6FEAB68}" destId="{D1CEE245-B213-6442-9511-3D28570CAE3F}" srcOrd="0" destOrd="0" presId="urn:microsoft.com/office/officeart/2005/8/layout/orgChart1"/>
    <dgm:cxn modelId="{9E169D41-0886-A446-8B7F-882B16982890}" type="presOf" srcId="{F1E9A152-E8CB-F840-B73C-77D215332844}" destId="{B03A338F-C9A7-8B42-86AD-2279AE5A7E1F}" srcOrd="0" destOrd="0" presId="urn:microsoft.com/office/officeart/2005/8/layout/orgChart1"/>
    <dgm:cxn modelId="{32CE4045-D572-BD4A-81C9-E572E8AD9A4C}" type="presOf" srcId="{4CE25981-CA50-854C-B470-C44EC93FF042}" destId="{4888625B-1F3C-534E-9BC4-FA6D4496121B}" srcOrd="0" destOrd="0" presId="urn:microsoft.com/office/officeart/2005/8/layout/orgChart1"/>
    <dgm:cxn modelId="{38C15347-A391-104B-8299-0E4A4B1894CB}" type="presOf" srcId="{4898C658-A0BA-3749-ABA1-84C87CF0175B}" destId="{7196B660-26E1-6249-BC09-AAD50E5C1E89}" srcOrd="0" destOrd="0" presId="urn:microsoft.com/office/officeart/2005/8/layout/orgChart1"/>
    <dgm:cxn modelId="{D00F754D-770D-5042-A87D-0278925BFEA2}" type="presOf" srcId="{E249ADE1-EA85-504B-BEC7-1E8320F33355}" destId="{E3F327A4-36FA-B94D-AC4C-8551620F37E3}" srcOrd="0" destOrd="0" presId="urn:microsoft.com/office/officeart/2005/8/layout/orgChart1"/>
    <dgm:cxn modelId="{7E56834D-FC9C-CB49-AD0B-2EF6D05C56F5}" type="presOf" srcId="{62F76FD2-39BA-0648-BD9B-2055B50980EC}" destId="{8FB82E81-95B5-4D49-8075-0D8EB3D83351}" srcOrd="0" destOrd="0" presId="urn:microsoft.com/office/officeart/2005/8/layout/orgChart1"/>
    <dgm:cxn modelId="{35D9EF4E-F128-9A47-BE0A-9E4B2FF14FA3}" type="presOf" srcId="{F1F24F26-A44B-DC4A-B6F3-78030E522151}" destId="{C977BF0B-264E-7340-9985-D4A56A69F873}" srcOrd="0" destOrd="0" presId="urn:microsoft.com/office/officeart/2005/8/layout/orgChart1"/>
    <dgm:cxn modelId="{919C5B4F-9996-6942-A5B2-1A8D1B9B56A7}" type="presOf" srcId="{EF1BEDCF-5F5D-584F-8174-FF8AA5D075C2}" destId="{1614543A-D746-8D41-9DB5-91BBC127A79B}" srcOrd="1" destOrd="0" presId="urn:microsoft.com/office/officeart/2005/8/layout/orgChart1"/>
    <dgm:cxn modelId="{8C8AF650-F3B2-5F4C-B11B-1F01C821DDC0}" type="presOf" srcId="{74B7D367-45F5-2B4E-BAB1-BF16E4E2F7B9}" destId="{6BDF6C5A-5438-C445-B952-4A114BF4AAF5}" srcOrd="0" destOrd="0" presId="urn:microsoft.com/office/officeart/2005/8/layout/orgChart1"/>
    <dgm:cxn modelId="{5D9CAC52-0B24-0844-8CBA-8ED3D2ED1ACA}" type="presOf" srcId="{FDBDF8FA-7C8C-C742-8EFF-8A73A5AB3B26}" destId="{6AE1B785-1101-3748-9418-6CAE47B6F07B}" srcOrd="0" destOrd="0" presId="urn:microsoft.com/office/officeart/2005/8/layout/orgChart1"/>
    <dgm:cxn modelId="{351DCD54-964C-6643-BD58-57E98DFA6BE9}" type="presOf" srcId="{09F1890D-DA64-AE47-BA97-31B43F3D74C5}" destId="{66722938-EDE4-AC41-9DF9-E48B0117429D}" srcOrd="1" destOrd="0" presId="urn:microsoft.com/office/officeart/2005/8/layout/orgChart1"/>
    <dgm:cxn modelId="{6EAAF754-D84D-8341-B3BD-B6F25D9B5EDB}" type="presOf" srcId="{6C3AB021-39CB-154B-9B87-A9A8D8D5BA8E}" destId="{F193123D-6763-C649-A665-5E690A95ACBE}" srcOrd="1" destOrd="0" presId="urn:microsoft.com/office/officeart/2005/8/layout/orgChart1"/>
    <dgm:cxn modelId="{44CF8556-1068-FD43-92F5-4E1E070CFA2A}" type="presOf" srcId="{F1F24F26-A44B-DC4A-B6F3-78030E522151}" destId="{B2CD343B-045E-0644-8D08-6A73154D7903}" srcOrd="1" destOrd="0" presId="urn:microsoft.com/office/officeart/2005/8/layout/orgChart1"/>
    <dgm:cxn modelId="{05A3045D-84E6-C94D-AAAB-14C9C8B30BB8}" type="presOf" srcId="{A8FD41CC-EAFE-044B-A57D-339380DB62AA}" destId="{FACFEAF2-F70A-A94F-BAA8-0C514BE8D410}" srcOrd="0" destOrd="0" presId="urn:microsoft.com/office/officeart/2005/8/layout/orgChart1"/>
    <dgm:cxn modelId="{7698A661-F0FD-4545-906E-E992DD2C77A7}" srcId="{F47F4A75-AA4A-4347-BCBA-D8FF2548774A}" destId="{4443E055-779B-4445-82F1-25659557ACAE}" srcOrd="1" destOrd="0" parTransId="{7C91DDC6-7B9F-8A44-A48D-E77A817505E4}" sibTransId="{E88F5698-CEC7-D941-BA91-990511A82A8C}"/>
    <dgm:cxn modelId="{C4CBBF63-99C1-BD4D-9669-2808CD2C1624}" srcId="{7F3061B9-39B5-5A4C-A760-C60B0EF58C7C}" destId="{62F76FD2-39BA-0648-BD9B-2055B50980EC}" srcOrd="1" destOrd="0" parTransId="{957B44B5-629B-2E45-81E1-36B4B6FEAB68}" sibTransId="{7CC45D43-0528-1C40-9B09-13BC15B9E6DC}"/>
    <dgm:cxn modelId="{8292FA63-8F5B-E844-8B3C-769988220627}" type="presOf" srcId="{62F76FD2-39BA-0648-BD9B-2055B50980EC}" destId="{C709CC1B-F7B1-CC49-8602-D9778EA0E405}" srcOrd="1" destOrd="0" presId="urn:microsoft.com/office/officeart/2005/8/layout/orgChart1"/>
    <dgm:cxn modelId="{939D5D65-7963-DF40-BECC-ECCA641BE54A}" type="presOf" srcId="{25FB23EE-C2AE-C043-ABD3-494563906F58}" destId="{72C14BB5-4636-1E40-A1E9-DBE077290F2E}" srcOrd="0" destOrd="0" presId="urn:microsoft.com/office/officeart/2005/8/layout/orgChart1"/>
    <dgm:cxn modelId="{905A7C6D-5BE1-7B43-A775-CE49BB259F48}" type="presOf" srcId="{79606135-1251-4E4D-816C-778CD342B722}" destId="{A12D3635-2F2D-C646-BBB2-6373F9F59A8F}" srcOrd="1" destOrd="0" presId="urn:microsoft.com/office/officeart/2005/8/layout/orgChart1"/>
    <dgm:cxn modelId="{0E241A6F-BDC9-8F4F-9210-7A4BCFB3B1BE}" srcId="{A271A50B-EF7C-B848-9E99-48C69CCE2EF6}" destId="{EB17F8D2-A483-424C-A027-016C6278E6FB}" srcOrd="0" destOrd="0" parTransId="{32199F30-D148-8341-8C27-E1A30F736E84}" sibTransId="{44D28A1B-5C3F-4C4B-A3BA-6C5A891CF4D5}"/>
    <dgm:cxn modelId="{BF04D36F-7FE2-BB40-B5CD-A1A99F6F8FC6}" type="presOf" srcId="{9DA67321-5D02-2642-BBF3-26FD57DBE661}" destId="{39AFCFBD-81BA-C046-A68D-0990722790C0}" srcOrd="0" destOrd="0" presId="urn:microsoft.com/office/officeart/2005/8/layout/orgChart1"/>
    <dgm:cxn modelId="{879DC270-1B24-CC41-8FA9-0C942657A4C6}" type="presOf" srcId="{F47F4A75-AA4A-4347-BCBA-D8FF2548774A}" destId="{8761BC98-A1C9-F64B-BE8E-223C2D792095}" srcOrd="1" destOrd="0" presId="urn:microsoft.com/office/officeart/2005/8/layout/orgChart1"/>
    <dgm:cxn modelId="{DF086572-8B8C-F44F-94B8-E1EF4669271B}" type="presOf" srcId="{72FFDCED-960E-1743-A8BC-17B897AFA750}" destId="{A89BF75C-8EC5-4243-82E7-571D0ABD728C}" srcOrd="0" destOrd="0" presId="urn:microsoft.com/office/officeart/2005/8/layout/orgChart1"/>
    <dgm:cxn modelId="{792B3079-B843-D94E-896E-79F3B2B6B9C5}" srcId="{D0BA907F-E132-5647-93DC-B94EBB2F5725}" destId="{79606135-1251-4E4D-816C-778CD342B722}" srcOrd="0" destOrd="0" parTransId="{25FB23EE-C2AE-C043-ABD3-494563906F58}" sibTransId="{5D6E063F-6F06-A542-90F3-EDFD67215337}"/>
    <dgm:cxn modelId="{31CE8984-D510-A543-BA0D-7136AB7B6607}" type="presOf" srcId="{7F3061B9-39B5-5A4C-A760-C60B0EF58C7C}" destId="{86780F32-B00C-494B-86B3-EF71B9B6FA99}" srcOrd="0" destOrd="0" presId="urn:microsoft.com/office/officeart/2005/8/layout/orgChart1"/>
    <dgm:cxn modelId="{43905085-3854-414C-9362-956BC9F891B1}" type="presOf" srcId="{BEFC2DE2-37AA-354F-B954-9BE39C2721F3}" destId="{978899D1-55D7-F740-A947-5B8945DEEF1D}" srcOrd="0" destOrd="0" presId="urn:microsoft.com/office/officeart/2005/8/layout/orgChart1"/>
    <dgm:cxn modelId="{576F6A86-9DD5-A54F-9103-2DA9493B2B5C}" type="presOf" srcId="{4443E055-779B-4445-82F1-25659557ACAE}" destId="{88B16C46-54F5-5A4F-B3A3-5ECEB18411B9}" srcOrd="0" destOrd="0" presId="urn:microsoft.com/office/officeart/2005/8/layout/orgChart1"/>
    <dgm:cxn modelId="{B810FE8C-4FB1-1E4F-A665-5A72A701B1A0}" srcId="{79606135-1251-4E4D-816C-778CD342B722}" destId="{EF1BEDCF-5F5D-584F-8174-FF8AA5D075C2}" srcOrd="0" destOrd="0" parTransId="{D2DB2625-D857-8442-AD50-FC05B18CB19F}" sibTransId="{462A0C70-A639-E449-8DA7-7CFFD13F94C8}"/>
    <dgm:cxn modelId="{ED6C998D-F478-AF41-879E-E052C0DD5E0C}" type="presOf" srcId="{D0BA907F-E132-5647-93DC-B94EBB2F5725}" destId="{CC14783F-DD2C-994F-A118-ACD0A72B4C0A}" srcOrd="0" destOrd="0" presId="urn:microsoft.com/office/officeart/2005/8/layout/orgChart1"/>
    <dgm:cxn modelId="{1355758F-6161-6B41-8F4B-9CFBECA34465}" srcId="{4898C658-A0BA-3749-ABA1-84C87CF0175B}" destId="{09F1890D-DA64-AE47-BA97-31B43F3D74C5}" srcOrd="1" destOrd="0" parTransId="{B2092026-5281-4E44-8A87-3265E197B9E1}" sibTransId="{E8444277-56E8-2647-8F8B-B4B65F371038}"/>
    <dgm:cxn modelId="{B0AECA8F-7D90-EF49-BCA6-1D0D24A51EC9}" srcId="{4898C658-A0BA-3749-ABA1-84C87CF0175B}" destId="{A8FD41CC-EAFE-044B-A57D-339380DB62AA}" srcOrd="0" destOrd="0" parTransId="{74B7D367-45F5-2B4E-BAB1-BF16E4E2F7B9}" sibTransId="{7DE3FB2E-CCD8-A440-A455-4B602205CCA8}"/>
    <dgm:cxn modelId="{25694A97-192A-8D48-9666-9B6C29D67C87}" type="presOf" srcId="{EF1BEDCF-5F5D-584F-8174-FF8AA5D075C2}" destId="{2F33E7DB-4268-CE43-9750-03527ED72580}" srcOrd="0" destOrd="0" presId="urn:microsoft.com/office/officeart/2005/8/layout/orgChart1"/>
    <dgm:cxn modelId="{1F3C6B99-9E05-334F-AF17-84569865C2B9}" srcId="{EB17F8D2-A483-424C-A027-016C6278E6FB}" destId="{FDBDF8FA-7C8C-C742-8EFF-8A73A5AB3B26}" srcOrd="0" destOrd="0" parTransId="{DFC8B9CE-E344-1644-A085-882358625ABC}" sibTransId="{39210A33-123D-3E4A-B535-A8776997D017}"/>
    <dgm:cxn modelId="{F6879099-DA4D-F744-A702-888A899CB8F1}" type="presOf" srcId="{5FE5AFC8-A54F-FC4C-B54A-B2F76D9B96BD}" destId="{8315EDF0-E9C8-4C4D-95DB-6556E5FEFB6F}" srcOrd="1" destOrd="0" presId="urn:microsoft.com/office/officeart/2005/8/layout/orgChart1"/>
    <dgm:cxn modelId="{69C7B699-4EB0-B242-B38D-EB37A2CD6069}" type="presOf" srcId="{4E7D941C-17ED-EB40-BEE1-330CD23D1BA4}" destId="{BC3C56AC-4AD0-EB4F-B764-D4CB55C04F46}" srcOrd="0" destOrd="0" presId="urn:microsoft.com/office/officeart/2005/8/layout/orgChart1"/>
    <dgm:cxn modelId="{45DEF19F-0985-174D-B128-DD52640D4EDA}" type="presOf" srcId="{F47F4A75-AA4A-4347-BCBA-D8FF2548774A}" destId="{F57EEFB3-CC29-B74B-91C4-2A44B049EEC0}" srcOrd="0" destOrd="0" presId="urn:microsoft.com/office/officeart/2005/8/layout/orgChart1"/>
    <dgm:cxn modelId="{1311DEA2-F05A-5F48-82B2-8C613115DFBD}" srcId="{FDBDF8FA-7C8C-C742-8EFF-8A73A5AB3B26}" destId="{72FFDCED-960E-1743-A8BC-17B897AFA750}" srcOrd="1" destOrd="0" parTransId="{33E0D5C0-70A6-704E-B651-B2FF8C720050}" sibTransId="{E9186553-3F5C-3947-87DC-2D7C6540A144}"/>
    <dgm:cxn modelId="{125671A3-C69E-1F41-91DC-7D09C5A7215D}" srcId="{EB17F8D2-A483-424C-A027-016C6278E6FB}" destId="{6C3AB021-39CB-154B-9B87-A9A8D8D5BA8E}" srcOrd="1" destOrd="0" parTransId="{D6003EEA-757E-6A4A-B5B9-458FDF5A2B42}" sibTransId="{27425851-946F-6740-81F0-66A29F4652C4}"/>
    <dgm:cxn modelId="{4F2B60B4-08C8-7C45-96DD-36EE6AE630AA}" srcId="{F47F4A75-AA4A-4347-BCBA-D8FF2548774A}" destId="{7F3061B9-39B5-5A4C-A760-C60B0EF58C7C}" srcOrd="0" destOrd="0" parTransId="{B7F62E6E-CD7C-1643-ACAA-DB839EA91761}" sibTransId="{D6EAA308-A87D-FD4A-8242-01F005B81081}"/>
    <dgm:cxn modelId="{8401D5B6-153C-D543-9C41-818753C2D13C}" type="presOf" srcId="{B7F62E6E-CD7C-1643-ACAA-DB839EA91761}" destId="{66C6E233-017C-754F-A428-BC3EC60272F6}" srcOrd="0" destOrd="0" presId="urn:microsoft.com/office/officeart/2005/8/layout/orgChart1"/>
    <dgm:cxn modelId="{564F24C0-E9E3-B448-85D9-F2593BBDAF04}" type="presOf" srcId="{D6003EEA-757E-6A4A-B5B9-458FDF5A2B42}" destId="{336A825A-975D-9046-94B5-36C8FA337BFD}" srcOrd="0" destOrd="0" presId="urn:microsoft.com/office/officeart/2005/8/layout/orgChart1"/>
    <dgm:cxn modelId="{8CAC2DC1-B4F9-2C43-AC17-C7A02253CA98}" type="presOf" srcId="{EB17F8D2-A483-424C-A027-016C6278E6FB}" destId="{B87C3D8D-5A27-6A4A-883E-C3749B4F1C17}" srcOrd="1" destOrd="0" presId="urn:microsoft.com/office/officeart/2005/8/layout/orgChart1"/>
    <dgm:cxn modelId="{FE7F3DC2-3B2A-364A-91B2-7DE3D0543DB6}" type="presOf" srcId="{4443E055-779B-4445-82F1-25659557ACAE}" destId="{58F164A4-51B2-3644-80C4-07D79CC224CA}" srcOrd="1" destOrd="0" presId="urn:microsoft.com/office/officeart/2005/8/layout/orgChart1"/>
    <dgm:cxn modelId="{60B35EC3-06C7-9D44-92C4-77C982179F74}" type="presOf" srcId="{B2092026-5281-4E44-8A87-3265E197B9E1}" destId="{CEB37C94-3B46-004C-AE3C-985C66F1B131}" srcOrd="0" destOrd="0" presId="urn:microsoft.com/office/officeart/2005/8/layout/orgChart1"/>
    <dgm:cxn modelId="{E63BA6C6-4339-8040-9DE8-2C203EEDBA55}" type="presOf" srcId="{327C909F-4EBF-2744-BD6E-25FA9C4D2FAF}" destId="{46F661A1-B5E5-1F4E-B32F-F26DC941222E}" srcOrd="0" destOrd="0" presId="urn:microsoft.com/office/officeart/2005/8/layout/orgChart1"/>
    <dgm:cxn modelId="{DC9CA5CB-8DAB-3E49-AE25-35DA8002B508}" type="presOf" srcId="{FDBDF8FA-7C8C-C742-8EFF-8A73A5AB3B26}" destId="{CC3CFA49-3012-ED46-9666-2368F90A1A6B}" srcOrd="1" destOrd="0" presId="urn:microsoft.com/office/officeart/2005/8/layout/orgChart1"/>
    <dgm:cxn modelId="{FC37E2CB-27EB-3447-84CD-408288E42F54}" type="presOf" srcId="{938D4BEA-AA48-C04B-8593-F5DF035C9840}" destId="{9DE9D66B-68FC-5F41-829E-470918BF693B}" srcOrd="0" destOrd="0" presId="urn:microsoft.com/office/officeart/2005/8/layout/orgChart1"/>
    <dgm:cxn modelId="{3C8C72D0-1029-AB48-AF98-6C86C7B9A0CB}" type="presOf" srcId="{7EF2F82F-98CB-1547-8EA6-68CA634D1634}" destId="{E0C03162-FE15-7946-9162-5973C91FB9CA}" srcOrd="1" destOrd="0" presId="urn:microsoft.com/office/officeart/2005/8/layout/orgChart1"/>
    <dgm:cxn modelId="{E93BCAD3-BC75-F844-B231-8CE96EA3F0B9}" type="presOf" srcId="{4CE25981-CA50-854C-B470-C44EC93FF042}" destId="{F741065B-1EB1-6F45-AA6B-CFD4ABC2845A}" srcOrd="1" destOrd="0" presId="urn:microsoft.com/office/officeart/2005/8/layout/orgChart1"/>
    <dgm:cxn modelId="{9219FDD5-01AA-D248-9734-53FE43EDDA37}" srcId="{7F3061B9-39B5-5A4C-A760-C60B0EF58C7C}" destId="{4CE25981-CA50-854C-B470-C44EC93FF042}" srcOrd="0" destOrd="0" parTransId="{BE475B88-3B34-AC4E-A4A7-14E8C5AB54B4}" sibTransId="{DA5E4A29-188D-BD4F-A183-F3850E69C75F}"/>
    <dgm:cxn modelId="{1350B5D9-EA5D-8B40-9C40-49CB3721952B}" type="presOf" srcId="{7EF2F82F-98CB-1547-8EA6-68CA634D1634}" destId="{6229A16E-91C4-8A48-9D64-600BA2F52434}" srcOrd="0" destOrd="0" presId="urn:microsoft.com/office/officeart/2005/8/layout/orgChart1"/>
    <dgm:cxn modelId="{739299DB-237F-C145-910E-A0BBAACC466B}" srcId="{FDBDF8FA-7C8C-C742-8EFF-8A73A5AB3B26}" destId="{D0BA907F-E132-5647-93DC-B94EBB2F5725}" srcOrd="0" destOrd="0" parTransId="{9DA67321-5D02-2642-BBF3-26FD57DBE661}" sibTransId="{4FE8DE46-9119-F74E-9B41-3F2D8B627EA0}"/>
    <dgm:cxn modelId="{71B373DC-3D66-6043-B411-B21FB8281F8D}" type="presOf" srcId="{BE475B88-3B34-AC4E-A4A7-14E8C5AB54B4}" destId="{D81355E1-24A3-DF48-AC6C-C2ED963A6C21}" srcOrd="0" destOrd="0" presId="urn:microsoft.com/office/officeart/2005/8/layout/orgChart1"/>
    <dgm:cxn modelId="{32C98BDF-D444-5945-B980-34DB793EFDDE}" type="presOf" srcId="{DFC8B9CE-E344-1644-A085-882358625ABC}" destId="{A0B83C15-6A02-CA44-B7F0-94BBE1229F80}" srcOrd="0" destOrd="0" presId="urn:microsoft.com/office/officeart/2005/8/layout/orgChart1"/>
    <dgm:cxn modelId="{C0DBE4E0-B059-1941-BB93-FFCDF79B84BA}" srcId="{D0BA907F-E132-5647-93DC-B94EBB2F5725}" destId="{7EF2F82F-98CB-1547-8EA6-68CA634D1634}" srcOrd="1" destOrd="0" parTransId="{4E7D941C-17ED-EB40-BEE1-330CD23D1BA4}" sibTransId="{E82F7213-10F1-154B-A3B9-598A6DFCBFBD}"/>
    <dgm:cxn modelId="{EA5F63E3-3423-B44F-8111-4F631A519B6E}" srcId="{79606135-1251-4E4D-816C-778CD342B722}" destId="{4898C658-A0BA-3749-ABA1-84C87CF0175B}" srcOrd="1" destOrd="0" parTransId="{F1E9A152-E8CB-F840-B73C-77D215332844}" sibTransId="{EEB026BF-5ADE-1E46-A750-2455FA3E6B2C}"/>
    <dgm:cxn modelId="{B88CEFE6-CC16-064B-AC86-90A22A775AE6}" type="presOf" srcId="{09F1890D-DA64-AE47-BA97-31B43F3D74C5}" destId="{AB418AD8-4C30-464F-B718-0A8B53FDBE51}" srcOrd="0" destOrd="0" presId="urn:microsoft.com/office/officeart/2005/8/layout/orgChart1"/>
    <dgm:cxn modelId="{961CF5EC-7AAF-0E44-9157-B08FE2C96D84}" type="presOf" srcId="{D0BA907F-E132-5647-93DC-B94EBB2F5725}" destId="{26C9B89E-3FE4-D54B-BA53-C69ADB5A1B58}" srcOrd="1" destOrd="0" presId="urn:microsoft.com/office/officeart/2005/8/layout/orgChart1"/>
    <dgm:cxn modelId="{DE934FF0-E668-B847-A61F-D639F3561704}" type="presOf" srcId="{72FFDCED-960E-1743-A8BC-17B897AFA750}" destId="{270FA235-3480-7647-9423-446284B360D1}" srcOrd="1" destOrd="0" presId="urn:microsoft.com/office/officeart/2005/8/layout/orgChart1"/>
    <dgm:cxn modelId="{80BF51F0-2ECB-914D-91E6-676CDE21E1AD}" type="presOf" srcId="{A8FD41CC-EAFE-044B-A57D-339380DB62AA}" destId="{75304AB9-9D5F-FB47-93E4-433EF26C0C51}" srcOrd="1" destOrd="0" presId="urn:microsoft.com/office/officeart/2005/8/layout/orgChart1"/>
    <dgm:cxn modelId="{C6C1D9F6-4F79-5841-ADF9-AD3A2D7F742B}" type="presOf" srcId="{4898C658-A0BA-3749-ABA1-84C87CF0175B}" destId="{FBD7FCA7-8486-274E-97DA-9EE0D9EB6F88}" srcOrd="1" destOrd="0" presId="urn:microsoft.com/office/officeart/2005/8/layout/orgChart1"/>
    <dgm:cxn modelId="{F1096BF7-6E6C-334F-8A3D-7487AF5489B9}" type="presOf" srcId="{5FE5AFC8-A54F-FC4C-B54A-B2F76D9B96BD}" destId="{35AEEA03-8C4D-BA40-B5D4-D0E6E4EB1D75}" srcOrd="0" destOrd="0" presId="urn:microsoft.com/office/officeart/2005/8/layout/orgChart1"/>
    <dgm:cxn modelId="{B11D3DFD-8CBD-CB4B-BE8D-5B112AF1F187}" srcId="{09F1890D-DA64-AE47-BA97-31B43F3D74C5}" destId="{F47F4A75-AA4A-4347-BCBA-D8FF2548774A}" srcOrd="0" destOrd="0" parTransId="{E249ADE1-EA85-504B-BEC7-1E8320F33355}" sibTransId="{1C8458EB-CAB4-7B43-B912-0501FD22CA49}"/>
    <dgm:cxn modelId="{DEF52D09-94EA-FA44-8A17-642F6069A1C4}" type="presParOf" srcId="{BE6B608C-6898-0C48-86FB-811B78FDA8C4}" destId="{308D80CA-368D-F942-8594-6E14188A46E2}" srcOrd="0" destOrd="0" presId="urn:microsoft.com/office/officeart/2005/8/layout/orgChart1"/>
    <dgm:cxn modelId="{623C3F89-A04A-8A48-A0AE-7C0D66EC7851}" type="presParOf" srcId="{308D80CA-368D-F942-8594-6E14188A46E2}" destId="{9C93DB24-17D8-EB44-87EC-1A957BD3E903}" srcOrd="0" destOrd="0" presId="urn:microsoft.com/office/officeart/2005/8/layout/orgChart1"/>
    <dgm:cxn modelId="{AB67ED86-F329-D740-AD00-D61861A37DC7}" type="presParOf" srcId="{9C93DB24-17D8-EB44-87EC-1A957BD3E903}" destId="{212B242A-8E27-944C-892B-44E66061DB0A}" srcOrd="0" destOrd="0" presId="urn:microsoft.com/office/officeart/2005/8/layout/orgChart1"/>
    <dgm:cxn modelId="{05264085-07BE-2D40-BD7A-97C3BEE7849E}" type="presParOf" srcId="{9C93DB24-17D8-EB44-87EC-1A957BD3E903}" destId="{B87C3D8D-5A27-6A4A-883E-C3749B4F1C17}" srcOrd="1" destOrd="0" presId="urn:microsoft.com/office/officeart/2005/8/layout/orgChart1"/>
    <dgm:cxn modelId="{DDF5ACCD-22FF-8045-9F52-F69971EF3319}" type="presParOf" srcId="{308D80CA-368D-F942-8594-6E14188A46E2}" destId="{85812011-EF3D-904D-AD09-887582BA0C6F}" srcOrd="1" destOrd="0" presId="urn:microsoft.com/office/officeart/2005/8/layout/orgChart1"/>
    <dgm:cxn modelId="{30579991-46CC-4F47-B05C-251086A27A24}" type="presParOf" srcId="{85812011-EF3D-904D-AD09-887582BA0C6F}" destId="{A0B83C15-6A02-CA44-B7F0-94BBE1229F80}" srcOrd="0" destOrd="0" presId="urn:microsoft.com/office/officeart/2005/8/layout/orgChart1"/>
    <dgm:cxn modelId="{2CD1CFD8-3FEB-054F-8F54-604DDDA6767A}" type="presParOf" srcId="{85812011-EF3D-904D-AD09-887582BA0C6F}" destId="{47B0F720-80D8-DD4E-A66B-9B241C0F1D7A}" srcOrd="1" destOrd="0" presId="urn:microsoft.com/office/officeart/2005/8/layout/orgChart1"/>
    <dgm:cxn modelId="{357CAE07-0EDC-754D-B88C-6A422BA4B6E5}" type="presParOf" srcId="{47B0F720-80D8-DD4E-A66B-9B241C0F1D7A}" destId="{B2A62F9F-D702-EC4E-B07A-823AE32FD6A4}" srcOrd="0" destOrd="0" presId="urn:microsoft.com/office/officeart/2005/8/layout/orgChart1"/>
    <dgm:cxn modelId="{76DED86E-B18F-7B4F-832B-84597FC5A5A2}" type="presParOf" srcId="{B2A62F9F-D702-EC4E-B07A-823AE32FD6A4}" destId="{6AE1B785-1101-3748-9418-6CAE47B6F07B}" srcOrd="0" destOrd="0" presId="urn:microsoft.com/office/officeart/2005/8/layout/orgChart1"/>
    <dgm:cxn modelId="{906D0989-4A10-7448-9975-E1D641278F6A}" type="presParOf" srcId="{B2A62F9F-D702-EC4E-B07A-823AE32FD6A4}" destId="{CC3CFA49-3012-ED46-9666-2368F90A1A6B}" srcOrd="1" destOrd="0" presId="urn:microsoft.com/office/officeart/2005/8/layout/orgChart1"/>
    <dgm:cxn modelId="{46E0DD4D-22D2-2C4B-97C5-0F9690F0C4DA}" type="presParOf" srcId="{47B0F720-80D8-DD4E-A66B-9B241C0F1D7A}" destId="{F7AF68FA-7F96-5F42-864F-E7BD92B5E579}" srcOrd="1" destOrd="0" presId="urn:microsoft.com/office/officeart/2005/8/layout/orgChart1"/>
    <dgm:cxn modelId="{0DF51957-F9B7-8440-B778-1055F3CC3D57}" type="presParOf" srcId="{F7AF68FA-7F96-5F42-864F-E7BD92B5E579}" destId="{39AFCFBD-81BA-C046-A68D-0990722790C0}" srcOrd="0" destOrd="0" presId="urn:microsoft.com/office/officeart/2005/8/layout/orgChart1"/>
    <dgm:cxn modelId="{0B19111E-A3F8-9044-A561-2B08E2934E36}" type="presParOf" srcId="{F7AF68FA-7F96-5F42-864F-E7BD92B5E579}" destId="{6AD8104B-0E60-4847-BFF4-2B03D72C75F8}" srcOrd="1" destOrd="0" presId="urn:microsoft.com/office/officeart/2005/8/layout/orgChart1"/>
    <dgm:cxn modelId="{1128DE93-1C45-2B4E-B082-1557968D1CBD}" type="presParOf" srcId="{6AD8104B-0E60-4847-BFF4-2B03D72C75F8}" destId="{5C1984AA-03CE-3642-9287-ACC1612CDE70}" srcOrd="0" destOrd="0" presId="urn:microsoft.com/office/officeart/2005/8/layout/orgChart1"/>
    <dgm:cxn modelId="{3BEB83F7-E775-324A-88F8-F93CA5023650}" type="presParOf" srcId="{5C1984AA-03CE-3642-9287-ACC1612CDE70}" destId="{CC14783F-DD2C-994F-A118-ACD0A72B4C0A}" srcOrd="0" destOrd="0" presId="urn:microsoft.com/office/officeart/2005/8/layout/orgChart1"/>
    <dgm:cxn modelId="{774B930F-AE31-DE4D-A3C0-60A2B1687547}" type="presParOf" srcId="{5C1984AA-03CE-3642-9287-ACC1612CDE70}" destId="{26C9B89E-3FE4-D54B-BA53-C69ADB5A1B58}" srcOrd="1" destOrd="0" presId="urn:microsoft.com/office/officeart/2005/8/layout/orgChart1"/>
    <dgm:cxn modelId="{266A30E0-C304-2046-8019-91ECF0EEBB8B}" type="presParOf" srcId="{6AD8104B-0E60-4847-BFF4-2B03D72C75F8}" destId="{0BA1B775-9E67-1543-8469-CA6FD64B9640}" srcOrd="1" destOrd="0" presId="urn:microsoft.com/office/officeart/2005/8/layout/orgChart1"/>
    <dgm:cxn modelId="{FCBC9617-44B1-6E42-918D-57E113C5BECE}" type="presParOf" srcId="{0BA1B775-9E67-1543-8469-CA6FD64B9640}" destId="{72C14BB5-4636-1E40-A1E9-DBE077290F2E}" srcOrd="0" destOrd="0" presId="urn:microsoft.com/office/officeart/2005/8/layout/orgChart1"/>
    <dgm:cxn modelId="{6D59DFFE-FCB5-534B-986B-EEC6AF17C470}" type="presParOf" srcId="{0BA1B775-9E67-1543-8469-CA6FD64B9640}" destId="{7938F82C-9026-874C-9D08-E49BEC537EA8}" srcOrd="1" destOrd="0" presId="urn:microsoft.com/office/officeart/2005/8/layout/orgChart1"/>
    <dgm:cxn modelId="{43ADF90D-123E-4440-9859-1B38D676B41A}" type="presParOf" srcId="{7938F82C-9026-874C-9D08-E49BEC537EA8}" destId="{3AABA3A4-3E5B-C14B-A66B-8E774E6A1715}" srcOrd="0" destOrd="0" presId="urn:microsoft.com/office/officeart/2005/8/layout/orgChart1"/>
    <dgm:cxn modelId="{B8F42E7D-21D0-C548-A07C-A431C2A1ECDC}" type="presParOf" srcId="{3AABA3A4-3E5B-C14B-A66B-8E774E6A1715}" destId="{3447BD30-7E8E-9E4A-B73B-6C34CC61DEDD}" srcOrd="0" destOrd="0" presId="urn:microsoft.com/office/officeart/2005/8/layout/orgChart1"/>
    <dgm:cxn modelId="{1CE9DEA9-D2BE-D741-AF94-B1F9A70E1002}" type="presParOf" srcId="{3AABA3A4-3E5B-C14B-A66B-8E774E6A1715}" destId="{A12D3635-2F2D-C646-BBB2-6373F9F59A8F}" srcOrd="1" destOrd="0" presId="urn:microsoft.com/office/officeart/2005/8/layout/orgChart1"/>
    <dgm:cxn modelId="{7D39AD48-F3A0-534C-8E0E-5F9AC5D27BB9}" type="presParOf" srcId="{7938F82C-9026-874C-9D08-E49BEC537EA8}" destId="{112A5199-6421-E747-8722-E128C0242876}" srcOrd="1" destOrd="0" presId="urn:microsoft.com/office/officeart/2005/8/layout/orgChart1"/>
    <dgm:cxn modelId="{9F33DDEE-1F70-0844-A9E0-95D0B8084F32}" type="presParOf" srcId="{112A5199-6421-E747-8722-E128C0242876}" destId="{E9C6F273-C3D2-3D42-ABE4-13798346483E}" srcOrd="0" destOrd="0" presId="urn:microsoft.com/office/officeart/2005/8/layout/orgChart1"/>
    <dgm:cxn modelId="{412AEF20-C861-3043-9C52-FC602EC509C5}" type="presParOf" srcId="{112A5199-6421-E747-8722-E128C0242876}" destId="{56236968-182F-2740-BAB4-76D87B674C34}" srcOrd="1" destOrd="0" presId="urn:microsoft.com/office/officeart/2005/8/layout/orgChart1"/>
    <dgm:cxn modelId="{9533EA7A-C011-FF4D-8F7D-F376D44BD7E9}" type="presParOf" srcId="{56236968-182F-2740-BAB4-76D87B674C34}" destId="{1086F0F6-E9DF-7E4F-8A23-E966794428AC}" srcOrd="0" destOrd="0" presId="urn:microsoft.com/office/officeart/2005/8/layout/orgChart1"/>
    <dgm:cxn modelId="{6CF19013-3BF2-3E42-8DDF-43D35D7653B9}" type="presParOf" srcId="{1086F0F6-E9DF-7E4F-8A23-E966794428AC}" destId="{2F33E7DB-4268-CE43-9750-03527ED72580}" srcOrd="0" destOrd="0" presId="urn:microsoft.com/office/officeart/2005/8/layout/orgChart1"/>
    <dgm:cxn modelId="{9E55B4E6-5695-2048-8F64-E0E7648B72B5}" type="presParOf" srcId="{1086F0F6-E9DF-7E4F-8A23-E966794428AC}" destId="{1614543A-D746-8D41-9DB5-91BBC127A79B}" srcOrd="1" destOrd="0" presId="urn:microsoft.com/office/officeart/2005/8/layout/orgChart1"/>
    <dgm:cxn modelId="{B59E8658-32B9-6B4A-90CA-06F407A0BB17}" type="presParOf" srcId="{56236968-182F-2740-BAB4-76D87B674C34}" destId="{04AC1719-BF29-0A44-97D3-D63C8AC164A6}" srcOrd="1" destOrd="0" presId="urn:microsoft.com/office/officeart/2005/8/layout/orgChart1"/>
    <dgm:cxn modelId="{6150CDDA-7A45-094D-89AD-313224AB5859}" type="presParOf" srcId="{56236968-182F-2740-BAB4-76D87B674C34}" destId="{66DA1E9B-B607-ED48-9E5F-F52A5E0E6BC7}" srcOrd="2" destOrd="0" presId="urn:microsoft.com/office/officeart/2005/8/layout/orgChart1"/>
    <dgm:cxn modelId="{25181948-B8D2-FB4D-B669-BBBF0BC30188}" type="presParOf" srcId="{112A5199-6421-E747-8722-E128C0242876}" destId="{B03A338F-C9A7-8B42-86AD-2279AE5A7E1F}" srcOrd="2" destOrd="0" presId="urn:microsoft.com/office/officeart/2005/8/layout/orgChart1"/>
    <dgm:cxn modelId="{59273E26-AC39-8B4F-A937-EA3E9DF1AC0B}" type="presParOf" srcId="{112A5199-6421-E747-8722-E128C0242876}" destId="{3E4575FC-B526-DB4A-8E9C-8F57C7ADCD2F}" srcOrd="3" destOrd="0" presId="urn:microsoft.com/office/officeart/2005/8/layout/orgChart1"/>
    <dgm:cxn modelId="{FF59981A-C634-774D-9898-4C08BE5B0095}" type="presParOf" srcId="{3E4575FC-B526-DB4A-8E9C-8F57C7ADCD2F}" destId="{8F6E2C0B-AE9B-3246-8331-366D927F7C69}" srcOrd="0" destOrd="0" presId="urn:microsoft.com/office/officeart/2005/8/layout/orgChart1"/>
    <dgm:cxn modelId="{5650DA5E-8523-FD43-969A-BF5A6F9ED20B}" type="presParOf" srcId="{8F6E2C0B-AE9B-3246-8331-366D927F7C69}" destId="{7196B660-26E1-6249-BC09-AAD50E5C1E89}" srcOrd="0" destOrd="0" presId="urn:microsoft.com/office/officeart/2005/8/layout/orgChart1"/>
    <dgm:cxn modelId="{6622C0F6-B0C4-A144-A0D2-B6E7FBC52C65}" type="presParOf" srcId="{8F6E2C0B-AE9B-3246-8331-366D927F7C69}" destId="{FBD7FCA7-8486-274E-97DA-9EE0D9EB6F88}" srcOrd="1" destOrd="0" presId="urn:microsoft.com/office/officeart/2005/8/layout/orgChart1"/>
    <dgm:cxn modelId="{0CE960AA-AF32-5E4A-9337-065E3614658F}" type="presParOf" srcId="{3E4575FC-B526-DB4A-8E9C-8F57C7ADCD2F}" destId="{E9239F45-F1F3-144F-A067-6F033B84A0E5}" srcOrd="1" destOrd="0" presId="urn:microsoft.com/office/officeart/2005/8/layout/orgChart1"/>
    <dgm:cxn modelId="{ADA07BC1-D91C-EB47-85F6-39A0C091FAF2}" type="presParOf" srcId="{E9239F45-F1F3-144F-A067-6F033B84A0E5}" destId="{6BDF6C5A-5438-C445-B952-4A114BF4AAF5}" srcOrd="0" destOrd="0" presId="urn:microsoft.com/office/officeart/2005/8/layout/orgChart1"/>
    <dgm:cxn modelId="{52A826A7-E723-3642-85CC-E7604FB05F19}" type="presParOf" srcId="{E9239F45-F1F3-144F-A067-6F033B84A0E5}" destId="{C9C458F4-3E4C-6D47-8981-0B68B7EA00A4}" srcOrd="1" destOrd="0" presId="urn:microsoft.com/office/officeart/2005/8/layout/orgChart1"/>
    <dgm:cxn modelId="{9B844D98-2D2C-0346-B168-41102462FA20}" type="presParOf" srcId="{C9C458F4-3E4C-6D47-8981-0B68B7EA00A4}" destId="{6BC6F42B-FECE-A649-A1F3-8706F3B98273}" srcOrd="0" destOrd="0" presId="urn:microsoft.com/office/officeart/2005/8/layout/orgChart1"/>
    <dgm:cxn modelId="{5CF1253E-F514-3F43-BAF8-E3567757BE94}" type="presParOf" srcId="{6BC6F42B-FECE-A649-A1F3-8706F3B98273}" destId="{FACFEAF2-F70A-A94F-BAA8-0C514BE8D410}" srcOrd="0" destOrd="0" presId="urn:microsoft.com/office/officeart/2005/8/layout/orgChart1"/>
    <dgm:cxn modelId="{8730AA11-BDF4-0E49-98DF-0B4B6C0A4494}" type="presParOf" srcId="{6BC6F42B-FECE-A649-A1F3-8706F3B98273}" destId="{75304AB9-9D5F-FB47-93E4-433EF26C0C51}" srcOrd="1" destOrd="0" presId="urn:microsoft.com/office/officeart/2005/8/layout/orgChart1"/>
    <dgm:cxn modelId="{47A0C785-A956-954F-BF6E-95816B2F1806}" type="presParOf" srcId="{C9C458F4-3E4C-6D47-8981-0B68B7EA00A4}" destId="{943A504C-8BB4-F144-A4F7-9EFF868A838C}" srcOrd="1" destOrd="0" presId="urn:microsoft.com/office/officeart/2005/8/layout/orgChart1"/>
    <dgm:cxn modelId="{72A3972A-76F3-F04D-85C5-7FE0C9729D81}" type="presParOf" srcId="{C9C458F4-3E4C-6D47-8981-0B68B7EA00A4}" destId="{E3CA2181-03B2-5146-8F70-A47EBBD0909F}" srcOrd="2" destOrd="0" presId="urn:microsoft.com/office/officeart/2005/8/layout/orgChart1"/>
    <dgm:cxn modelId="{937B97E2-FED5-0845-9483-D82511FA3B47}" type="presParOf" srcId="{E9239F45-F1F3-144F-A067-6F033B84A0E5}" destId="{CEB37C94-3B46-004C-AE3C-985C66F1B131}" srcOrd="2" destOrd="0" presId="urn:microsoft.com/office/officeart/2005/8/layout/orgChart1"/>
    <dgm:cxn modelId="{425C0398-2B8E-0B4E-AF2C-7CD7CD3768DA}" type="presParOf" srcId="{E9239F45-F1F3-144F-A067-6F033B84A0E5}" destId="{853A448B-E664-264E-B764-93B9158AA372}" srcOrd="3" destOrd="0" presId="urn:microsoft.com/office/officeart/2005/8/layout/orgChart1"/>
    <dgm:cxn modelId="{48FA5E11-12E9-0449-B01C-D72959B6F3B6}" type="presParOf" srcId="{853A448B-E664-264E-B764-93B9158AA372}" destId="{3483A73D-45E3-FC43-B955-18513CC1C8FE}" srcOrd="0" destOrd="0" presId="urn:microsoft.com/office/officeart/2005/8/layout/orgChart1"/>
    <dgm:cxn modelId="{07510BDB-C8C8-4745-8C56-DD82953B47E5}" type="presParOf" srcId="{3483A73D-45E3-FC43-B955-18513CC1C8FE}" destId="{AB418AD8-4C30-464F-B718-0A8B53FDBE51}" srcOrd="0" destOrd="0" presId="urn:microsoft.com/office/officeart/2005/8/layout/orgChart1"/>
    <dgm:cxn modelId="{77DDF957-D162-7246-BCD6-099B54C9101A}" type="presParOf" srcId="{3483A73D-45E3-FC43-B955-18513CC1C8FE}" destId="{66722938-EDE4-AC41-9DF9-E48B0117429D}" srcOrd="1" destOrd="0" presId="urn:microsoft.com/office/officeart/2005/8/layout/orgChart1"/>
    <dgm:cxn modelId="{522BC2CA-577F-B745-B7A7-8903B2B54B02}" type="presParOf" srcId="{853A448B-E664-264E-B764-93B9158AA372}" destId="{C4C96299-5B77-B741-A0A6-EAF4CD6FA5AF}" srcOrd="1" destOrd="0" presId="urn:microsoft.com/office/officeart/2005/8/layout/orgChart1"/>
    <dgm:cxn modelId="{8184B12C-18EC-FA40-8218-2EB2FDA4820A}" type="presParOf" srcId="{C4C96299-5B77-B741-A0A6-EAF4CD6FA5AF}" destId="{E3F327A4-36FA-B94D-AC4C-8551620F37E3}" srcOrd="0" destOrd="0" presId="urn:microsoft.com/office/officeart/2005/8/layout/orgChart1"/>
    <dgm:cxn modelId="{B01BBA0B-87EF-724F-A5B5-7AB24512B287}" type="presParOf" srcId="{C4C96299-5B77-B741-A0A6-EAF4CD6FA5AF}" destId="{35414A0F-5A60-DE4A-B799-B8D719A593A1}" srcOrd="1" destOrd="0" presId="urn:microsoft.com/office/officeart/2005/8/layout/orgChart1"/>
    <dgm:cxn modelId="{EC3CF3CC-E977-8F4B-888D-B4BAFF0E0492}" type="presParOf" srcId="{35414A0F-5A60-DE4A-B799-B8D719A593A1}" destId="{974EA817-8D88-F740-A6C1-44892B6F9C55}" srcOrd="0" destOrd="0" presId="urn:microsoft.com/office/officeart/2005/8/layout/orgChart1"/>
    <dgm:cxn modelId="{BC7BE5E7-7F49-384F-91FF-EFC426A33D87}" type="presParOf" srcId="{974EA817-8D88-F740-A6C1-44892B6F9C55}" destId="{F57EEFB3-CC29-B74B-91C4-2A44B049EEC0}" srcOrd="0" destOrd="0" presId="urn:microsoft.com/office/officeart/2005/8/layout/orgChart1"/>
    <dgm:cxn modelId="{DA774B54-3597-CE43-90C4-5B5ACE53040C}" type="presParOf" srcId="{974EA817-8D88-F740-A6C1-44892B6F9C55}" destId="{8761BC98-A1C9-F64B-BE8E-223C2D792095}" srcOrd="1" destOrd="0" presId="urn:microsoft.com/office/officeart/2005/8/layout/orgChart1"/>
    <dgm:cxn modelId="{3C12042C-6934-1542-B859-C57333BCE6F5}" type="presParOf" srcId="{35414A0F-5A60-DE4A-B799-B8D719A593A1}" destId="{2368A206-307C-1C41-8D3B-F68483854B0E}" srcOrd="1" destOrd="0" presId="urn:microsoft.com/office/officeart/2005/8/layout/orgChart1"/>
    <dgm:cxn modelId="{D016DA15-3FD6-0C46-BDBC-37477CCD5EC5}" type="presParOf" srcId="{2368A206-307C-1C41-8D3B-F68483854B0E}" destId="{66C6E233-017C-754F-A428-BC3EC60272F6}" srcOrd="0" destOrd="0" presId="urn:microsoft.com/office/officeart/2005/8/layout/orgChart1"/>
    <dgm:cxn modelId="{598B9BFB-1367-1041-BD3C-E9C43F4CBF59}" type="presParOf" srcId="{2368A206-307C-1C41-8D3B-F68483854B0E}" destId="{03569D5E-B2B6-0140-B851-D83DB88A2FB0}" srcOrd="1" destOrd="0" presId="urn:microsoft.com/office/officeart/2005/8/layout/orgChart1"/>
    <dgm:cxn modelId="{5AA945C2-734E-8D4E-B34F-7C3D6BBF34C8}" type="presParOf" srcId="{03569D5E-B2B6-0140-B851-D83DB88A2FB0}" destId="{EFA13571-A06A-D64A-9878-3FF2631B386B}" srcOrd="0" destOrd="0" presId="urn:microsoft.com/office/officeart/2005/8/layout/orgChart1"/>
    <dgm:cxn modelId="{F8A8C581-7DF7-5140-A2A3-D912AEF6864B}" type="presParOf" srcId="{EFA13571-A06A-D64A-9878-3FF2631B386B}" destId="{86780F32-B00C-494B-86B3-EF71B9B6FA99}" srcOrd="0" destOrd="0" presId="urn:microsoft.com/office/officeart/2005/8/layout/orgChart1"/>
    <dgm:cxn modelId="{0AE233C8-1B66-E048-A276-8F3AEB2B4485}" type="presParOf" srcId="{EFA13571-A06A-D64A-9878-3FF2631B386B}" destId="{394BA357-328C-554F-ABEC-B4977799ECB5}" srcOrd="1" destOrd="0" presId="urn:microsoft.com/office/officeart/2005/8/layout/orgChart1"/>
    <dgm:cxn modelId="{1EED2697-5B97-D64F-AD5C-79BD908192BE}" type="presParOf" srcId="{03569D5E-B2B6-0140-B851-D83DB88A2FB0}" destId="{957C00C6-9853-0844-8713-ADC67368DF6C}" srcOrd="1" destOrd="0" presId="urn:microsoft.com/office/officeart/2005/8/layout/orgChart1"/>
    <dgm:cxn modelId="{48AD548E-E431-024C-B21A-FF07499D3381}" type="presParOf" srcId="{957C00C6-9853-0844-8713-ADC67368DF6C}" destId="{D81355E1-24A3-DF48-AC6C-C2ED963A6C21}" srcOrd="0" destOrd="0" presId="urn:microsoft.com/office/officeart/2005/8/layout/orgChart1"/>
    <dgm:cxn modelId="{5A67458C-DD62-1F4F-ADD1-254A107CADCD}" type="presParOf" srcId="{957C00C6-9853-0844-8713-ADC67368DF6C}" destId="{E68EDDC0-F57F-6B46-8446-6B59850F11CD}" srcOrd="1" destOrd="0" presId="urn:microsoft.com/office/officeart/2005/8/layout/orgChart1"/>
    <dgm:cxn modelId="{0901043A-EB66-CA46-9829-985A76E729C2}" type="presParOf" srcId="{E68EDDC0-F57F-6B46-8446-6B59850F11CD}" destId="{E11DDE9D-D05C-FB40-AF09-CC4FF43B422F}" srcOrd="0" destOrd="0" presId="urn:microsoft.com/office/officeart/2005/8/layout/orgChart1"/>
    <dgm:cxn modelId="{EF7997B4-6B58-C645-ABB7-26819878E6A8}" type="presParOf" srcId="{E11DDE9D-D05C-FB40-AF09-CC4FF43B422F}" destId="{4888625B-1F3C-534E-9BC4-FA6D4496121B}" srcOrd="0" destOrd="0" presId="urn:microsoft.com/office/officeart/2005/8/layout/orgChart1"/>
    <dgm:cxn modelId="{C7E58B8F-0E22-4646-BFC6-A19DAE5C4D04}" type="presParOf" srcId="{E11DDE9D-D05C-FB40-AF09-CC4FF43B422F}" destId="{F741065B-1EB1-6F45-AA6B-CFD4ABC2845A}" srcOrd="1" destOrd="0" presId="urn:microsoft.com/office/officeart/2005/8/layout/orgChart1"/>
    <dgm:cxn modelId="{84F028F8-DFAD-6241-902D-DD226E13C094}" type="presParOf" srcId="{E68EDDC0-F57F-6B46-8446-6B59850F11CD}" destId="{0B85D6DB-3D3D-A14A-A93D-3EC629C368BE}" srcOrd="1" destOrd="0" presId="urn:microsoft.com/office/officeart/2005/8/layout/orgChart1"/>
    <dgm:cxn modelId="{28E9D044-7665-3244-AA54-14433C576083}" type="presParOf" srcId="{E68EDDC0-F57F-6B46-8446-6B59850F11CD}" destId="{AE739B6A-D63E-4F43-A680-DF98667D4B0B}" srcOrd="2" destOrd="0" presId="urn:microsoft.com/office/officeart/2005/8/layout/orgChart1"/>
    <dgm:cxn modelId="{B7E73EF7-011E-BC47-9A72-F49B91386193}" type="presParOf" srcId="{957C00C6-9853-0844-8713-ADC67368DF6C}" destId="{D1CEE245-B213-6442-9511-3D28570CAE3F}" srcOrd="2" destOrd="0" presId="urn:microsoft.com/office/officeart/2005/8/layout/orgChart1"/>
    <dgm:cxn modelId="{1C5F883B-EF7F-4248-AE06-336C22610D7D}" type="presParOf" srcId="{957C00C6-9853-0844-8713-ADC67368DF6C}" destId="{6FA6AB79-C903-6445-BE66-2FAF8F827B62}" srcOrd="3" destOrd="0" presId="urn:microsoft.com/office/officeart/2005/8/layout/orgChart1"/>
    <dgm:cxn modelId="{FEA5D82D-3C0A-6B4C-A8CB-70838833C2A9}" type="presParOf" srcId="{6FA6AB79-C903-6445-BE66-2FAF8F827B62}" destId="{77CDFE11-22A5-2C4F-865A-E9D6D56267C3}" srcOrd="0" destOrd="0" presId="urn:microsoft.com/office/officeart/2005/8/layout/orgChart1"/>
    <dgm:cxn modelId="{9B5BB713-2EED-244D-8521-BA91411DFAFE}" type="presParOf" srcId="{77CDFE11-22A5-2C4F-865A-E9D6D56267C3}" destId="{8FB82E81-95B5-4D49-8075-0D8EB3D83351}" srcOrd="0" destOrd="0" presId="urn:microsoft.com/office/officeart/2005/8/layout/orgChart1"/>
    <dgm:cxn modelId="{1699F3C7-A0C1-C249-8ECA-972A844056DF}" type="presParOf" srcId="{77CDFE11-22A5-2C4F-865A-E9D6D56267C3}" destId="{C709CC1B-F7B1-CC49-8602-D9778EA0E405}" srcOrd="1" destOrd="0" presId="urn:microsoft.com/office/officeart/2005/8/layout/orgChart1"/>
    <dgm:cxn modelId="{96B94E34-A1FD-8C41-B8F3-0FD544786E19}" type="presParOf" srcId="{6FA6AB79-C903-6445-BE66-2FAF8F827B62}" destId="{2E4B5C84-99DB-9648-8624-061E747A78E2}" srcOrd="1" destOrd="0" presId="urn:microsoft.com/office/officeart/2005/8/layout/orgChart1"/>
    <dgm:cxn modelId="{C8D3D545-E6D9-B04A-BE71-03A325DFA5E3}" type="presParOf" srcId="{6FA6AB79-C903-6445-BE66-2FAF8F827B62}" destId="{12D9B747-7255-F04F-9011-95690741398F}" srcOrd="2" destOrd="0" presId="urn:microsoft.com/office/officeart/2005/8/layout/orgChart1"/>
    <dgm:cxn modelId="{7A73EBDA-39A3-DD44-B2CE-0C8FD8E05BFB}" type="presParOf" srcId="{03569D5E-B2B6-0140-B851-D83DB88A2FB0}" destId="{FD65D428-3ED9-4E42-8B59-7D2770D1F5CC}" srcOrd="2" destOrd="0" presId="urn:microsoft.com/office/officeart/2005/8/layout/orgChart1"/>
    <dgm:cxn modelId="{277D7BD1-F4EE-1D4D-98E1-485A18E1B7E6}" type="presParOf" srcId="{2368A206-307C-1C41-8D3B-F68483854B0E}" destId="{FBF09028-2BA3-C043-8F05-CB163AB01165}" srcOrd="2" destOrd="0" presId="urn:microsoft.com/office/officeart/2005/8/layout/orgChart1"/>
    <dgm:cxn modelId="{3825C133-DB1F-1646-881A-45C14D1ECFC3}" type="presParOf" srcId="{2368A206-307C-1C41-8D3B-F68483854B0E}" destId="{1994DF9F-621F-684B-A4A8-B6D4C62BA607}" srcOrd="3" destOrd="0" presId="urn:microsoft.com/office/officeart/2005/8/layout/orgChart1"/>
    <dgm:cxn modelId="{C278A02D-9F7A-9B4D-B016-5ED9B1456A5D}" type="presParOf" srcId="{1994DF9F-621F-684B-A4A8-B6D4C62BA607}" destId="{CBDD3275-E888-7141-9BA6-FED742F43235}" srcOrd="0" destOrd="0" presId="urn:microsoft.com/office/officeart/2005/8/layout/orgChart1"/>
    <dgm:cxn modelId="{B9F4CAB8-9E6B-7E4F-8474-9A67E2177FE3}" type="presParOf" srcId="{CBDD3275-E888-7141-9BA6-FED742F43235}" destId="{88B16C46-54F5-5A4F-B3A3-5ECEB18411B9}" srcOrd="0" destOrd="0" presId="urn:microsoft.com/office/officeart/2005/8/layout/orgChart1"/>
    <dgm:cxn modelId="{5A2ADEDA-3FD2-D94F-B3CE-169D6944FB1F}" type="presParOf" srcId="{CBDD3275-E888-7141-9BA6-FED742F43235}" destId="{58F164A4-51B2-3644-80C4-07D79CC224CA}" srcOrd="1" destOrd="0" presId="urn:microsoft.com/office/officeart/2005/8/layout/orgChart1"/>
    <dgm:cxn modelId="{873C58A7-25AB-7C40-92C2-947142DACEB7}" type="presParOf" srcId="{1994DF9F-621F-684B-A4A8-B6D4C62BA607}" destId="{2F4F8579-A893-464E-99CE-301B00926337}" srcOrd="1" destOrd="0" presId="urn:microsoft.com/office/officeart/2005/8/layout/orgChart1"/>
    <dgm:cxn modelId="{55127C5F-C0D9-2747-A115-97BA5FA3EF8F}" type="presParOf" srcId="{1994DF9F-621F-684B-A4A8-B6D4C62BA607}" destId="{6D4D14D1-B794-FE43-B1F0-883A7D93931A}" srcOrd="2" destOrd="0" presId="urn:microsoft.com/office/officeart/2005/8/layout/orgChart1"/>
    <dgm:cxn modelId="{5AFEBA89-14C4-4E46-AD11-D0F6935648B1}" type="presParOf" srcId="{35414A0F-5A60-DE4A-B799-B8D719A593A1}" destId="{5F2D0652-6DBA-ED49-A2D0-8027D4DB7E33}" srcOrd="2" destOrd="0" presId="urn:microsoft.com/office/officeart/2005/8/layout/orgChart1"/>
    <dgm:cxn modelId="{63DA1D59-5533-3D4C-9343-3D05573ECB7A}" type="presParOf" srcId="{C4C96299-5B77-B741-A0A6-EAF4CD6FA5AF}" destId="{7119BE51-7486-8140-A5B3-3E38A9412A53}" srcOrd="2" destOrd="0" presId="urn:microsoft.com/office/officeart/2005/8/layout/orgChart1"/>
    <dgm:cxn modelId="{562CE62B-6CD0-CD44-8509-3FF8E1C5A6B9}" type="presParOf" srcId="{C4C96299-5B77-B741-A0A6-EAF4CD6FA5AF}" destId="{1E7D559B-22DD-5C4B-8D0B-38F9F31CAF8B}" srcOrd="3" destOrd="0" presId="urn:microsoft.com/office/officeart/2005/8/layout/orgChart1"/>
    <dgm:cxn modelId="{4A8A1973-9B41-6E43-9580-A977BE95C20A}" type="presParOf" srcId="{1E7D559B-22DD-5C4B-8D0B-38F9F31CAF8B}" destId="{F3008E4D-E348-154E-92C2-CF783EBB2A09}" srcOrd="0" destOrd="0" presId="urn:microsoft.com/office/officeart/2005/8/layout/orgChart1"/>
    <dgm:cxn modelId="{96B79920-7AA8-5A49-8783-B3C4700AE59C}" type="presParOf" srcId="{F3008E4D-E348-154E-92C2-CF783EBB2A09}" destId="{35AEEA03-8C4D-BA40-B5D4-D0E6E4EB1D75}" srcOrd="0" destOrd="0" presId="urn:microsoft.com/office/officeart/2005/8/layout/orgChart1"/>
    <dgm:cxn modelId="{49991ABF-2591-E340-8FC7-D53D6C8EC7F7}" type="presParOf" srcId="{F3008E4D-E348-154E-92C2-CF783EBB2A09}" destId="{8315EDF0-E9C8-4C4D-95DB-6556E5FEFB6F}" srcOrd="1" destOrd="0" presId="urn:microsoft.com/office/officeart/2005/8/layout/orgChart1"/>
    <dgm:cxn modelId="{ACEF99E0-88A2-B443-AB36-D730D20552AC}" type="presParOf" srcId="{1E7D559B-22DD-5C4B-8D0B-38F9F31CAF8B}" destId="{4BB497EC-CDD7-2847-9C42-ED8FA04A61F8}" srcOrd="1" destOrd="0" presId="urn:microsoft.com/office/officeart/2005/8/layout/orgChart1"/>
    <dgm:cxn modelId="{1C58A4D6-BEED-4C4F-B7F3-FBF940B880F9}" type="presParOf" srcId="{1E7D559B-22DD-5C4B-8D0B-38F9F31CAF8B}" destId="{9060EF2E-BA95-DE40-923D-A94370C67D53}" srcOrd="2" destOrd="0" presId="urn:microsoft.com/office/officeart/2005/8/layout/orgChart1"/>
    <dgm:cxn modelId="{22DA9E2A-38AB-734D-A062-A9AFC8F8B425}" type="presParOf" srcId="{853A448B-E664-264E-B764-93B9158AA372}" destId="{D07B22CE-72E6-B94E-A42C-A421FE71BF22}" srcOrd="2" destOrd="0" presId="urn:microsoft.com/office/officeart/2005/8/layout/orgChart1"/>
    <dgm:cxn modelId="{AD34BDF1-BE23-BB4A-88C0-0F554ACE1FC3}" type="presParOf" srcId="{3E4575FC-B526-DB4A-8E9C-8F57C7ADCD2F}" destId="{0AB16314-534E-4C42-B227-6241EFECF30C}" srcOrd="2" destOrd="0" presId="urn:microsoft.com/office/officeart/2005/8/layout/orgChart1"/>
    <dgm:cxn modelId="{FB6C7AFE-1C02-4147-BEAE-AB4AEBE4D3D7}" type="presParOf" srcId="{7938F82C-9026-874C-9D08-E49BEC537EA8}" destId="{0A247115-2CE8-FB42-A329-DD983F97D963}" srcOrd="2" destOrd="0" presId="urn:microsoft.com/office/officeart/2005/8/layout/orgChart1"/>
    <dgm:cxn modelId="{A09DD07F-6DA2-E444-91F0-3BC1831344E8}" type="presParOf" srcId="{0BA1B775-9E67-1543-8469-CA6FD64B9640}" destId="{BC3C56AC-4AD0-EB4F-B764-D4CB55C04F46}" srcOrd="2" destOrd="0" presId="urn:microsoft.com/office/officeart/2005/8/layout/orgChart1"/>
    <dgm:cxn modelId="{33FCD2A4-54D5-314A-8732-F80EB372C5DA}" type="presParOf" srcId="{0BA1B775-9E67-1543-8469-CA6FD64B9640}" destId="{F726989D-0E2B-3542-BDC6-6FB7C5FA0701}" srcOrd="3" destOrd="0" presId="urn:microsoft.com/office/officeart/2005/8/layout/orgChart1"/>
    <dgm:cxn modelId="{4A7EDEF2-6461-4643-A70C-5301703D8620}" type="presParOf" srcId="{F726989D-0E2B-3542-BDC6-6FB7C5FA0701}" destId="{5CCB84A1-D032-BA45-988E-463413162B76}" srcOrd="0" destOrd="0" presId="urn:microsoft.com/office/officeart/2005/8/layout/orgChart1"/>
    <dgm:cxn modelId="{B9F16B34-489E-1943-85EE-26B984190638}" type="presParOf" srcId="{5CCB84A1-D032-BA45-988E-463413162B76}" destId="{6229A16E-91C4-8A48-9D64-600BA2F52434}" srcOrd="0" destOrd="0" presId="urn:microsoft.com/office/officeart/2005/8/layout/orgChart1"/>
    <dgm:cxn modelId="{B926C592-B7C4-4443-8A78-AD36243C7957}" type="presParOf" srcId="{5CCB84A1-D032-BA45-988E-463413162B76}" destId="{E0C03162-FE15-7946-9162-5973C91FB9CA}" srcOrd="1" destOrd="0" presId="urn:microsoft.com/office/officeart/2005/8/layout/orgChart1"/>
    <dgm:cxn modelId="{67C3F78D-A6C6-8948-A9CD-002FC34D76AC}" type="presParOf" srcId="{F726989D-0E2B-3542-BDC6-6FB7C5FA0701}" destId="{15935F10-674E-274B-B642-19465F9D22D6}" srcOrd="1" destOrd="0" presId="urn:microsoft.com/office/officeart/2005/8/layout/orgChart1"/>
    <dgm:cxn modelId="{1B39B417-C253-D847-8DB5-0354DDD8A4DE}" type="presParOf" srcId="{F726989D-0E2B-3542-BDC6-6FB7C5FA0701}" destId="{06356FC8-3D4C-054C-8CB4-EE7FAF072C0A}" srcOrd="2" destOrd="0" presId="urn:microsoft.com/office/officeart/2005/8/layout/orgChart1"/>
    <dgm:cxn modelId="{268117A1-A165-CD48-BD0F-710762C9E7EB}" type="presParOf" srcId="{6AD8104B-0E60-4847-BFF4-2B03D72C75F8}" destId="{082C32FC-D01D-4544-BCCD-1DC75B33AA11}" srcOrd="2" destOrd="0" presId="urn:microsoft.com/office/officeart/2005/8/layout/orgChart1"/>
    <dgm:cxn modelId="{4DCCE78A-DCB9-8247-93A5-8EF6CB6D1FC2}" type="presParOf" srcId="{F7AF68FA-7F96-5F42-864F-E7BD92B5E579}" destId="{659B6604-DAEA-9F4C-9C99-3EC2135E6EA4}" srcOrd="2" destOrd="0" presId="urn:microsoft.com/office/officeart/2005/8/layout/orgChart1"/>
    <dgm:cxn modelId="{1920B5E6-8B7E-F446-9EAE-70604C85E739}" type="presParOf" srcId="{F7AF68FA-7F96-5F42-864F-E7BD92B5E579}" destId="{BA920DAE-3EA0-3E40-A7B7-14B6B8D4EEF8}" srcOrd="3" destOrd="0" presId="urn:microsoft.com/office/officeart/2005/8/layout/orgChart1"/>
    <dgm:cxn modelId="{A9B1D49F-D3C7-0E43-B15F-8952D680AE0A}" type="presParOf" srcId="{BA920DAE-3EA0-3E40-A7B7-14B6B8D4EEF8}" destId="{462E4DDB-867D-8E4D-8D3B-C22FF9AE0806}" srcOrd="0" destOrd="0" presId="urn:microsoft.com/office/officeart/2005/8/layout/orgChart1"/>
    <dgm:cxn modelId="{A96CC310-A7A9-A546-ABCD-794CA395E5BD}" type="presParOf" srcId="{462E4DDB-867D-8E4D-8D3B-C22FF9AE0806}" destId="{A89BF75C-8EC5-4243-82E7-571D0ABD728C}" srcOrd="0" destOrd="0" presId="urn:microsoft.com/office/officeart/2005/8/layout/orgChart1"/>
    <dgm:cxn modelId="{06AD5FA9-456C-B04F-887E-2EE4796C6026}" type="presParOf" srcId="{462E4DDB-867D-8E4D-8D3B-C22FF9AE0806}" destId="{270FA235-3480-7647-9423-446284B360D1}" srcOrd="1" destOrd="0" presId="urn:microsoft.com/office/officeart/2005/8/layout/orgChart1"/>
    <dgm:cxn modelId="{EA2428B3-9E5B-9240-B893-73B1151734AE}" type="presParOf" srcId="{BA920DAE-3EA0-3E40-A7B7-14B6B8D4EEF8}" destId="{9AF7BA73-4930-124B-823B-42E02B4963E9}" srcOrd="1" destOrd="0" presId="urn:microsoft.com/office/officeart/2005/8/layout/orgChart1"/>
    <dgm:cxn modelId="{D88974DC-DAE4-C147-B437-C7F8F95899D8}" type="presParOf" srcId="{BA920DAE-3EA0-3E40-A7B7-14B6B8D4EEF8}" destId="{95898009-6268-8A4E-A441-C1A7C94009F1}" srcOrd="2" destOrd="0" presId="urn:microsoft.com/office/officeart/2005/8/layout/orgChart1"/>
    <dgm:cxn modelId="{AA890F93-779F-6F40-A4E1-547975CE0ABF}" type="presParOf" srcId="{47B0F720-80D8-DD4E-A66B-9B241C0F1D7A}" destId="{69516153-A016-C448-9CF5-A8CB9192B56F}" srcOrd="2" destOrd="0" presId="urn:microsoft.com/office/officeart/2005/8/layout/orgChart1"/>
    <dgm:cxn modelId="{4C30DE7B-57B5-2C48-A982-50C0EA8E4002}" type="presParOf" srcId="{85812011-EF3D-904D-AD09-887582BA0C6F}" destId="{336A825A-975D-9046-94B5-36C8FA337BFD}" srcOrd="2" destOrd="0" presId="urn:microsoft.com/office/officeart/2005/8/layout/orgChart1"/>
    <dgm:cxn modelId="{9DC73FB1-66FE-3049-82B0-FDE4A7DB1A48}" type="presParOf" srcId="{85812011-EF3D-904D-AD09-887582BA0C6F}" destId="{B618F913-164B-D740-A769-6EF635C6B20E}" srcOrd="3" destOrd="0" presId="urn:microsoft.com/office/officeart/2005/8/layout/orgChart1"/>
    <dgm:cxn modelId="{87C431F9-7E21-5F48-BCD2-AB7C1C059909}" type="presParOf" srcId="{B618F913-164B-D740-A769-6EF635C6B20E}" destId="{C5F9F681-5B7A-4F43-AD36-D17C29FA8513}" srcOrd="0" destOrd="0" presId="urn:microsoft.com/office/officeart/2005/8/layout/orgChart1"/>
    <dgm:cxn modelId="{E759EA68-3DD8-E84F-A019-635E90585BE6}" type="presParOf" srcId="{C5F9F681-5B7A-4F43-AD36-D17C29FA8513}" destId="{D4D72194-D50C-2F4C-8490-A502BE823D72}" srcOrd="0" destOrd="0" presId="urn:microsoft.com/office/officeart/2005/8/layout/orgChart1"/>
    <dgm:cxn modelId="{70B8E03A-DDC6-0E49-9E08-1B09419EB67D}" type="presParOf" srcId="{C5F9F681-5B7A-4F43-AD36-D17C29FA8513}" destId="{F193123D-6763-C649-A665-5E690A95ACBE}" srcOrd="1" destOrd="0" presId="urn:microsoft.com/office/officeart/2005/8/layout/orgChart1"/>
    <dgm:cxn modelId="{0F084DDE-B185-364C-8275-80026DA8FAF2}" type="presParOf" srcId="{B618F913-164B-D740-A769-6EF635C6B20E}" destId="{C3387140-FAA2-CB44-B564-88D505FB1CB2}" srcOrd="1" destOrd="0" presId="urn:microsoft.com/office/officeart/2005/8/layout/orgChart1"/>
    <dgm:cxn modelId="{1748849B-47C6-C84E-8B86-846E2D38A64E}" type="presParOf" srcId="{C3387140-FAA2-CB44-B564-88D505FB1CB2}" destId="{9DE9D66B-68FC-5F41-829E-470918BF693B}" srcOrd="0" destOrd="0" presId="urn:microsoft.com/office/officeart/2005/8/layout/orgChart1"/>
    <dgm:cxn modelId="{38CAE9CC-9C31-1F4D-89A0-184ADED5BA10}" type="presParOf" srcId="{C3387140-FAA2-CB44-B564-88D505FB1CB2}" destId="{13DE4FC7-9228-EA4B-9527-1ED739AAC3A3}" srcOrd="1" destOrd="0" presId="urn:microsoft.com/office/officeart/2005/8/layout/orgChart1"/>
    <dgm:cxn modelId="{95C251D1-C7BB-C145-984F-30E0CB6D07A5}" type="presParOf" srcId="{13DE4FC7-9228-EA4B-9527-1ED739AAC3A3}" destId="{7B714F0F-56D9-8643-9684-03082EB068B1}" srcOrd="0" destOrd="0" presId="urn:microsoft.com/office/officeart/2005/8/layout/orgChart1"/>
    <dgm:cxn modelId="{5822F528-D3C4-8F41-89C7-6FDFC682411C}" type="presParOf" srcId="{7B714F0F-56D9-8643-9684-03082EB068B1}" destId="{C977BF0B-264E-7340-9985-D4A56A69F873}" srcOrd="0" destOrd="0" presId="urn:microsoft.com/office/officeart/2005/8/layout/orgChart1"/>
    <dgm:cxn modelId="{63B4A3F3-76DA-0A40-BCE0-54A8F009F1B4}" type="presParOf" srcId="{7B714F0F-56D9-8643-9684-03082EB068B1}" destId="{B2CD343B-045E-0644-8D08-6A73154D7903}" srcOrd="1" destOrd="0" presId="urn:microsoft.com/office/officeart/2005/8/layout/orgChart1"/>
    <dgm:cxn modelId="{82788B12-30CE-1545-8319-A2B916C09839}" type="presParOf" srcId="{13DE4FC7-9228-EA4B-9527-1ED739AAC3A3}" destId="{0304A1BC-CA2E-A74B-A8AE-23651AC28361}" srcOrd="1" destOrd="0" presId="urn:microsoft.com/office/officeart/2005/8/layout/orgChart1"/>
    <dgm:cxn modelId="{9D7B58F8-F0E9-E345-9E23-655CD69B9B2C}" type="presParOf" srcId="{13DE4FC7-9228-EA4B-9527-1ED739AAC3A3}" destId="{FC8377DF-2E83-7748-AD87-4AB46C1004E7}" srcOrd="2" destOrd="0" presId="urn:microsoft.com/office/officeart/2005/8/layout/orgChart1"/>
    <dgm:cxn modelId="{101E09A2-6F04-6346-8A01-D5411962CABF}" type="presParOf" srcId="{C3387140-FAA2-CB44-B564-88D505FB1CB2}" destId="{46F661A1-B5E5-1F4E-B32F-F26DC941222E}" srcOrd="2" destOrd="0" presId="urn:microsoft.com/office/officeart/2005/8/layout/orgChart1"/>
    <dgm:cxn modelId="{E32ED55D-DA3A-8B47-9023-263A6E5DA957}" type="presParOf" srcId="{C3387140-FAA2-CB44-B564-88D505FB1CB2}" destId="{1C71EA63-ED96-0448-A84A-57A80A4CCF6B}" srcOrd="3" destOrd="0" presId="urn:microsoft.com/office/officeart/2005/8/layout/orgChart1"/>
    <dgm:cxn modelId="{A784746E-D36E-BD48-A45E-F6D6343E8B7A}" type="presParOf" srcId="{1C71EA63-ED96-0448-A84A-57A80A4CCF6B}" destId="{43DF05A8-A259-EA46-85AE-133DB3DF5BFD}" srcOrd="0" destOrd="0" presId="urn:microsoft.com/office/officeart/2005/8/layout/orgChart1"/>
    <dgm:cxn modelId="{7D9BE410-C2A4-3C45-AA52-4AE3EABC2650}" type="presParOf" srcId="{43DF05A8-A259-EA46-85AE-133DB3DF5BFD}" destId="{978899D1-55D7-F740-A947-5B8945DEEF1D}" srcOrd="0" destOrd="0" presId="urn:microsoft.com/office/officeart/2005/8/layout/orgChart1"/>
    <dgm:cxn modelId="{12AF84DB-668C-1C4C-B5F7-8F01A04AAE76}" type="presParOf" srcId="{43DF05A8-A259-EA46-85AE-133DB3DF5BFD}" destId="{45256C26-73ED-D94E-AF0E-ECC3F6BBA2A3}" srcOrd="1" destOrd="0" presId="urn:microsoft.com/office/officeart/2005/8/layout/orgChart1"/>
    <dgm:cxn modelId="{B2FE9772-5902-EA49-BB24-E4A318FEC931}" type="presParOf" srcId="{1C71EA63-ED96-0448-A84A-57A80A4CCF6B}" destId="{FD09045D-0566-4A4A-A57A-5A84B67E801D}" srcOrd="1" destOrd="0" presId="urn:microsoft.com/office/officeart/2005/8/layout/orgChart1"/>
    <dgm:cxn modelId="{C2B8E3D2-E613-0645-B5E8-535B2BCC73C7}" type="presParOf" srcId="{1C71EA63-ED96-0448-A84A-57A80A4CCF6B}" destId="{0129A19C-DF3B-E043-96EC-FD10CBE0488F}" srcOrd="2" destOrd="0" presId="urn:microsoft.com/office/officeart/2005/8/layout/orgChart1"/>
    <dgm:cxn modelId="{13F25B37-8196-3B47-A9FD-D44F66182F42}" type="presParOf" srcId="{B618F913-164B-D740-A769-6EF635C6B20E}" destId="{E8F8C6BC-7A53-9A46-9C4A-99BCA77CC27A}" srcOrd="2" destOrd="0" presId="urn:microsoft.com/office/officeart/2005/8/layout/orgChart1"/>
    <dgm:cxn modelId="{2A2814B9-3862-7141-8336-3A0F6CB12774}" type="presParOf" srcId="{308D80CA-368D-F942-8594-6E14188A46E2}" destId="{270CC50B-E1DD-C549-8A3C-9E3D58BC2E5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661A1-B5E5-1F4E-B32F-F26DC941222E}">
      <dsp:nvSpPr>
        <dsp:cNvPr id="0" name=""/>
        <dsp:cNvSpPr/>
      </dsp:nvSpPr>
      <dsp:spPr>
        <a:xfrm>
          <a:off x="3046839" y="714373"/>
          <a:ext cx="91440" cy="689764"/>
        </a:xfrm>
        <a:custGeom>
          <a:avLst/>
          <a:gdLst/>
          <a:ahLst/>
          <a:cxnLst/>
          <a:rect l="0" t="0" r="0" b="0"/>
          <a:pathLst>
            <a:path>
              <a:moveTo>
                <a:pt x="45720" y="0"/>
              </a:moveTo>
              <a:lnTo>
                <a:pt x="45720" y="689764"/>
              </a:lnTo>
              <a:lnTo>
                <a:pt x="134151" y="689764"/>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E9D66B-68FC-5F41-829E-470918BF693B}">
      <dsp:nvSpPr>
        <dsp:cNvPr id="0" name=""/>
        <dsp:cNvSpPr/>
      </dsp:nvSpPr>
      <dsp:spPr>
        <a:xfrm>
          <a:off x="3046839" y="714373"/>
          <a:ext cx="91440" cy="271189"/>
        </a:xfrm>
        <a:custGeom>
          <a:avLst/>
          <a:gdLst/>
          <a:ahLst/>
          <a:cxnLst/>
          <a:rect l="0" t="0" r="0" b="0"/>
          <a:pathLst>
            <a:path>
              <a:moveTo>
                <a:pt x="45720" y="0"/>
              </a:moveTo>
              <a:lnTo>
                <a:pt x="45720" y="271189"/>
              </a:lnTo>
              <a:lnTo>
                <a:pt x="134151" y="271189"/>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6A825A-975D-9046-94B5-36C8FA337BFD}">
      <dsp:nvSpPr>
        <dsp:cNvPr id="0" name=""/>
        <dsp:cNvSpPr/>
      </dsp:nvSpPr>
      <dsp:spPr>
        <a:xfrm>
          <a:off x="2867059" y="295798"/>
          <a:ext cx="461316" cy="123803"/>
        </a:xfrm>
        <a:custGeom>
          <a:avLst/>
          <a:gdLst/>
          <a:ahLst/>
          <a:cxnLst/>
          <a:rect l="0" t="0" r="0" b="0"/>
          <a:pathLst>
            <a:path>
              <a:moveTo>
                <a:pt x="0" y="0"/>
              </a:moveTo>
              <a:lnTo>
                <a:pt x="0" y="61901"/>
              </a:lnTo>
              <a:lnTo>
                <a:pt x="461316" y="61901"/>
              </a:lnTo>
              <a:lnTo>
                <a:pt x="461316" y="123803"/>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9B6604-DAEA-9F4C-9C99-3EC2135E6EA4}">
      <dsp:nvSpPr>
        <dsp:cNvPr id="0" name=""/>
        <dsp:cNvSpPr/>
      </dsp:nvSpPr>
      <dsp:spPr>
        <a:xfrm>
          <a:off x="2405743" y="714373"/>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3C56AC-4AD0-EB4F-B764-D4CB55C04F46}">
      <dsp:nvSpPr>
        <dsp:cNvPr id="0" name=""/>
        <dsp:cNvSpPr/>
      </dsp:nvSpPr>
      <dsp:spPr>
        <a:xfrm>
          <a:off x="2049070" y="1132948"/>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19BE51-7486-8140-A5B3-3E38A9412A53}">
      <dsp:nvSpPr>
        <dsp:cNvPr id="0" name=""/>
        <dsp:cNvSpPr/>
      </dsp:nvSpPr>
      <dsp:spPr>
        <a:xfrm>
          <a:off x="2405743" y="2388672"/>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F09028-2BA3-C043-8F05-CB163AB01165}">
      <dsp:nvSpPr>
        <dsp:cNvPr id="0" name=""/>
        <dsp:cNvSpPr/>
      </dsp:nvSpPr>
      <dsp:spPr>
        <a:xfrm>
          <a:off x="2049070" y="2807247"/>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CEE245-B213-6442-9511-3D28570CAE3F}">
      <dsp:nvSpPr>
        <dsp:cNvPr id="0" name=""/>
        <dsp:cNvSpPr/>
      </dsp:nvSpPr>
      <dsp:spPr>
        <a:xfrm>
          <a:off x="1410860" y="3225822"/>
          <a:ext cx="91440" cy="689764"/>
        </a:xfrm>
        <a:custGeom>
          <a:avLst/>
          <a:gdLst/>
          <a:ahLst/>
          <a:cxnLst/>
          <a:rect l="0" t="0" r="0" b="0"/>
          <a:pathLst>
            <a:path>
              <a:moveTo>
                <a:pt x="45720" y="0"/>
              </a:moveTo>
              <a:lnTo>
                <a:pt x="45720" y="689764"/>
              </a:lnTo>
              <a:lnTo>
                <a:pt x="134151" y="689764"/>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1355E1-24A3-DF48-AC6C-C2ED963A6C21}">
      <dsp:nvSpPr>
        <dsp:cNvPr id="0" name=""/>
        <dsp:cNvSpPr/>
      </dsp:nvSpPr>
      <dsp:spPr>
        <a:xfrm>
          <a:off x="1410860" y="3225822"/>
          <a:ext cx="91440" cy="271189"/>
        </a:xfrm>
        <a:custGeom>
          <a:avLst/>
          <a:gdLst/>
          <a:ahLst/>
          <a:cxnLst/>
          <a:rect l="0" t="0" r="0" b="0"/>
          <a:pathLst>
            <a:path>
              <a:moveTo>
                <a:pt x="45720" y="0"/>
              </a:moveTo>
              <a:lnTo>
                <a:pt x="45720" y="271189"/>
              </a:lnTo>
              <a:lnTo>
                <a:pt x="134151" y="271189"/>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C6E233-017C-754F-A428-BC3EC60272F6}">
      <dsp:nvSpPr>
        <dsp:cNvPr id="0" name=""/>
        <dsp:cNvSpPr/>
      </dsp:nvSpPr>
      <dsp:spPr>
        <a:xfrm>
          <a:off x="1692397" y="2807247"/>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F327A4-36FA-B94D-AC4C-8551620F37E3}">
      <dsp:nvSpPr>
        <dsp:cNvPr id="0" name=""/>
        <dsp:cNvSpPr/>
      </dsp:nvSpPr>
      <dsp:spPr>
        <a:xfrm>
          <a:off x="2049070" y="2388672"/>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7C94-3B46-004C-AE3C-985C66F1B131}">
      <dsp:nvSpPr>
        <dsp:cNvPr id="0" name=""/>
        <dsp:cNvSpPr/>
      </dsp:nvSpPr>
      <dsp:spPr>
        <a:xfrm>
          <a:off x="2049070" y="1970098"/>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DF6C5A-5438-C445-B952-4A114BF4AAF5}">
      <dsp:nvSpPr>
        <dsp:cNvPr id="0" name=""/>
        <dsp:cNvSpPr/>
      </dsp:nvSpPr>
      <dsp:spPr>
        <a:xfrm>
          <a:off x="1692397" y="1970098"/>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3A338F-C9A7-8B42-86AD-2279AE5A7E1F}">
      <dsp:nvSpPr>
        <dsp:cNvPr id="0" name=""/>
        <dsp:cNvSpPr/>
      </dsp:nvSpPr>
      <dsp:spPr>
        <a:xfrm>
          <a:off x="1692397" y="1551523"/>
          <a:ext cx="356672" cy="123803"/>
        </a:xfrm>
        <a:custGeom>
          <a:avLst/>
          <a:gdLst/>
          <a:ahLst/>
          <a:cxnLst/>
          <a:rect l="0" t="0" r="0" b="0"/>
          <a:pathLst>
            <a:path>
              <a:moveTo>
                <a:pt x="0" y="0"/>
              </a:moveTo>
              <a:lnTo>
                <a:pt x="0" y="61901"/>
              </a:lnTo>
              <a:lnTo>
                <a:pt x="356672" y="61901"/>
              </a:lnTo>
              <a:lnTo>
                <a:pt x="356672"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C6F273-C3D2-3D42-ABE4-13798346483E}">
      <dsp:nvSpPr>
        <dsp:cNvPr id="0" name=""/>
        <dsp:cNvSpPr/>
      </dsp:nvSpPr>
      <dsp:spPr>
        <a:xfrm>
          <a:off x="1335724" y="1551523"/>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C14BB5-4636-1E40-A1E9-DBE077290F2E}">
      <dsp:nvSpPr>
        <dsp:cNvPr id="0" name=""/>
        <dsp:cNvSpPr/>
      </dsp:nvSpPr>
      <dsp:spPr>
        <a:xfrm>
          <a:off x="1692397" y="1132948"/>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AFCFBD-81BA-C046-A68D-0990722790C0}">
      <dsp:nvSpPr>
        <dsp:cNvPr id="0" name=""/>
        <dsp:cNvSpPr/>
      </dsp:nvSpPr>
      <dsp:spPr>
        <a:xfrm>
          <a:off x="2049070" y="714373"/>
          <a:ext cx="356672" cy="123803"/>
        </a:xfrm>
        <a:custGeom>
          <a:avLst/>
          <a:gdLst/>
          <a:ahLst/>
          <a:cxnLst/>
          <a:rect l="0" t="0" r="0" b="0"/>
          <a:pathLst>
            <a:path>
              <a:moveTo>
                <a:pt x="356672" y="0"/>
              </a:moveTo>
              <a:lnTo>
                <a:pt x="356672" y="61901"/>
              </a:lnTo>
              <a:lnTo>
                <a:pt x="0" y="61901"/>
              </a:lnTo>
              <a:lnTo>
                <a:pt x="0" y="123803"/>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B83C15-6A02-CA44-B7F0-94BBE1229F80}">
      <dsp:nvSpPr>
        <dsp:cNvPr id="0" name=""/>
        <dsp:cNvSpPr/>
      </dsp:nvSpPr>
      <dsp:spPr>
        <a:xfrm>
          <a:off x="2405743" y="295798"/>
          <a:ext cx="461316" cy="123803"/>
        </a:xfrm>
        <a:custGeom>
          <a:avLst/>
          <a:gdLst/>
          <a:ahLst/>
          <a:cxnLst/>
          <a:rect l="0" t="0" r="0" b="0"/>
          <a:pathLst>
            <a:path>
              <a:moveTo>
                <a:pt x="461316" y="0"/>
              </a:moveTo>
              <a:lnTo>
                <a:pt x="461316" y="61901"/>
              </a:lnTo>
              <a:lnTo>
                <a:pt x="0" y="61901"/>
              </a:lnTo>
              <a:lnTo>
                <a:pt x="0" y="123803"/>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2B242A-8E27-944C-892B-44E66061DB0A}">
      <dsp:nvSpPr>
        <dsp:cNvPr id="0" name=""/>
        <dsp:cNvSpPr/>
      </dsp:nvSpPr>
      <dsp:spPr>
        <a:xfrm>
          <a:off x="2572288" y="1027"/>
          <a:ext cx="589542" cy="294771"/>
        </a:xfrm>
        <a:prstGeom prst="rect">
          <a:avLst/>
        </a:prstGeom>
        <a:solidFill>
          <a:schemeClr val="accent1">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noProof="0" dirty="0"/>
            <a:t>root</a:t>
          </a:r>
          <a:endParaRPr lang="en-US" sz="700" b="1" kern="1200" noProof="0" dirty="0"/>
        </a:p>
      </dsp:txBody>
      <dsp:txXfrm>
        <a:off x="2572288" y="1027"/>
        <a:ext cx="589542" cy="294771"/>
      </dsp:txXfrm>
    </dsp:sp>
    <dsp:sp modelId="{6AE1B785-1101-3748-9418-6CAE47B6F07B}">
      <dsp:nvSpPr>
        <dsp:cNvPr id="0" name=""/>
        <dsp:cNvSpPr/>
      </dsp:nvSpPr>
      <dsp:spPr>
        <a:xfrm>
          <a:off x="2110971" y="419602"/>
          <a:ext cx="589542" cy="294771"/>
        </a:xfrm>
        <a:prstGeom prst="rect">
          <a:avLst/>
        </a:prstGeom>
        <a:solidFill>
          <a:schemeClr val="accent1">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2110971" y="419602"/>
        <a:ext cx="589542" cy="294771"/>
      </dsp:txXfrm>
    </dsp:sp>
    <dsp:sp modelId="{CC14783F-DD2C-994F-A118-ACD0A72B4C0A}">
      <dsp:nvSpPr>
        <dsp:cNvPr id="0" name=""/>
        <dsp:cNvSpPr/>
      </dsp:nvSpPr>
      <dsp:spPr>
        <a:xfrm>
          <a:off x="1754298" y="838177"/>
          <a:ext cx="589542" cy="294771"/>
        </a:xfrm>
        <a:prstGeom prst="rect">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1754298" y="838177"/>
        <a:ext cx="589542" cy="294771"/>
      </dsp:txXfrm>
    </dsp:sp>
    <dsp:sp modelId="{3447BD30-7E8E-9E4A-B73B-6C34CC61DEDD}">
      <dsp:nvSpPr>
        <dsp:cNvPr id="0" name=""/>
        <dsp:cNvSpPr/>
      </dsp:nvSpPr>
      <dsp:spPr>
        <a:xfrm>
          <a:off x="1397625" y="1256752"/>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noProof="0" dirty="0"/>
            <a:t>canisters</a:t>
          </a:r>
          <a:endParaRPr lang="en-US" sz="700" b="1" kern="1200" noProof="0" dirty="0"/>
        </a:p>
      </dsp:txBody>
      <dsp:txXfrm>
        <a:off x="1397625" y="1256752"/>
        <a:ext cx="589542" cy="294771"/>
      </dsp:txXfrm>
    </dsp:sp>
    <dsp:sp modelId="{2F33E7DB-4268-CE43-9750-03527ED72580}">
      <dsp:nvSpPr>
        <dsp:cNvPr id="0" name=""/>
        <dsp:cNvSpPr/>
      </dsp:nvSpPr>
      <dsp:spPr>
        <a:xfrm>
          <a:off x="1040952" y="1675327"/>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1040952" y="1675327"/>
        <a:ext cx="589542" cy="294771"/>
      </dsp:txXfrm>
    </dsp:sp>
    <dsp:sp modelId="{7196B660-26E1-6249-BC09-AAD50E5C1E89}">
      <dsp:nvSpPr>
        <dsp:cNvPr id="0" name=""/>
        <dsp:cNvSpPr/>
      </dsp:nvSpPr>
      <dsp:spPr>
        <a:xfrm>
          <a:off x="1754298" y="1675327"/>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1754298" y="1675327"/>
        <a:ext cx="589542" cy="294771"/>
      </dsp:txXfrm>
    </dsp:sp>
    <dsp:sp modelId="{FACFEAF2-F70A-A94F-BAA8-0C514BE8D410}">
      <dsp:nvSpPr>
        <dsp:cNvPr id="0" name=""/>
        <dsp:cNvSpPr/>
      </dsp:nvSpPr>
      <dsp:spPr>
        <a:xfrm>
          <a:off x="1397625" y="2093901"/>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1397625" y="2093901"/>
        <a:ext cx="589542" cy="294771"/>
      </dsp:txXfrm>
    </dsp:sp>
    <dsp:sp modelId="{AB418AD8-4C30-464F-B718-0A8B53FDBE51}">
      <dsp:nvSpPr>
        <dsp:cNvPr id="0" name=""/>
        <dsp:cNvSpPr/>
      </dsp:nvSpPr>
      <dsp:spPr>
        <a:xfrm>
          <a:off x="2110971" y="2093901"/>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noProof="0" dirty="0"/>
            <a:t>&lt;canister id&gt;</a:t>
          </a:r>
        </a:p>
      </dsp:txBody>
      <dsp:txXfrm>
        <a:off x="2110971" y="2093901"/>
        <a:ext cx="589542" cy="294771"/>
      </dsp:txXfrm>
    </dsp:sp>
    <dsp:sp modelId="{F57EEFB3-CC29-B74B-91C4-2A44B049EEC0}">
      <dsp:nvSpPr>
        <dsp:cNvPr id="0" name=""/>
        <dsp:cNvSpPr/>
      </dsp:nvSpPr>
      <dsp:spPr>
        <a:xfrm>
          <a:off x="1754298" y="2512476"/>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1754298" y="2512476"/>
        <a:ext cx="589542" cy="294771"/>
      </dsp:txXfrm>
    </dsp:sp>
    <dsp:sp modelId="{86780F32-B00C-494B-86B3-EF71B9B6FA99}">
      <dsp:nvSpPr>
        <dsp:cNvPr id="0" name=""/>
        <dsp:cNvSpPr/>
      </dsp:nvSpPr>
      <dsp:spPr>
        <a:xfrm>
          <a:off x="1397625" y="2931051"/>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1397625" y="2931051"/>
        <a:ext cx="589542" cy="294771"/>
      </dsp:txXfrm>
    </dsp:sp>
    <dsp:sp modelId="{4888625B-1F3C-534E-9BC4-FA6D4496121B}">
      <dsp:nvSpPr>
        <dsp:cNvPr id="0" name=""/>
        <dsp:cNvSpPr/>
      </dsp:nvSpPr>
      <dsp:spPr>
        <a:xfrm>
          <a:off x="1545011" y="3349626"/>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noProof="0" dirty="0"/>
            <a:t>certified data</a:t>
          </a:r>
        </a:p>
      </dsp:txBody>
      <dsp:txXfrm>
        <a:off x="1545011" y="3349626"/>
        <a:ext cx="589542" cy="294771"/>
      </dsp:txXfrm>
    </dsp:sp>
    <dsp:sp modelId="{8FB82E81-95B5-4D49-8075-0D8EB3D83351}">
      <dsp:nvSpPr>
        <dsp:cNvPr id="0" name=""/>
        <dsp:cNvSpPr/>
      </dsp:nvSpPr>
      <dsp:spPr>
        <a:xfrm>
          <a:off x="1545011" y="3768201"/>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1545011" y="3768201"/>
        <a:ext cx="589542" cy="294771"/>
      </dsp:txXfrm>
    </dsp:sp>
    <dsp:sp modelId="{88B16C46-54F5-5A4F-B3A3-5ECEB18411B9}">
      <dsp:nvSpPr>
        <dsp:cNvPr id="0" name=""/>
        <dsp:cNvSpPr/>
      </dsp:nvSpPr>
      <dsp:spPr>
        <a:xfrm>
          <a:off x="2110971" y="2931051"/>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2110971" y="2931051"/>
        <a:ext cx="589542" cy="294771"/>
      </dsp:txXfrm>
    </dsp:sp>
    <dsp:sp modelId="{35AEEA03-8C4D-BA40-B5D4-D0E6E4EB1D75}">
      <dsp:nvSpPr>
        <dsp:cNvPr id="0" name=""/>
        <dsp:cNvSpPr/>
      </dsp:nvSpPr>
      <dsp:spPr>
        <a:xfrm>
          <a:off x="2467644" y="2512476"/>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2467644" y="2512476"/>
        <a:ext cx="589542" cy="294771"/>
      </dsp:txXfrm>
    </dsp:sp>
    <dsp:sp modelId="{6229A16E-91C4-8A48-9D64-600BA2F52434}">
      <dsp:nvSpPr>
        <dsp:cNvPr id="0" name=""/>
        <dsp:cNvSpPr/>
      </dsp:nvSpPr>
      <dsp:spPr>
        <a:xfrm>
          <a:off x="2110971" y="1256752"/>
          <a:ext cx="589542" cy="294771"/>
        </a:xfrm>
        <a:prstGeom prst="rect">
          <a:avLst/>
        </a:prstGeom>
        <a:solidFill>
          <a:schemeClr val="accent1">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2110971" y="1256752"/>
        <a:ext cx="589542" cy="294771"/>
      </dsp:txXfrm>
    </dsp:sp>
    <dsp:sp modelId="{A89BF75C-8EC5-4243-82E7-571D0ABD728C}">
      <dsp:nvSpPr>
        <dsp:cNvPr id="0" name=""/>
        <dsp:cNvSpPr/>
      </dsp:nvSpPr>
      <dsp:spPr>
        <a:xfrm>
          <a:off x="2467644" y="838177"/>
          <a:ext cx="589542" cy="294771"/>
        </a:xfrm>
        <a:prstGeom prst="rect">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2467644" y="838177"/>
        <a:ext cx="589542" cy="294771"/>
      </dsp:txXfrm>
    </dsp:sp>
    <dsp:sp modelId="{D4D72194-D50C-2F4C-8490-A502BE823D72}">
      <dsp:nvSpPr>
        <dsp:cNvPr id="0" name=""/>
        <dsp:cNvSpPr/>
      </dsp:nvSpPr>
      <dsp:spPr>
        <a:xfrm>
          <a:off x="3033605" y="419602"/>
          <a:ext cx="589542" cy="294771"/>
        </a:xfrm>
        <a:prstGeom prst="rect">
          <a:avLst/>
        </a:prstGeom>
        <a:solidFill>
          <a:schemeClr val="accent1">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fork</a:t>
          </a:r>
        </a:p>
      </dsp:txBody>
      <dsp:txXfrm>
        <a:off x="3033605" y="419602"/>
        <a:ext cx="589542" cy="294771"/>
      </dsp:txXfrm>
    </dsp:sp>
    <dsp:sp modelId="{C977BF0B-264E-7340-9985-D4A56A69F873}">
      <dsp:nvSpPr>
        <dsp:cNvPr id="0" name=""/>
        <dsp:cNvSpPr/>
      </dsp:nvSpPr>
      <dsp:spPr>
        <a:xfrm>
          <a:off x="3180990" y="838177"/>
          <a:ext cx="589542" cy="294771"/>
        </a:xfrm>
        <a:prstGeom prst="rect">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noProof="0" dirty="0"/>
            <a:t>pruned</a:t>
          </a:r>
        </a:p>
      </dsp:txBody>
      <dsp:txXfrm>
        <a:off x="3180990" y="838177"/>
        <a:ext cx="589542" cy="294771"/>
      </dsp:txXfrm>
    </dsp:sp>
    <dsp:sp modelId="{978899D1-55D7-F740-A947-5B8945DEEF1D}">
      <dsp:nvSpPr>
        <dsp:cNvPr id="0" name=""/>
        <dsp:cNvSpPr/>
      </dsp:nvSpPr>
      <dsp:spPr>
        <a:xfrm>
          <a:off x="3180990" y="1256752"/>
          <a:ext cx="589542" cy="294771"/>
        </a:xfrm>
        <a:prstGeom prst="rect">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noProof="0" dirty="0"/>
            <a:t>time</a:t>
          </a:r>
          <a:endParaRPr lang="en-US" sz="800" b="1" kern="1200" noProof="0" dirty="0"/>
        </a:p>
      </dsp:txBody>
      <dsp:txXfrm>
        <a:off x="3180990" y="1256752"/>
        <a:ext cx="589542" cy="29477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SLIDES_API69878472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SLIDES_API698784728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Today </a:t>
            </a:r>
            <a:r>
              <a:rPr lang="de-DE" dirty="0" err="1"/>
              <a:t>we‘re</a:t>
            </a:r>
            <a:r>
              <a:rPr lang="de-DE" dirty="0"/>
              <a:t> </a:t>
            </a:r>
            <a:r>
              <a:rPr lang="de-DE" dirty="0" err="1"/>
              <a:t>gonna</a:t>
            </a:r>
            <a:r>
              <a:rPr lang="de-DE" dirty="0"/>
              <a:t> </a:t>
            </a:r>
            <a:r>
              <a:rPr lang="de-DE" dirty="0" err="1"/>
              <a:t>talk</a:t>
            </a:r>
            <a:r>
              <a:rPr lang="de-DE" dirty="0"/>
              <a:t> </a:t>
            </a:r>
            <a:r>
              <a:rPr lang="de-DE" dirty="0" err="1"/>
              <a:t>about</a:t>
            </a:r>
            <a:r>
              <a:rPr lang="de-DE" dirty="0"/>
              <a:t> a </a:t>
            </a:r>
            <a:r>
              <a:rPr lang="de-DE" dirty="0" err="1"/>
              <a:t>decentralized</a:t>
            </a:r>
            <a:r>
              <a:rPr lang="de-DE" dirty="0"/>
              <a:t> </a:t>
            </a:r>
            <a:r>
              <a:rPr lang="de-DE" dirty="0" err="1"/>
              <a:t>application</a:t>
            </a:r>
            <a:r>
              <a:rPr lang="de-DE" dirty="0"/>
              <a:t> </a:t>
            </a:r>
            <a:r>
              <a:rPr lang="de-DE" dirty="0" err="1"/>
              <a:t>platform</a:t>
            </a:r>
            <a:r>
              <a:rPr lang="de-DE" dirty="0"/>
              <a:t> </a:t>
            </a:r>
            <a:r>
              <a:rPr lang="de-DE" dirty="0" err="1"/>
              <a:t>that</a:t>
            </a:r>
            <a:r>
              <a:rPr lang="de-DE" dirty="0"/>
              <a:t> I </a:t>
            </a:r>
            <a:r>
              <a:rPr lang="de-DE" dirty="0" err="1"/>
              <a:t>originally</a:t>
            </a:r>
            <a:r>
              <a:rPr lang="de-DE" dirty="0"/>
              <a:t> </a:t>
            </a:r>
            <a:r>
              <a:rPr lang="de-DE" dirty="0" err="1"/>
              <a:t>expected</a:t>
            </a:r>
            <a:r>
              <a:rPr lang="de-DE" dirty="0"/>
              <a:t> </a:t>
            </a:r>
            <a:r>
              <a:rPr lang="de-DE" dirty="0" err="1"/>
              <a:t>to</a:t>
            </a:r>
            <a:r>
              <a:rPr lang="de-DE" dirty="0"/>
              <a:t> </a:t>
            </a:r>
            <a:r>
              <a:rPr lang="de-DE" dirty="0" err="1"/>
              <a:t>be</a:t>
            </a:r>
            <a:r>
              <a:rPr lang="de-DE" dirty="0"/>
              <a:t> </a:t>
            </a:r>
            <a:r>
              <a:rPr lang="de-DE" dirty="0" err="1"/>
              <a:t>the</a:t>
            </a:r>
            <a:r>
              <a:rPr lang="de-DE" dirty="0"/>
              <a:t> </a:t>
            </a:r>
            <a:r>
              <a:rPr lang="de-DE" dirty="0" err="1"/>
              <a:t>most</a:t>
            </a:r>
            <a:r>
              <a:rPr lang="de-DE" dirty="0"/>
              <a:t> versatile </a:t>
            </a:r>
            <a:r>
              <a:rPr lang="de-DE" dirty="0" err="1"/>
              <a:t>among</a:t>
            </a:r>
            <a:r>
              <a:rPr lang="de-DE" dirty="0"/>
              <a:t> all </a:t>
            </a:r>
            <a:r>
              <a:rPr lang="de-DE" dirty="0" err="1"/>
              <a:t>the</a:t>
            </a:r>
            <a:r>
              <a:rPr lang="de-DE" dirty="0"/>
              <a:t> </a:t>
            </a:r>
            <a:r>
              <a:rPr lang="de-DE" dirty="0" err="1"/>
              <a:t>projects</a:t>
            </a:r>
            <a:r>
              <a:rPr lang="de-DE" dirty="0"/>
              <a:t> </a:t>
            </a:r>
            <a:r>
              <a:rPr lang="de-DE" dirty="0" err="1"/>
              <a:t>that</a:t>
            </a:r>
            <a:r>
              <a:rPr lang="de-DE" dirty="0"/>
              <a:t> </a:t>
            </a:r>
            <a:r>
              <a:rPr lang="de-DE" dirty="0" err="1"/>
              <a:t>we‘d</a:t>
            </a:r>
            <a:r>
              <a:rPr lang="de-DE" dirty="0"/>
              <a:t> </a:t>
            </a:r>
            <a:r>
              <a:rPr lang="de-DE" dirty="0" err="1"/>
              <a:t>see</a:t>
            </a:r>
            <a:r>
              <a:rPr lang="de-DE" dirty="0"/>
              <a:t> </a:t>
            </a:r>
            <a:r>
              <a:rPr lang="de-DE" dirty="0" err="1"/>
              <a:t>here</a:t>
            </a:r>
            <a:r>
              <a:rPr lang="de-DE" dirty="0"/>
              <a:t> in </a:t>
            </a:r>
            <a:r>
              <a:rPr lang="de-DE" dirty="0" err="1"/>
              <a:t>class</a:t>
            </a:r>
            <a:r>
              <a:rPr lang="de-DE" dirty="0"/>
              <a:t>. </a:t>
            </a:r>
            <a:r>
              <a:rPr lang="de-DE" dirty="0" err="1"/>
              <a:t>That</a:t>
            </a:r>
            <a:r>
              <a:rPr lang="de-DE" dirty="0"/>
              <a:t> was </a:t>
            </a:r>
            <a:r>
              <a:rPr lang="de-DE" dirty="0" err="1"/>
              <a:t>up</a:t>
            </a:r>
            <a:r>
              <a:rPr lang="de-DE" dirty="0"/>
              <a:t> </a:t>
            </a:r>
            <a:r>
              <a:rPr lang="de-DE" dirty="0" err="1"/>
              <a:t>until</a:t>
            </a:r>
            <a:r>
              <a:rPr lang="de-DE" dirty="0"/>
              <a:t> </a:t>
            </a:r>
            <a:r>
              <a:rPr lang="de-DE" dirty="0" err="1"/>
              <a:t>two</a:t>
            </a:r>
            <a:r>
              <a:rPr lang="de-DE" dirty="0"/>
              <a:t> </a:t>
            </a:r>
            <a:r>
              <a:rPr lang="de-DE" dirty="0" err="1"/>
              <a:t>weeks</a:t>
            </a:r>
            <a:r>
              <a:rPr lang="de-DE" dirty="0"/>
              <a:t> </a:t>
            </a:r>
            <a:r>
              <a:rPr lang="de-DE" dirty="0" err="1"/>
              <a:t>ago</a:t>
            </a:r>
            <a:r>
              <a:rPr lang="de-DE" dirty="0"/>
              <a:t> </a:t>
            </a:r>
            <a:r>
              <a:rPr lang="de-DE" dirty="0" err="1"/>
              <a:t>when</a:t>
            </a:r>
            <a:r>
              <a:rPr lang="de-DE" dirty="0"/>
              <a:t> I </a:t>
            </a:r>
            <a:r>
              <a:rPr lang="de-DE" dirty="0" err="1"/>
              <a:t>first</a:t>
            </a:r>
            <a:r>
              <a:rPr lang="de-DE" dirty="0"/>
              <a:t> </a:t>
            </a:r>
            <a:r>
              <a:rPr lang="de-DE" dirty="0" err="1"/>
              <a:t>heard</a:t>
            </a:r>
            <a:r>
              <a:rPr lang="de-DE" dirty="0"/>
              <a:t> </a:t>
            </a:r>
            <a:r>
              <a:rPr lang="de-DE" dirty="0" err="1"/>
              <a:t>about</a:t>
            </a:r>
            <a:r>
              <a:rPr lang="de-DE" dirty="0"/>
              <a:t> </a:t>
            </a:r>
            <a:r>
              <a:rPr lang="de-DE" dirty="0" err="1"/>
              <a:t>BitVM</a:t>
            </a:r>
            <a:r>
              <a:rPr lang="de-DE" dirty="0"/>
              <a:t>, a </a:t>
            </a:r>
            <a:r>
              <a:rPr lang="de-DE" dirty="0" err="1"/>
              <a:t>runtime</a:t>
            </a:r>
            <a:r>
              <a:rPr lang="de-DE" dirty="0"/>
              <a:t> </a:t>
            </a:r>
            <a:r>
              <a:rPr lang="de-DE" dirty="0" err="1"/>
              <a:t>that</a:t>
            </a:r>
            <a:r>
              <a:rPr lang="de-DE" dirty="0"/>
              <a:t> </a:t>
            </a:r>
            <a:r>
              <a:rPr lang="de-DE" dirty="0" err="1"/>
              <a:t>let‘s</a:t>
            </a:r>
            <a:r>
              <a:rPr lang="de-DE" dirty="0"/>
              <a:t> </a:t>
            </a:r>
            <a:r>
              <a:rPr lang="de-DE" dirty="0" err="1"/>
              <a:t>you</a:t>
            </a:r>
            <a:r>
              <a:rPr lang="de-DE" dirty="0"/>
              <a:t> </a:t>
            </a:r>
            <a:r>
              <a:rPr lang="de-DE" dirty="0" err="1"/>
              <a:t>build</a:t>
            </a:r>
            <a:r>
              <a:rPr lang="de-DE" dirty="0"/>
              <a:t> </a:t>
            </a:r>
            <a:r>
              <a:rPr lang="de-DE" dirty="0" err="1"/>
              <a:t>your</a:t>
            </a:r>
            <a:r>
              <a:rPr lang="de-DE" dirty="0"/>
              <a:t> own </a:t>
            </a:r>
            <a:r>
              <a:rPr lang="de-DE" dirty="0" err="1"/>
              <a:t>logic</a:t>
            </a:r>
            <a:r>
              <a:rPr lang="de-DE" dirty="0"/>
              <a:t> </a:t>
            </a:r>
            <a:r>
              <a:rPr lang="de-DE" dirty="0" err="1"/>
              <a:t>gates</a:t>
            </a:r>
            <a:r>
              <a:rPr lang="de-DE" dirty="0"/>
              <a:t> </a:t>
            </a:r>
            <a:r>
              <a:rPr lang="de-DE" dirty="0" err="1"/>
              <a:t>from</a:t>
            </a:r>
            <a:r>
              <a:rPr lang="de-DE" dirty="0"/>
              <a:t> NAND </a:t>
            </a:r>
            <a:r>
              <a:rPr lang="de-DE" dirty="0" err="1"/>
              <a:t>gates</a:t>
            </a:r>
            <a:r>
              <a:rPr lang="de-DE" dirty="0"/>
              <a:t>. </a:t>
            </a:r>
            <a:r>
              <a:rPr lang="de-DE" dirty="0" err="1"/>
              <a:t>What</a:t>
            </a:r>
            <a:r>
              <a:rPr lang="de-DE" dirty="0"/>
              <a:t> </a:t>
            </a:r>
            <a:r>
              <a:rPr lang="de-DE" dirty="0" err="1"/>
              <a:t>we</a:t>
            </a:r>
            <a:r>
              <a:rPr lang="de-DE" dirty="0"/>
              <a:t> </a:t>
            </a:r>
            <a:r>
              <a:rPr lang="de-DE" dirty="0" err="1"/>
              <a:t>gonna</a:t>
            </a:r>
            <a:r>
              <a:rPr lang="de-DE" dirty="0"/>
              <a:t> </a:t>
            </a:r>
            <a:r>
              <a:rPr lang="de-DE" dirty="0" err="1"/>
              <a:t>show</a:t>
            </a:r>
            <a:r>
              <a:rPr lang="de-DE" dirty="0"/>
              <a:t> </a:t>
            </a:r>
            <a:r>
              <a:rPr lang="de-DE" dirty="0" err="1"/>
              <a:t>you</a:t>
            </a:r>
            <a:r>
              <a:rPr lang="de-DE" dirty="0"/>
              <a:t> </a:t>
            </a:r>
            <a:r>
              <a:rPr lang="de-DE" dirty="0" err="1"/>
              <a:t>today</a:t>
            </a:r>
            <a:r>
              <a:rPr lang="de-DE" dirty="0"/>
              <a:t> </a:t>
            </a:r>
            <a:r>
              <a:rPr lang="de-DE" dirty="0" err="1"/>
              <a:t>is</a:t>
            </a:r>
            <a:r>
              <a:rPr lang="de-DE" dirty="0"/>
              <a:t> </a:t>
            </a:r>
            <a:r>
              <a:rPr lang="de-DE" dirty="0" err="1"/>
              <a:t>comparable</a:t>
            </a:r>
            <a:r>
              <a:rPr lang="de-DE" dirty="0"/>
              <a:t> in </a:t>
            </a:r>
            <a:r>
              <a:rPr lang="de-DE" dirty="0" err="1"/>
              <a:t>terms</a:t>
            </a:r>
            <a:r>
              <a:rPr lang="de-DE" dirty="0"/>
              <a:t> </a:t>
            </a:r>
            <a:r>
              <a:rPr lang="de-DE" dirty="0" err="1"/>
              <a:t>of</a:t>
            </a:r>
            <a:r>
              <a:rPr lang="de-DE" dirty="0"/>
              <a:t> </a:t>
            </a:r>
            <a:r>
              <a:rPr lang="de-DE" dirty="0" err="1"/>
              <a:t>versatility</a:t>
            </a:r>
            <a:r>
              <a:rPr lang="de-DE" dirty="0"/>
              <a:t> but </a:t>
            </a:r>
            <a:r>
              <a:rPr lang="de-DE" dirty="0" err="1"/>
              <a:t>is</a:t>
            </a:r>
            <a:r>
              <a:rPr lang="de-DE" dirty="0"/>
              <a:t> </a:t>
            </a:r>
            <a:r>
              <a:rPr lang="de-DE" dirty="0" err="1"/>
              <a:t>based</a:t>
            </a:r>
            <a:r>
              <a:rPr lang="de-DE" dirty="0"/>
              <a:t> on </a:t>
            </a:r>
            <a:r>
              <a:rPr lang="de-DE" dirty="0" err="1"/>
              <a:t>abstractions</a:t>
            </a:r>
            <a:r>
              <a:rPr lang="de-DE" dirty="0"/>
              <a:t> </a:t>
            </a:r>
            <a:r>
              <a:rPr lang="de-DE" dirty="0" err="1"/>
              <a:t>that</a:t>
            </a:r>
            <a:r>
              <a:rPr lang="de-DE" dirty="0"/>
              <a:t> </a:t>
            </a:r>
            <a:r>
              <a:rPr lang="de-DE" dirty="0" err="1"/>
              <a:t>developers</a:t>
            </a:r>
            <a:r>
              <a:rPr lang="de-DE" dirty="0"/>
              <a:t> </a:t>
            </a:r>
            <a:r>
              <a:rPr lang="de-DE" dirty="0" err="1"/>
              <a:t>know</a:t>
            </a:r>
            <a:r>
              <a:rPr lang="de-DE" dirty="0"/>
              <a:t> and </a:t>
            </a:r>
            <a:r>
              <a:rPr lang="de-DE" dirty="0" err="1"/>
              <a:t>regularly</a:t>
            </a:r>
            <a:r>
              <a:rPr lang="de-DE" dirty="0"/>
              <a:t> </a:t>
            </a:r>
            <a:r>
              <a:rPr lang="de-DE" dirty="0" err="1"/>
              <a:t>work</a:t>
            </a:r>
            <a:r>
              <a:rPr lang="de-DE" dirty="0"/>
              <a:t> </a:t>
            </a:r>
            <a:r>
              <a:rPr lang="de-DE" dirty="0" err="1"/>
              <a:t>with</a:t>
            </a:r>
            <a:r>
              <a:rPr lang="de-DE" dirty="0"/>
              <a:t>.</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4D94B59D-2A4B-2143-0C1E-8A47B29DFE30}"/>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8FAA5EE3-F2C4-6AFC-9541-667D649D89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1A708E5-4476-98D7-DFC4-63057E5AC6E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Here’s an example to give you an idea of what </a:t>
            </a:r>
            <a:r>
              <a:rPr lang="en-US" dirty="0" err="1"/>
              <a:t>wasm</a:t>
            </a:r>
            <a:r>
              <a:rPr lang="en-US" dirty="0"/>
              <a:t> is like.</a:t>
            </a:r>
          </a:p>
          <a:p>
            <a:pPr marL="0" lvl="0" indent="0" algn="l" rtl="0">
              <a:spcBef>
                <a:spcPts val="0"/>
              </a:spcBef>
              <a:spcAft>
                <a:spcPts val="0"/>
              </a:spcAft>
              <a:buNone/>
            </a:pPr>
            <a:r>
              <a:rPr lang="en-US" dirty="0"/>
              <a:t>What you see here is a text-based representation of a </a:t>
            </a:r>
            <a:r>
              <a:rPr lang="en-US" dirty="0" err="1"/>
              <a:t>wasm</a:t>
            </a:r>
            <a:r>
              <a:rPr lang="en-US" dirty="0"/>
              <a:t> program.</a:t>
            </a:r>
          </a:p>
          <a:p>
            <a:pPr marL="0" lvl="0" indent="0" algn="l" rtl="0">
              <a:spcBef>
                <a:spcPts val="0"/>
              </a:spcBef>
              <a:spcAft>
                <a:spcPts val="0"/>
              </a:spcAft>
              <a:buNone/>
            </a:pPr>
            <a:r>
              <a:rPr lang="en-US" dirty="0"/>
              <a:t>This format/representation is called WAT (</a:t>
            </a:r>
            <a:r>
              <a:rPr lang="en-US" dirty="0" err="1"/>
              <a:t>wasm</a:t>
            </a:r>
            <a:r>
              <a:rPr lang="en-US" dirty="0"/>
              <a:t> text format) and is based on S-expressions.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piece of code declares a new </a:t>
            </a:r>
            <a:r>
              <a:rPr lang="en-US" dirty="0" err="1"/>
              <a:t>wasm</a:t>
            </a:r>
            <a:r>
              <a:rPr lang="en-US" dirty="0"/>
              <a:t> module that contains a single function called “add”.</a:t>
            </a:r>
          </a:p>
          <a:p>
            <a:pPr marL="0" lvl="0" indent="0" algn="l" rtl="0">
              <a:spcBef>
                <a:spcPts val="0"/>
              </a:spcBef>
              <a:spcAft>
                <a:spcPts val="0"/>
              </a:spcAft>
              <a:buNone/>
            </a:pPr>
            <a:r>
              <a:rPr lang="en-US" dirty="0"/>
              <a:t>The function takes two arguments of type i32 (32-bit integer) and returns another 32-bit integer.</a:t>
            </a:r>
          </a:p>
          <a:p>
            <a:pPr marL="0" lvl="0" indent="0" algn="l" rtl="0">
              <a:spcBef>
                <a:spcPts val="0"/>
              </a:spcBef>
              <a:spcAft>
                <a:spcPts val="0"/>
              </a:spcAft>
              <a:buNone/>
            </a:pPr>
            <a:r>
              <a:rPr lang="en-US" dirty="0"/>
              <a:t>Now let’s get through the function body line-by-line.</a:t>
            </a:r>
          </a:p>
          <a:p>
            <a:pPr marL="0" lvl="0" indent="0" algn="l" rtl="0">
              <a:spcBef>
                <a:spcPts val="0"/>
              </a:spcBef>
              <a:spcAft>
                <a:spcPts val="0"/>
              </a:spcAft>
              <a:buNone/>
            </a:pPr>
            <a:r>
              <a:rPr lang="en-US" dirty="0"/>
              <a:t>“</a:t>
            </a:r>
            <a:r>
              <a:rPr lang="en-US" dirty="0" err="1"/>
              <a:t>Local.get</a:t>
            </a:r>
            <a:r>
              <a:rPr lang="en-US" dirty="0"/>
              <a:t>” reads a variable from the local execution context and pushes the read value on the stack.</a:t>
            </a:r>
          </a:p>
          <a:p>
            <a:pPr marL="0" lvl="0" indent="0" algn="l" rtl="0">
              <a:spcBef>
                <a:spcPts val="0"/>
              </a:spcBef>
              <a:spcAft>
                <a:spcPts val="0"/>
              </a:spcAft>
              <a:buNone/>
            </a:pPr>
            <a:r>
              <a:rPr lang="en-US" dirty="0"/>
              <a:t>We do this twice, once for every parameter.</a:t>
            </a:r>
          </a:p>
          <a:p>
            <a:pPr marL="0" lvl="0" indent="0" algn="l" rtl="0">
              <a:spcBef>
                <a:spcPts val="0"/>
              </a:spcBef>
              <a:spcAft>
                <a:spcPts val="0"/>
              </a:spcAft>
              <a:buNone/>
            </a:pPr>
            <a:r>
              <a:rPr lang="en-US" dirty="0"/>
              <a:t>Then, we execute “i32.add”, which pops the two top-most values on the stack, adds them, and pushes the result back on the stack.</a:t>
            </a:r>
          </a:p>
          <a:p>
            <a:pPr marL="0" lvl="0" indent="0" algn="l" rtl="0">
              <a:spcBef>
                <a:spcPts val="0"/>
              </a:spcBef>
              <a:spcAft>
                <a:spcPts val="0"/>
              </a:spcAft>
              <a:buNone/>
            </a:pPr>
            <a:r>
              <a:rPr lang="en-US" dirty="0"/>
              <a:t>The top-most value on the stack then is the function’s return value.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export statement makes this function available to other </a:t>
            </a:r>
            <a:r>
              <a:rPr lang="en-US" dirty="0" err="1"/>
              <a:t>wasm</a:t>
            </a:r>
            <a:r>
              <a:rPr lang="en-US" dirty="0"/>
              <a:t> modules.</a:t>
            </a:r>
          </a:p>
          <a:p>
            <a:pPr marL="0" lvl="0" indent="0" algn="l" rtl="0">
              <a:spcBef>
                <a:spcPts val="0"/>
              </a:spcBef>
              <a:spcAft>
                <a:spcPts val="0"/>
              </a:spcAft>
              <a:buNone/>
            </a:pPr>
            <a:r>
              <a:rPr lang="en-US" dirty="0"/>
              <a:t>Otherwise, only the declaring module itself could access this function.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 this is </a:t>
            </a:r>
            <a:r>
              <a:rPr lang="en-US" dirty="0" err="1"/>
              <a:t>wasm</a:t>
            </a:r>
            <a:r>
              <a:rPr lang="en-US" dirty="0"/>
              <a:t> in general.</a:t>
            </a:r>
          </a:p>
          <a:p>
            <a:pPr marL="0" lvl="0" indent="0" algn="l" rtl="0">
              <a:spcBef>
                <a:spcPts val="0"/>
              </a:spcBef>
              <a:spcAft>
                <a:spcPts val="0"/>
              </a:spcAft>
              <a:buNone/>
            </a:pPr>
            <a:r>
              <a:rPr lang="en-US" dirty="0"/>
              <a:t>Let’s now have a look at the stack that the Internet Computer uses to run </a:t>
            </a:r>
            <a:r>
              <a:rPr lang="en-US" dirty="0" err="1"/>
              <a:t>wasm</a:t>
            </a:r>
            <a:r>
              <a:rPr lang="en-US" dirty="0"/>
              <a:t> applications, and how </a:t>
            </a:r>
            <a:r>
              <a:rPr lang="en-US" dirty="0" err="1"/>
              <a:t>wasm</a:t>
            </a:r>
            <a:r>
              <a:rPr lang="en-US" dirty="0"/>
              <a:t> applications can interact with the Internet Computer.</a:t>
            </a:r>
          </a:p>
        </p:txBody>
      </p:sp>
    </p:spTree>
    <p:extLst>
      <p:ext uri="{BB962C8B-B14F-4D97-AF65-F5344CB8AC3E}">
        <p14:creationId xmlns:p14="http://schemas.microsoft.com/office/powerpoint/2010/main" val="2709001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E6C94004-0C0B-6416-E5C4-5926A9BC4935}"/>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5D944464-83FE-2EE9-BD67-8A25EA9330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23ED593E-274E-74FB-5D60-12ABEEDD869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the </a:t>
            </a:r>
            <a:r>
              <a:rPr lang="en-US" dirty="0" err="1"/>
              <a:t>wasm</a:t>
            </a:r>
            <a:r>
              <a:rPr lang="en-US" dirty="0"/>
              <a:t> stack that the Internet Computer uses.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At the very bottom, we have the </a:t>
            </a:r>
            <a:r>
              <a:rPr lang="en-US" dirty="0" err="1"/>
              <a:t>wasm</a:t>
            </a:r>
            <a:r>
              <a:rPr lang="en-US" dirty="0"/>
              <a:t> runtime.</a:t>
            </a:r>
          </a:p>
          <a:p>
            <a:pPr marL="0" lvl="0" indent="0" algn="l" rtl="0">
              <a:spcBef>
                <a:spcPts val="0"/>
              </a:spcBef>
              <a:spcAft>
                <a:spcPts val="0"/>
              </a:spcAft>
              <a:buNone/>
            </a:pPr>
            <a:r>
              <a:rPr lang="en-US" dirty="0"/>
              <a:t>The Internet Computer uses a </a:t>
            </a:r>
            <a:r>
              <a:rPr lang="en-US" dirty="0" err="1"/>
              <a:t>wasm</a:t>
            </a:r>
            <a:r>
              <a:rPr lang="en-US" dirty="0"/>
              <a:t> runtime called </a:t>
            </a:r>
            <a:r>
              <a:rPr lang="en-US" dirty="0" err="1"/>
              <a:t>wasmtime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 explained before, </a:t>
            </a:r>
            <a:r>
              <a:rPr lang="en-US" dirty="0" err="1"/>
              <a:t>wasm</a:t>
            </a:r>
            <a:r>
              <a:rPr lang="en-US" dirty="0"/>
              <a:t> is a general-purpose virtual instruction set architecture that makes only little assumptions with regard to the languages and language ecosystems that programs are created with.</a:t>
            </a:r>
          </a:p>
          <a:p>
            <a:pPr marL="0" lvl="0" indent="0" algn="l" rtl="0">
              <a:spcBef>
                <a:spcPts val="0"/>
              </a:spcBef>
              <a:spcAft>
                <a:spcPts val="0"/>
              </a:spcAft>
              <a:buNone/>
            </a:pPr>
            <a:r>
              <a:rPr lang="en-US" dirty="0"/>
              <a:t>This leaves us with two options: We can either use a language for which a </a:t>
            </a:r>
            <a:r>
              <a:rPr lang="en-US" dirty="0" err="1"/>
              <a:t>wasm</a:t>
            </a:r>
            <a:r>
              <a:rPr lang="en-US" dirty="0"/>
              <a:t> compiler exists, such that we can take our application sources and compile them directly to </a:t>
            </a:r>
            <a:r>
              <a:rPr lang="en-US" dirty="0" err="1"/>
              <a:t>wasm</a:t>
            </a:r>
            <a:r>
              <a:rPr lang="en-US" dirty="0"/>
              <a:t>.</a:t>
            </a:r>
          </a:p>
          <a:p>
            <a:pPr marL="0" lvl="0" indent="0" algn="l" rtl="0">
              <a:spcBef>
                <a:spcPts val="0"/>
              </a:spcBef>
              <a:spcAft>
                <a:spcPts val="0"/>
              </a:spcAft>
              <a:buNone/>
            </a:pPr>
            <a:r>
              <a:rPr lang="en-US" dirty="0"/>
              <a:t>The other option is to use a language runtime that runs on </a:t>
            </a:r>
            <a:r>
              <a:rPr lang="en-US" dirty="0" err="1"/>
              <a:t>wasm</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our application has a frontend and a backend canister (container), we wanted to use a language that works well on the client and on the server.</a:t>
            </a:r>
          </a:p>
          <a:p>
            <a:pPr marL="0" lvl="0" indent="0" algn="l" rtl="0">
              <a:spcBef>
                <a:spcPts val="0"/>
              </a:spcBef>
              <a:spcAft>
                <a:spcPts val="0"/>
              </a:spcAft>
              <a:buNone/>
            </a:pPr>
            <a:r>
              <a:rPr lang="en-US" dirty="0"/>
              <a:t>The natural choice for this is JavaScript.</a:t>
            </a:r>
          </a:p>
          <a:p>
            <a:pPr marL="0" lvl="0" indent="0" algn="l" rtl="0">
              <a:spcBef>
                <a:spcPts val="0"/>
              </a:spcBef>
              <a:spcAft>
                <a:spcPts val="0"/>
              </a:spcAft>
              <a:buNone/>
            </a:pPr>
            <a:r>
              <a:rPr lang="en-US" dirty="0"/>
              <a:t>JavaScript itself cannot be compiled to </a:t>
            </a:r>
            <a:r>
              <a:rPr lang="en-US" dirty="0" err="1"/>
              <a:t>wasm</a:t>
            </a:r>
            <a:r>
              <a:rPr lang="en-US" dirty="0"/>
              <a:t> but there are compatible runtimes available.</a:t>
            </a:r>
          </a:p>
          <a:p>
            <a:pPr marL="0" lvl="0" indent="0" algn="l" rtl="0">
              <a:spcBef>
                <a:spcPts val="0"/>
              </a:spcBef>
              <a:spcAft>
                <a:spcPts val="0"/>
              </a:spcAft>
              <a:buNone/>
            </a:pPr>
            <a:r>
              <a:rPr lang="en-US" dirty="0"/>
              <a:t>The Internet Computer’s JS-specific SDK called Azle ships with </a:t>
            </a:r>
            <a:r>
              <a:rPr lang="en-US" dirty="0" err="1"/>
              <a:t>wasmedge-quickjs</a:t>
            </a:r>
            <a:r>
              <a:rPr lang="en-US" dirty="0"/>
              <a:t>, which is a minimalistic ES-2023-compatible runtime.</a:t>
            </a:r>
          </a:p>
          <a:p>
            <a:pPr marL="0" lvl="0" indent="0" algn="l" rtl="0">
              <a:spcBef>
                <a:spcPts val="0"/>
              </a:spcBef>
              <a:spcAft>
                <a:spcPts val="0"/>
              </a:spcAft>
              <a:buNone/>
            </a:pPr>
            <a:r>
              <a:rPr lang="en-US" dirty="0"/>
              <a:t>For those who’re wondering: </a:t>
            </a:r>
            <a:r>
              <a:rPr lang="en-US" dirty="0" err="1"/>
              <a:t>QuickJS</a:t>
            </a:r>
            <a:r>
              <a:rPr lang="en-US" dirty="0"/>
              <a:t> is a small (210 KiB x86 binary), lightweight, standalone JS runtime, and </a:t>
            </a:r>
            <a:r>
              <a:rPr lang="en-US" dirty="0" err="1"/>
              <a:t>wasmedge</a:t>
            </a:r>
            <a:r>
              <a:rPr lang="en-US" dirty="0"/>
              <a:t> is an alternative </a:t>
            </a:r>
            <a:r>
              <a:rPr lang="en-US" dirty="0" err="1"/>
              <a:t>wasm</a:t>
            </a:r>
            <a:r>
              <a:rPr lang="en-US" dirty="0"/>
              <a:t> runtime.</a:t>
            </a:r>
          </a:p>
          <a:p>
            <a:pPr marL="0" lvl="0" indent="0" algn="l" rtl="0">
              <a:spcBef>
                <a:spcPts val="0"/>
              </a:spcBef>
              <a:spcAft>
                <a:spcPts val="0"/>
              </a:spcAft>
              <a:buNone/>
            </a:pPr>
            <a:r>
              <a:rPr lang="en-US" dirty="0"/>
              <a:t>The goal of the </a:t>
            </a:r>
            <a:r>
              <a:rPr lang="en-US" dirty="0" err="1"/>
              <a:t>wasmedge-quickjs</a:t>
            </a:r>
            <a:r>
              <a:rPr lang="en-US" dirty="0"/>
              <a:t> project was to make a JS runtime available on </a:t>
            </a:r>
            <a:r>
              <a:rPr lang="en-US" dirty="0" err="1"/>
              <a:t>wasmedge</a:t>
            </a:r>
            <a:r>
              <a:rPr lang="en-US" dirty="0"/>
              <a:t>, but this runtime runs just as well on </a:t>
            </a:r>
            <a:r>
              <a:rPr lang="en-US" dirty="0" err="1"/>
              <a:t>wasmtime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At the next layer, we have the Azle runtime.</a:t>
            </a:r>
          </a:p>
          <a:p>
            <a:pPr marL="0" lvl="0" indent="0" algn="l" rtl="0">
              <a:spcBef>
                <a:spcPts val="0"/>
              </a:spcBef>
              <a:spcAft>
                <a:spcPts val="0"/>
              </a:spcAft>
              <a:buNone/>
            </a:pPr>
            <a:r>
              <a:rPr lang="en-US" dirty="0"/>
              <a:t>This is a set of libraries that expose Internet Computer-specific functionality.</a:t>
            </a:r>
          </a:p>
          <a:p>
            <a:pPr marL="0" lvl="0" indent="0" algn="l" rtl="0">
              <a:spcBef>
                <a:spcPts val="0"/>
              </a:spcBef>
              <a:spcAft>
                <a:spcPts val="0"/>
              </a:spcAft>
              <a:buNone/>
            </a:pPr>
            <a:r>
              <a:rPr lang="en-US" dirty="0"/>
              <a:t>Some of them need collaboration from native code, which is why the </a:t>
            </a:r>
            <a:r>
              <a:rPr lang="en-US" dirty="0" err="1"/>
              <a:t>wasmedge-quickjs</a:t>
            </a:r>
            <a:r>
              <a:rPr lang="en-US" dirty="0"/>
              <a:t> runtime is enriched with native runtime bindings.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On the final layer, we have our actual application.</a:t>
            </a:r>
          </a:p>
          <a:p>
            <a:pPr marL="0" lvl="0" indent="0" algn="l" rtl="0">
              <a:spcBef>
                <a:spcPts val="0"/>
              </a:spcBef>
              <a:spcAft>
                <a:spcPts val="0"/>
              </a:spcAft>
              <a:buNone/>
            </a:pPr>
            <a:r>
              <a:rPr lang="en-US" dirty="0"/>
              <a:t>It is written in JavaScript and depends on the Azle library.</a:t>
            </a:r>
          </a:p>
          <a:p>
            <a:pPr marL="0" lvl="0" indent="0" algn="l" rtl="0">
              <a:spcBef>
                <a:spcPts val="0"/>
              </a:spcBef>
              <a:spcAft>
                <a:spcPts val="0"/>
              </a:spcAft>
              <a:buNone/>
            </a:pPr>
            <a:r>
              <a:rPr lang="en-US" dirty="0"/>
              <a:t>Since </a:t>
            </a:r>
            <a:r>
              <a:rPr lang="en-US" dirty="0" err="1"/>
              <a:t>wasmedge-quickjs</a:t>
            </a:r>
            <a:r>
              <a:rPr lang="en-US" dirty="0"/>
              <a:t> is a ES-2023-compatible runtime, we can also use regular </a:t>
            </a:r>
            <a:r>
              <a:rPr lang="en-US" dirty="0" err="1"/>
              <a:t>npm</a:t>
            </a:r>
            <a:r>
              <a:rPr lang="en-US" dirty="0"/>
              <a:t> dependencies.</a:t>
            </a:r>
          </a:p>
          <a:p>
            <a:pPr marL="0" lvl="0" indent="0" algn="l" rtl="0">
              <a:spcBef>
                <a:spcPts val="0"/>
              </a:spcBef>
              <a:spcAft>
                <a:spcPts val="0"/>
              </a:spcAft>
              <a:buNone/>
            </a:pPr>
            <a:r>
              <a:rPr lang="en-US" dirty="0" err="1"/>
              <a:t>Wasmedge-quickjs</a:t>
            </a:r>
            <a:r>
              <a:rPr lang="en-US" dirty="0"/>
              <a:t> even exposes a subset of the </a:t>
            </a:r>
            <a:r>
              <a:rPr lang="en-US" dirty="0" err="1"/>
              <a:t>Node.JS</a:t>
            </a:r>
            <a:r>
              <a:rPr lang="en-US" dirty="0"/>
              <a:t> API, which widens the scope of compatible </a:t>
            </a:r>
            <a:r>
              <a:rPr lang="en-US" dirty="0" err="1"/>
              <a:t>npm</a:t>
            </a:r>
            <a:r>
              <a:rPr lang="en-US" dirty="0"/>
              <a:t> dependencies even more.</a:t>
            </a:r>
          </a:p>
        </p:txBody>
      </p:sp>
    </p:spTree>
    <p:extLst>
      <p:ext uri="{BB962C8B-B14F-4D97-AF65-F5344CB8AC3E}">
        <p14:creationId xmlns:p14="http://schemas.microsoft.com/office/powerpoint/2010/main" val="1585015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4EC4937D-8383-E930-0CD4-637A28423703}"/>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54B440F2-8C46-2258-216B-6C9E5A918F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C2B2FD82-9B5E-F266-2AFA-7D8FA7B13A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To summarize, canisters can be thought of as containers running </a:t>
            </a:r>
            <a:r>
              <a:rPr lang="en-US" noProof="0" dirty="0" err="1"/>
              <a:t>wasm</a:t>
            </a:r>
            <a:r>
              <a:rPr lang="en-US" noProof="0" dirty="0"/>
              <a:t>.</a:t>
            </a:r>
          </a:p>
          <a:p>
            <a:pPr marL="0" lvl="0" indent="0" algn="l" rtl="0">
              <a:spcBef>
                <a:spcPts val="0"/>
              </a:spcBef>
              <a:spcAft>
                <a:spcPts val="0"/>
              </a:spcAft>
              <a:buNone/>
            </a:pPr>
            <a:r>
              <a:rPr lang="en-US" noProof="0" dirty="0"/>
              <a:t>SDKs to develop such canisters are available for Rust, Motoko, TypeScript, Python, and Solidity.</a:t>
            </a:r>
          </a:p>
          <a:p>
            <a:pPr marL="0" lvl="0" indent="0" algn="l" rtl="0">
              <a:spcBef>
                <a:spcPts val="0"/>
              </a:spcBef>
              <a:spcAft>
                <a:spcPts val="0"/>
              </a:spcAft>
              <a:buNone/>
            </a:pPr>
            <a:r>
              <a:rPr lang="en-US" noProof="0" dirty="0"/>
              <a:t>Those SDKs are also called CDKs (Canister Development Kits) that bundle all necessary runtime components.</a:t>
            </a:r>
          </a:p>
          <a:p>
            <a:pPr marL="0" lvl="0" indent="0" algn="l" rtl="0">
              <a:spcBef>
                <a:spcPts val="0"/>
              </a:spcBef>
              <a:spcAft>
                <a:spcPts val="0"/>
              </a:spcAft>
              <a:buNone/>
            </a:pPr>
            <a:r>
              <a:rPr lang="en-US" noProof="0" dirty="0"/>
              <a:t>As a side note: In case you don‘t know Motoko, that‘s normal: Motoko is a general-purpose programming language that has been designed with the Internet Computer in mind (development led by co-designer of </a:t>
            </a:r>
            <a:r>
              <a:rPr lang="en-US" noProof="0" dirty="0" err="1"/>
              <a:t>wasm</a:t>
            </a:r>
            <a:r>
              <a:rPr lang="en-US" noProof="0" dirty="0"/>
              <a:t>, Andreas </a:t>
            </a:r>
            <a:r>
              <a:rPr lang="en-US" noProof="0" dirty="0" err="1"/>
              <a:t>Rossberg</a:t>
            </a:r>
            <a:r>
              <a:rPr lang="en-US" noProof="0" dirty="0"/>
              <a:t>).</a:t>
            </a:r>
          </a:p>
          <a:p>
            <a:pPr marL="0" lvl="0" indent="0" algn="l" rtl="0">
              <a:spcBef>
                <a:spcPts val="0"/>
              </a:spcBef>
              <a:spcAft>
                <a:spcPts val="0"/>
              </a:spcAft>
              <a:buNone/>
            </a:pPr>
            <a:r>
              <a:rPr lang="en-US" noProof="0" dirty="0"/>
              <a:t>Motoko also has a package manager, but its ecosystem is obviously not as vivid as e.g., the JavaScript ecosystem.</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There’s one important property on this slide that we haven’t discussed so far, which is “orthogonal persistence”.</a:t>
            </a:r>
          </a:p>
          <a:p>
            <a:pPr marL="0" lvl="0" indent="0" algn="l" rtl="0">
              <a:spcBef>
                <a:spcPts val="0"/>
              </a:spcBef>
              <a:spcAft>
                <a:spcPts val="0"/>
              </a:spcAft>
              <a:buNone/>
            </a:pPr>
            <a:r>
              <a:rPr lang="en-US" noProof="0" dirty="0"/>
              <a:t>In a nutshell, ”orthogonal persistence” is a mechanism that creates the illusion that the canister is a long-running process that never crashes.</a:t>
            </a:r>
          </a:p>
          <a:p>
            <a:pPr marL="0" lvl="0" indent="0" algn="l" rtl="0">
              <a:spcBef>
                <a:spcPts val="0"/>
              </a:spcBef>
              <a:spcAft>
                <a:spcPts val="0"/>
              </a:spcAft>
              <a:buNone/>
            </a:pPr>
            <a:r>
              <a:rPr lang="en-US" noProof="0" dirty="0"/>
              <a:t>Because of this, your application code doesn’t need to deal with crashes and can therefore simply maintain its state in memory.</a:t>
            </a:r>
          </a:p>
          <a:p>
            <a:pPr marL="0" lvl="0" indent="0" algn="l" rtl="0">
              <a:spcBef>
                <a:spcPts val="0"/>
              </a:spcBef>
              <a:spcAft>
                <a:spcPts val="0"/>
              </a:spcAft>
              <a:buNone/>
            </a:pPr>
            <a:r>
              <a:rPr lang="en-US" noProof="0" dirty="0"/>
              <a:t>This is a major reason why </a:t>
            </a:r>
            <a:r>
              <a:rPr lang="en-US" noProof="0" dirty="0" err="1"/>
              <a:t>Dfinity</a:t>
            </a:r>
            <a:r>
              <a:rPr lang="en-US" noProof="0" dirty="0"/>
              <a:t> argues that the application model on the Internet Computer is much simpler compared to what would be necessary to build reliable applications on other platforms.</a:t>
            </a:r>
          </a:p>
          <a:p>
            <a:pPr marL="0" lvl="0" indent="0" algn="l" rtl="0">
              <a:spcBef>
                <a:spcPts val="0"/>
              </a:spcBef>
              <a:spcAft>
                <a:spcPts val="0"/>
              </a:spcAft>
              <a:buNone/>
            </a:pPr>
            <a:r>
              <a:rPr lang="en-US" noProof="0" dirty="0"/>
              <a:t>Because of orthogonal persistence, they even go as far as saying that applications don’t need databases anymore.</a:t>
            </a:r>
          </a:p>
          <a:p>
            <a:pPr marL="0" lvl="0" indent="0" algn="l" rtl="0">
              <a:spcBef>
                <a:spcPts val="0"/>
              </a:spcBef>
              <a:spcAft>
                <a:spcPts val="0"/>
              </a:spcAft>
              <a:buNone/>
            </a:pPr>
            <a:r>
              <a:rPr lang="en-US" noProof="0" dirty="0"/>
              <a:t>This sounds too good to be true, and in some cases, it unfortunately is.</a:t>
            </a:r>
          </a:p>
          <a:p>
            <a:pPr marL="0" lvl="0" indent="0" algn="l" rtl="0">
              <a:spcBef>
                <a:spcPts val="0"/>
              </a:spcBef>
              <a:spcAft>
                <a:spcPts val="0"/>
              </a:spcAft>
              <a:buNone/>
            </a:pPr>
            <a:r>
              <a:rPr lang="en-US" noProof="0" dirty="0"/>
              <a:t>We will come to that later.</a:t>
            </a:r>
          </a:p>
        </p:txBody>
      </p:sp>
    </p:spTree>
    <p:extLst>
      <p:ext uri="{BB962C8B-B14F-4D97-AF65-F5344CB8AC3E}">
        <p14:creationId xmlns:p14="http://schemas.microsoft.com/office/powerpoint/2010/main" val="3016194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1E06A12C-F949-EA8C-8524-9BFFCB21D5B5}"/>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46293BBD-0382-72E4-02CF-3BDBC32D53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87106DB9-B080-CAB4-6D29-90135750A46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Just as with regular containers, a single application may consist of multiple canisters.</a:t>
            </a:r>
          </a:p>
          <a:p>
            <a:pPr marL="0" lvl="0" indent="0" algn="l" rtl="0">
              <a:spcBef>
                <a:spcPts val="0"/>
              </a:spcBef>
              <a:spcAft>
                <a:spcPts val="0"/>
              </a:spcAft>
              <a:buNone/>
            </a:pPr>
            <a:r>
              <a:rPr lang="en-US" dirty="0"/>
              <a:t>Any two canisters may run the same </a:t>
            </a:r>
            <a:r>
              <a:rPr lang="en-US" dirty="0" err="1"/>
              <a:t>wasm</a:t>
            </a:r>
            <a:r>
              <a:rPr lang="en-US" dirty="0"/>
              <a:t> binary, but they may also run separate ones.</a:t>
            </a:r>
          </a:p>
          <a:p>
            <a:pPr marL="0" lvl="0" indent="0" algn="l" rtl="0">
              <a:spcBef>
                <a:spcPts val="0"/>
              </a:spcBef>
              <a:spcAft>
                <a:spcPts val="0"/>
              </a:spcAft>
              <a:buNone/>
            </a:pPr>
            <a:r>
              <a:rPr lang="en-US" dirty="0"/>
              <a:t>That is, an application can be composed of multiple programs running in separate canisters.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sounds pretty similar to what you’d find on other platforms.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Canisters can be created statically by the developer/DevOps/ops/release manager/whatever technical role or dynamically by the application itself.</a:t>
            </a:r>
            <a:endParaRPr dirty="0"/>
          </a:p>
        </p:txBody>
      </p:sp>
    </p:spTree>
    <p:extLst>
      <p:ext uri="{BB962C8B-B14F-4D97-AF65-F5344CB8AC3E}">
        <p14:creationId xmlns:p14="http://schemas.microsoft.com/office/powerpoint/2010/main" val="3802966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DE4B3D01-5631-B2E4-6AB0-17B45DE04E1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F196D239-2C32-3262-CE3C-C04D57A88B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96DB7E32-45E2-9FD8-5218-6436DA3565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There‘s one thing that is just as important as the application we‘d like to run, and that‘s the hardware it runs on.</a:t>
            </a:r>
          </a:p>
          <a:p>
            <a:pPr marL="0" lvl="0" indent="0" algn="l" rtl="0">
              <a:spcBef>
                <a:spcPts val="0"/>
              </a:spcBef>
              <a:spcAft>
                <a:spcPts val="0"/>
              </a:spcAft>
              <a:buNone/>
            </a:pPr>
            <a:r>
              <a:rPr lang="en-US" noProof="0" dirty="0"/>
              <a:t>A computer that participates in the Internet Computer is called a node.</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Unlike other blockchains such as Bitcoin and Ethereum, nodes are not supposed to be run by individuals at home or anywhere else they like.</a:t>
            </a:r>
          </a:p>
          <a:p>
            <a:pPr marL="0" lvl="0" indent="0" algn="l" rtl="0">
              <a:spcBef>
                <a:spcPts val="0"/>
              </a:spcBef>
              <a:spcAft>
                <a:spcPts val="0"/>
              </a:spcAft>
              <a:buNone/>
            </a:pPr>
            <a:r>
              <a:rPr lang="en-US" noProof="0" dirty="0"/>
              <a:t>The Internet Computer‘s purpose is to run real-world applications, which means that end-users have high expectations especially with regards to latency.</a:t>
            </a:r>
          </a:p>
          <a:p>
            <a:pPr marL="0" lvl="0" indent="0" algn="l" rtl="0">
              <a:spcBef>
                <a:spcPts val="0"/>
              </a:spcBef>
              <a:spcAft>
                <a:spcPts val="0"/>
              </a:spcAft>
              <a:buNone/>
            </a:pPr>
            <a:r>
              <a:rPr lang="en-US" noProof="0" dirty="0"/>
              <a:t>Because of this, nodes are supposed to be operated in a data center.</a:t>
            </a:r>
            <a:endParaRPr lang="de-DE" dirty="0"/>
          </a:p>
          <a:p>
            <a:pPr marL="0" lvl="0" indent="0" algn="l" rtl="0">
              <a:spcBef>
                <a:spcPts val="0"/>
              </a:spcBef>
              <a:spcAft>
                <a:spcPts val="0"/>
              </a:spcAft>
              <a:buNone/>
            </a:pPr>
            <a:endParaRPr lang="de-DE" dirty="0"/>
          </a:p>
          <a:p>
            <a:pPr marL="0" lvl="0" indent="0" algn="l" rtl="0">
              <a:spcBef>
                <a:spcPts val="0"/>
              </a:spcBef>
              <a:spcAft>
                <a:spcPts val="0"/>
              </a:spcAft>
              <a:buNone/>
            </a:pPr>
            <a:r>
              <a:rPr lang="de-DE" dirty="0" err="1"/>
              <a:t>Since</a:t>
            </a:r>
            <a:r>
              <a:rPr lang="de-DE" dirty="0"/>
              <a:t> a </a:t>
            </a:r>
            <a:r>
              <a:rPr lang="de-DE" dirty="0" err="1"/>
              <a:t>single</a:t>
            </a:r>
            <a:r>
              <a:rPr lang="de-DE" dirty="0"/>
              <a:t> </a:t>
            </a:r>
            <a:r>
              <a:rPr lang="de-DE" dirty="0" err="1"/>
              <a:t>node</a:t>
            </a:r>
            <a:r>
              <a:rPr lang="de-DE" dirty="0"/>
              <a:t> </a:t>
            </a:r>
            <a:r>
              <a:rPr lang="de-DE" dirty="0" err="1"/>
              <a:t>can</a:t>
            </a:r>
            <a:r>
              <a:rPr lang="de-DE" dirty="0"/>
              <a:t> </a:t>
            </a:r>
            <a:r>
              <a:rPr lang="de-DE" dirty="0" err="1"/>
              <a:t>be</a:t>
            </a:r>
            <a:r>
              <a:rPr lang="de-DE" dirty="0"/>
              <a:t> </a:t>
            </a:r>
            <a:r>
              <a:rPr lang="de-DE" dirty="0" err="1"/>
              <a:t>provided</a:t>
            </a:r>
            <a:r>
              <a:rPr lang="de-DE" dirty="0"/>
              <a:t> </a:t>
            </a:r>
            <a:r>
              <a:rPr lang="de-DE" dirty="0" err="1"/>
              <a:t>by</a:t>
            </a:r>
            <a:r>
              <a:rPr lang="de-DE" dirty="0"/>
              <a:t> </a:t>
            </a:r>
            <a:r>
              <a:rPr lang="de-DE" dirty="0" err="1"/>
              <a:t>more</a:t>
            </a:r>
            <a:r>
              <a:rPr lang="de-DE" dirty="0"/>
              <a:t> </a:t>
            </a:r>
            <a:r>
              <a:rPr lang="de-DE" dirty="0" err="1"/>
              <a:t>or</a:t>
            </a:r>
            <a:r>
              <a:rPr lang="de-DE" dirty="0"/>
              <a:t> </a:t>
            </a:r>
            <a:r>
              <a:rPr lang="de-DE" dirty="0" err="1"/>
              <a:t>less</a:t>
            </a:r>
            <a:r>
              <a:rPr lang="de-DE" dirty="0"/>
              <a:t> </a:t>
            </a:r>
            <a:r>
              <a:rPr lang="de-DE" dirty="0" err="1"/>
              <a:t>anyone</a:t>
            </a:r>
            <a:r>
              <a:rPr lang="de-DE" dirty="0"/>
              <a:t>, a </a:t>
            </a:r>
            <a:r>
              <a:rPr lang="de-DE" dirty="0" err="1"/>
              <a:t>single</a:t>
            </a:r>
            <a:r>
              <a:rPr lang="de-DE" dirty="0"/>
              <a:t> </a:t>
            </a:r>
            <a:r>
              <a:rPr lang="de-DE" dirty="0" err="1"/>
              <a:t>node</a:t>
            </a:r>
            <a:r>
              <a:rPr lang="de-DE" dirty="0"/>
              <a:t> </a:t>
            </a:r>
            <a:r>
              <a:rPr lang="de-DE" dirty="0" err="1"/>
              <a:t>cannot</a:t>
            </a:r>
            <a:r>
              <a:rPr lang="de-DE" dirty="0"/>
              <a:t> </a:t>
            </a:r>
            <a:r>
              <a:rPr lang="de-DE" dirty="0" err="1"/>
              <a:t>be</a:t>
            </a:r>
            <a:r>
              <a:rPr lang="de-DE" dirty="0"/>
              <a:t> </a:t>
            </a:r>
            <a:r>
              <a:rPr lang="de-DE" dirty="0" err="1"/>
              <a:t>trusted</a:t>
            </a:r>
            <a:r>
              <a:rPr lang="de-DE" dirty="0"/>
              <a:t>.</a:t>
            </a:r>
          </a:p>
          <a:p>
            <a:pPr marL="0" lvl="0" indent="0" algn="l" rtl="0">
              <a:spcBef>
                <a:spcPts val="0"/>
              </a:spcBef>
              <a:spcAft>
                <a:spcPts val="0"/>
              </a:spcAft>
              <a:buNone/>
            </a:pPr>
            <a:r>
              <a:rPr lang="de-DE" dirty="0"/>
              <a:t>Also, a </a:t>
            </a:r>
            <a:r>
              <a:rPr lang="de-DE" dirty="0" err="1"/>
              <a:t>single</a:t>
            </a:r>
            <a:r>
              <a:rPr lang="de-DE" dirty="0"/>
              <a:t> </a:t>
            </a:r>
            <a:r>
              <a:rPr lang="de-DE" dirty="0" err="1"/>
              <a:t>node</a:t>
            </a:r>
            <a:r>
              <a:rPr lang="de-DE" dirty="0"/>
              <a:t> </a:t>
            </a:r>
            <a:r>
              <a:rPr lang="de-DE" dirty="0" err="1"/>
              <a:t>does</a:t>
            </a:r>
            <a:r>
              <a:rPr lang="de-DE" dirty="0"/>
              <a:t> not </a:t>
            </a:r>
            <a:r>
              <a:rPr lang="de-DE" dirty="0" err="1"/>
              <a:t>make</a:t>
            </a:r>
            <a:r>
              <a:rPr lang="de-DE" dirty="0"/>
              <a:t> </a:t>
            </a:r>
            <a:r>
              <a:rPr lang="de-DE" dirty="0" err="1"/>
              <a:t>up</a:t>
            </a:r>
            <a:r>
              <a:rPr lang="de-DE" dirty="0"/>
              <a:t> a </a:t>
            </a:r>
            <a:r>
              <a:rPr lang="de-DE" dirty="0" err="1"/>
              <a:t>secure</a:t>
            </a:r>
            <a:r>
              <a:rPr lang="de-DE" dirty="0"/>
              <a:t> and reliable </a:t>
            </a:r>
            <a:r>
              <a:rPr lang="de-DE" dirty="0" err="1"/>
              <a:t>system</a:t>
            </a:r>
            <a:r>
              <a:rPr lang="de-DE" dirty="0"/>
              <a:t>.</a:t>
            </a:r>
          </a:p>
          <a:p>
            <a:pPr marL="0" lvl="0" indent="0" algn="l" rtl="0">
              <a:spcBef>
                <a:spcPts val="0"/>
              </a:spcBef>
              <a:spcAft>
                <a:spcPts val="0"/>
              </a:spcAft>
              <a:buNone/>
            </a:pPr>
            <a:r>
              <a:rPr lang="de-DE" dirty="0" err="1"/>
              <a:t>That‘s</a:t>
            </a:r>
            <a:r>
              <a:rPr lang="de-DE" dirty="0"/>
              <a:t> </a:t>
            </a:r>
            <a:r>
              <a:rPr lang="de-DE" dirty="0" err="1"/>
              <a:t>why</a:t>
            </a:r>
            <a:r>
              <a:rPr lang="de-DE" dirty="0"/>
              <a:t> </a:t>
            </a:r>
            <a:r>
              <a:rPr lang="de-DE" dirty="0" err="1"/>
              <a:t>applications</a:t>
            </a:r>
            <a:r>
              <a:rPr lang="de-DE" dirty="0"/>
              <a:t> </a:t>
            </a:r>
            <a:r>
              <a:rPr lang="de-DE" dirty="0" err="1"/>
              <a:t>are</a:t>
            </a:r>
            <a:r>
              <a:rPr lang="de-DE" dirty="0"/>
              <a:t> not </a:t>
            </a:r>
            <a:r>
              <a:rPr lang="de-DE" dirty="0" err="1"/>
              <a:t>served</a:t>
            </a:r>
            <a:r>
              <a:rPr lang="de-DE" dirty="0"/>
              <a:t> </a:t>
            </a:r>
            <a:r>
              <a:rPr lang="de-DE" dirty="0" err="1"/>
              <a:t>from</a:t>
            </a:r>
            <a:r>
              <a:rPr lang="de-DE" dirty="0"/>
              <a:t> a </a:t>
            </a:r>
            <a:r>
              <a:rPr lang="de-DE" dirty="0" err="1"/>
              <a:t>single</a:t>
            </a:r>
            <a:r>
              <a:rPr lang="de-DE" dirty="0"/>
              <a:t> but a </a:t>
            </a:r>
            <a:r>
              <a:rPr lang="de-DE" dirty="0" err="1"/>
              <a:t>collection</a:t>
            </a:r>
            <a:r>
              <a:rPr lang="de-DE" dirty="0"/>
              <a:t> </a:t>
            </a:r>
            <a:r>
              <a:rPr lang="de-DE" dirty="0" err="1"/>
              <a:t>from</a:t>
            </a:r>
            <a:r>
              <a:rPr lang="de-DE" dirty="0"/>
              <a:t> </a:t>
            </a:r>
            <a:r>
              <a:rPr lang="de-DE" dirty="0" err="1"/>
              <a:t>nodes</a:t>
            </a:r>
            <a:r>
              <a:rPr lang="de-DE" dirty="0"/>
              <a:t>, a so-</a:t>
            </a:r>
            <a:r>
              <a:rPr lang="de-DE" dirty="0" err="1"/>
              <a:t>called</a:t>
            </a:r>
            <a:r>
              <a:rPr lang="de-DE" dirty="0"/>
              <a:t> </a:t>
            </a:r>
            <a:r>
              <a:rPr lang="de-DE" dirty="0" err="1"/>
              <a:t>subnet</a:t>
            </a:r>
            <a:r>
              <a:rPr lang="de-DE" dirty="0"/>
              <a:t>.</a:t>
            </a:r>
            <a:endParaRPr dirty="0"/>
          </a:p>
        </p:txBody>
      </p:sp>
    </p:spTree>
    <p:extLst>
      <p:ext uri="{BB962C8B-B14F-4D97-AF65-F5344CB8AC3E}">
        <p14:creationId xmlns:p14="http://schemas.microsoft.com/office/powerpoint/2010/main" val="530523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DEAE3F58-C183-8F87-7C29-857C8852C4A6}"/>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798DEE37-B57F-EF02-3A2C-220BEF7E333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D7141C79-364F-9F4E-B88C-E5A5BBE1F7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Nodes in a subnet are interconnected over a gossip network.</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All messages exchanged between nodes are typically broadcast messages.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Messages can be transmitted either directly to any other node or indirectly (via </a:t>
            </a:r>
            <a:r>
              <a:rPr lang="en-US" sz="1100" dirty="0" err="1"/>
              <a:t>messge</a:t>
            </a:r>
            <a:r>
              <a:rPr lang="en-US" sz="1100" dirty="0"/>
              <a:t> ”relaying”)</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Subnets as a whole are also referred to as “instances”.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This name originates from the fact that a subnet runs the consensus algorithm among themselves (hence building their own blockchain and executing smart contracts).</a:t>
            </a:r>
          </a:p>
        </p:txBody>
      </p:sp>
    </p:spTree>
    <p:extLst>
      <p:ext uri="{BB962C8B-B14F-4D97-AF65-F5344CB8AC3E}">
        <p14:creationId xmlns:p14="http://schemas.microsoft.com/office/powerpoint/2010/main" val="3212388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D3D77B81-CE32-75DB-54A9-C3051BF7BFA8}"/>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E98045A5-289A-0883-0606-2DF5DD08393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EF357DAB-FB46-7431-2DF6-30A5EE224D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Every instance has a set of canisters assigned to them.</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That is, our canisters don’t run on a single node but on a subnet.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The Internet Computer is comprised of many of such subnets.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The total number of such subnets is flexible: New subnets can be created at any time, and subnets can also be destroyed.</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The topology of a subnet isn’t static either: New nodes may join a subnet, and nodes may also leave a subnet.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The assignment of containers to subnets isn’t static either.</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allows for both, vertical and horizontal scalability.</a:t>
            </a:r>
          </a:p>
          <a:p>
            <a:pPr marL="0" lvl="0" indent="0" algn="l" rtl="0">
              <a:spcBef>
                <a:spcPts val="0"/>
              </a:spcBef>
              <a:spcAft>
                <a:spcPts val="0"/>
              </a:spcAft>
              <a:buNone/>
            </a:pPr>
            <a:r>
              <a:rPr lang="en-US" dirty="0"/>
              <a:t>Vertical scalability is achieved by changing the topology of a single subnet (e.g., adding more machines, or changing existing machines to geographically closer ones, more powerful ones, …).</a:t>
            </a:r>
          </a:p>
          <a:p>
            <a:pPr marL="0" lvl="0" indent="0" algn="l" rtl="0">
              <a:spcBef>
                <a:spcPts val="0"/>
              </a:spcBef>
              <a:spcAft>
                <a:spcPts val="0"/>
              </a:spcAft>
              <a:buNone/>
            </a:pPr>
            <a:r>
              <a:rPr lang="en-US" dirty="0"/>
              <a:t>Horizontal scalability is by changing the number of subnets.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Subnets can be restricted to specific jurisdictions and geographic regions.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 we now have our unit of execution – canisters – and something to run them on – nodes. The last missing piece is how canisters can communicate and hence collaborate with each other, and – even more importantly – how end-users can interact with them.</a:t>
            </a:r>
          </a:p>
          <a:p>
            <a:pPr marL="0" lvl="0" indent="0" algn="l" rtl="0">
              <a:spcBef>
                <a:spcPts val="0"/>
              </a:spcBef>
              <a:spcAft>
                <a:spcPts val="0"/>
              </a:spcAft>
              <a:buNone/>
            </a:pPr>
            <a:r>
              <a:rPr lang="en-US" dirty="0"/>
              <a:t>This is where messages come into play.</a:t>
            </a:r>
          </a:p>
        </p:txBody>
      </p:sp>
    </p:spTree>
    <p:extLst>
      <p:ext uri="{BB962C8B-B14F-4D97-AF65-F5344CB8AC3E}">
        <p14:creationId xmlns:p14="http://schemas.microsoft.com/office/powerpoint/2010/main" val="138473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0C67563-3869-385C-D4A2-CB83DB26FF70}"/>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0110B93B-DC0C-5227-EEA1-A914F0E61B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9DA4698D-790F-B245-7A33-01C3160F05E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This is where messages come into play.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Messages are encoded in Candid, which is – you’ve guessed it – an Internet Computer-specific protocol.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Specifically, it is an interface description language and an RPC (remote procedure call) protocol.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That is, a Candid artifact describes the interface of some service and allows another service to invoke that functionality.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Now, the primary way to interact with the Internet Computer as end-users is via the web.</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Candid isn’t a common web technology, however.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To bridge the gap to the web, there are so-called “boundary nodes” that accept HTTP requests and translate them to Candid requests.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i="1" dirty="0"/>
              <a:t>There are different types of messages (most notably update and update calls), but at this stage, the benefit of update calls would not yet be evident)</a:t>
            </a:r>
          </a:p>
        </p:txBody>
      </p:sp>
    </p:spTree>
    <p:extLst>
      <p:ext uri="{BB962C8B-B14F-4D97-AF65-F5344CB8AC3E}">
        <p14:creationId xmlns:p14="http://schemas.microsoft.com/office/powerpoint/2010/main" val="1048295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C2DE4C0-0A2D-D17F-954A-D53496557E6F}"/>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8F987EA7-5871-54CC-FA41-50F6C7F1D24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BC34463D-8B1E-4D51-B56B-BD906152291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gateway can run on a separate node, which is why we’re talking about “boundary/gateway nodes” here.</a:t>
            </a:r>
          </a:p>
          <a:p>
            <a:pPr marL="0" lvl="0" indent="0" algn="l" rtl="0">
              <a:spcBef>
                <a:spcPts val="0"/>
              </a:spcBef>
              <a:spcAft>
                <a:spcPts val="0"/>
              </a:spcAft>
              <a:buNone/>
            </a:pPr>
            <a:r>
              <a:rPr lang="en-US" dirty="0"/>
              <a:t>Those gateways are the only component that doesn’t run in a fully decentralized manner (yet).</a:t>
            </a:r>
          </a:p>
          <a:p>
            <a:pPr marL="0" lvl="0" indent="0" algn="l" rtl="0">
              <a:spcBef>
                <a:spcPts val="0"/>
              </a:spcBef>
              <a:spcAft>
                <a:spcPts val="0"/>
              </a:spcAft>
              <a:buNone/>
            </a:pPr>
            <a:r>
              <a:rPr lang="en-US" dirty="0"/>
              <a:t>The nodes are run by the DFINITY foundation and perform many important and privacy-sensitive tasks such as TLS termination.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Previously, it was also possible to run the gateway locally in the end user’s browser using a service worker.</a:t>
            </a:r>
          </a:p>
          <a:p>
            <a:pPr marL="0" lvl="0" indent="0" algn="l" rtl="0">
              <a:spcBef>
                <a:spcPts val="0"/>
              </a:spcBef>
              <a:spcAft>
                <a:spcPts val="0"/>
              </a:spcAft>
              <a:buNone/>
            </a:pPr>
            <a:r>
              <a:rPr lang="en-US" dirty="0"/>
              <a:t>This approach has been abandoned, however, as it was not possible to install the service worker in a trustless manner.</a:t>
            </a:r>
          </a:p>
          <a:p>
            <a:pPr marL="0" lvl="0" indent="0" algn="l" rtl="0">
              <a:spcBef>
                <a:spcPts val="0"/>
              </a:spcBef>
              <a:spcAft>
                <a:spcPts val="0"/>
              </a:spcAft>
              <a:buNone/>
            </a:pPr>
            <a:r>
              <a:rPr lang="en-US" dirty="0"/>
              <a:t>This means that the installation still required trust in the DFINITY foundation’s servers, which is equivalent to trust them to run the gateway nodes directly.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possible to run the gateway locally though, and there are plans to decentralize the boundary/gateway nodes.</a:t>
            </a:r>
          </a:p>
        </p:txBody>
      </p:sp>
    </p:spTree>
    <p:extLst>
      <p:ext uri="{BB962C8B-B14F-4D97-AF65-F5344CB8AC3E}">
        <p14:creationId xmlns:p14="http://schemas.microsoft.com/office/powerpoint/2010/main" val="36032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14DC2784-0688-1ECF-C0DA-4D8CB7BDFAAE}"/>
            </a:ext>
          </a:extLst>
        </p:cNvPr>
        <p:cNvGrpSpPr/>
        <p:nvPr/>
      </p:nvGrpSpPr>
      <p:grpSpPr>
        <a:xfrm>
          <a:off x="0" y="0"/>
          <a:ext cx="0" cy="0"/>
          <a:chOff x="0" y="0"/>
          <a:chExt cx="0" cy="0"/>
        </a:xfrm>
      </p:grpSpPr>
      <p:sp>
        <p:nvSpPr>
          <p:cNvPr id="396" name="Google Shape;396;g3123487cc3e_0_579:notes">
            <a:extLst>
              <a:ext uri="{FF2B5EF4-FFF2-40B4-BE49-F238E27FC236}">
                <a16:creationId xmlns:a16="http://schemas.microsoft.com/office/drawing/2014/main" id="{1C22CA97-6612-1E65-FD5B-03CDA4512F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123487cc3e_0_579:notes">
            <a:extLst>
              <a:ext uri="{FF2B5EF4-FFF2-40B4-BE49-F238E27FC236}">
                <a16:creationId xmlns:a16="http://schemas.microsoft.com/office/drawing/2014/main" id="{23CFA8E8-68E6-E56B-7428-91EF12CA2D0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err="1"/>
              <a:t>We</a:t>
            </a:r>
            <a:r>
              <a:rPr lang="de-DE" dirty="0"/>
              <a:t> </a:t>
            </a:r>
            <a:r>
              <a:rPr lang="de-DE" dirty="0" err="1"/>
              <a:t>now</a:t>
            </a:r>
            <a:r>
              <a:rPr lang="de-DE" dirty="0"/>
              <a:t> </a:t>
            </a:r>
            <a:r>
              <a:rPr lang="de-DE" dirty="0" err="1"/>
              <a:t>have</a:t>
            </a:r>
            <a:r>
              <a:rPr lang="de-DE" dirty="0"/>
              <a:t> all </a:t>
            </a:r>
            <a:r>
              <a:rPr lang="de-DE" dirty="0" err="1"/>
              <a:t>the</a:t>
            </a:r>
            <a:r>
              <a:rPr lang="de-DE" dirty="0"/>
              <a:t> </a:t>
            </a:r>
            <a:r>
              <a:rPr lang="de-DE" dirty="0" err="1"/>
              <a:t>ingredients</a:t>
            </a:r>
            <a:r>
              <a:rPr lang="de-DE" dirty="0"/>
              <a:t> </a:t>
            </a:r>
            <a:r>
              <a:rPr lang="de-DE" dirty="0" err="1"/>
              <a:t>that</a:t>
            </a:r>
            <a:r>
              <a:rPr lang="de-DE" dirty="0"/>
              <a:t> </a:t>
            </a:r>
            <a:r>
              <a:rPr lang="de-DE" dirty="0" err="1"/>
              <a:t>we</a:t>
            </a:r>
            <a:r>
              <a:rPr lang="de-DE" dirty="0"/>
              <a:t> </a:t>
            </a:r>
            <a:r>
              <a:rPr lang="de-DE" dirty="0" err="1"/>
              <a:t>need</a:t>
            </a:r>
            <a:r>
              <a:rPr lang="de-DE" dirty="0"/>
              <a:t> </a:t>
            </a:r>
            <a:r>
              <a:rPr lang="de-DE" dirty="0" err="1"/>
              <a:t>for</a:t>
            </a:r>
            <a:r>
              <a:rPr lang="de-DE" dirty="0"/>
              <a:t> </a:t>
            </a:r>
            <a:r>
              <a:rPr lang="de-DE" dirty="0" err="1"/>
              <a:t>our</a:t>
            </a:r>
            <a:r>
              <a:rPr lang="de-DE" dirty="0"/>
              <a:t> sample </a:t>
            </a:r>
            <a:r>
              <a:rPr lang="de-DE" dirty="0" err="1"/>
              <a:t>application</a:t>
            </a:r>
            <a:r>
              <a:rPr lang="de-DE" dirty="0"/>
              <a:t>.</a:t>
            </a:r>
          </a:p>
          <a:p>
            <a:pPr marL="0" lvl="0" indent="0" algn="l" rtl="0">
              <a:spcBef>
                <a:spcPts val="0"/>
              </a:spcBef>
              <a:spcAft>
                <a:spcPts val="0"/>
              </a:spcAft>
              <a:buNone/>
            </a:pPr>
            <a:r>
              <a:rPr lang="de-DE" dirty="0" err="1"/>
              <a:t>We</a:t>
            </a:r>
            <a:r>
              <a:rPr lang="de-DE" dirty="0"/>
              <a:t> </a:t>
            </a:r>
            <a:r>
              <a:rPr lang="de-DE" dirty="0" err="1"/>
              <a:t>implemented</a:t>
            </a:r>
            <a:r>
              <a:rPr lang="de-DE" dirty="0"/>
              <a:t> an </a:t>
            </a:r>
            <a:r>
              <a:rPr lang="de-DE" dirty="0" err="1"/>
              <a:t>OpenPGP</a:t>
            </a:r>
            <a:r>
              <a:rPr lang="de-DE" dirty="0"/>
              <a:t> </a:t>
            </a:r>
            <a:r>
              <a:rPr lang="de-DE" dirty="0" err="1"/>
              <a:t>key</a:t>
            </a:r>
            <a:r>
              <a:rPr lang="de-DE" dirty="0"/>
              <a:t> </a:t>
            </a:r>
            <a:r>
              <a:rPr lang="de-DE" dirty="0" err="1"/>
              <a:t>server</a:t>
            </a:r>
            <a:r>
              <a:rPr lang="de-DE" dirty="0"/>
              <a:t>.</a:t>
            </a:r>
          </a:p>
          <a:p>
            <a:pPr marL="0" lvl="0" indent="0" algn="l" rtl="0">
              <a:spcBef>
                <a:spcPts val="0"/>
              </a:spcBef>
              <a:spcAft>
                <a:spcPts val="0"/>
              </a:spcAft>
              <a:buNone/>
            </a:pPr>
            <a:r>
              <a:rPr lang="de-DE" dirty="0" err="1"/>
              <a:t>Now</a:t>
            </a:r>
            <a:r>
              <a:rPr lang="de-DE" dirty="0"/>
              <a:t> </a:t>
            </a:r>
            <a:r>
              <a:rPr lang="de-DE" dirty="0" err="1"/>
              <a:t>you</a:t>
            </a:r>
            <a:r>
              <a:rPr lang="de-DE" dirty="0"/>
              <a:t> </a:t>
            </a:r>
            <a:r>
              <a:rPr lang="de-DE" dirty="0" err="1"/>
              <a:t>might</a:t>
            </a:r>
            <a:r>
              <a:rPr lang="de-DE" dirty="0"/>
              <a:t> </a:t>
            </a:r>
            <a:r>
              <a:rPr lang="de-DE" dirty="0" err="1"/>
              <a:t>be</a:t>
            </a:r>
            <a:r>
              <a:rPr lang="de-DE" dirty="0"/>
              <a:t> </a:t>
            </a:r>
            <a:r>
              <a:rPr lang="de-DE" dirty="0" err="1"/>
              <a:t>wondering</a:t>
            </a:r>
            <a:r>
              <a:rPr lang="de-DE" dirty="0"/>
              <a:t> – </a:t>
            </a:r>
            <a:r>
              <a:rPr lang="de-DE" dirty="0" err="1"/>
              <a:t>what</a:t>
            </a:r>
            <a:r>
              <a:rPr lang="de-DE" dirty="0"/>
              <a:t> </a:t>
            </a:r>
            <a:r>
              <a:rPr lang="de-DE" dirty="0" err="1"/>
              <a:t>is</a:t>
            </a:r>
            <a:r>
              <a:rPr lang="de-DE" dirty="0"/>
              <a:t> </a:t>
            </a:r>
            <a:r>
              <a:rPr lang="de-DE" dirty="0" err="1"/>
              <a:t>OpenPGP</a:t>
            </a:r>
            <a:r>
              <a:rPr lang="de-DE" dirty="0"/>
              <a:t>?</a:t>
            </a:r>
          </a:p>
        </p:txBody>
      </p:sp>
    </p:spTree>
    <p:extLst>
      <p:ext uri="{BB962C8B-B14F-4D97-AF65-F5344CB8AC3E}">
        <p14:creationId xmlns:p14="http://schemas.microsoft.com/office/powerpoint/2010/main" val="3926506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SLIDES_API1621942522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SLIDES_API1621942522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de-DE" dirty="0" err="1"/>
              <a:t>What</a:t>
            </a:r>
            <a:r>
              <a:rPr lang="de-DE" dirty="0"/>
              <a:t> </a:t>
            </a:r>
            <a:r>
              <a:rPr lang="de-DE" dirty="0" err="1"/>
              <a:t>is</a:t>
            </a:r>
            <a:r>
              <a:rPr lang="de-DE" dirty="0"/>
              <a:t> </a:t>
            </a:r>
            <a:r>
              <a:rPr lang="de-DE" dirty="0" err="1"/>
              <a:t>the</a:t>
            </a:r>
            <a:r>
              <a:rPr lang="de-DE" dirty="0"/>
              <a:t> Internet Computer? </a:t>
            </a:r>
            <a:r>
              <a:rPr lang="de-DE" dirty="0" err="1"/>
              <a:t>Introduce</a:t>
            </a:r>
            <a:r>
              <a:rPr lang="de-DE" dirty="0"/>
              <a:t> </a:t>
            </a:r>
            <a:r>
              <a:rPr lang="de-DE" dirty="0" err="1"/>
              <a:t>core</a:t>
            </a:r>
            <a:r>
              <a:rPr lang="de-DE" dirty="0"/>
              <a:t> </a:t>
            </a:r>
            <a:r>
              <a:rPr lang="de-DE" dirty="0" err="1"/>
              <a:t>concepts</a:t>
            </a:r>
            <a:r>
              <a:rPr lang="de-DE" dirty="0"/>
              <a:t> and </a:t>
            </a:r>
            <a:r>
              <a:rPr lang="de-DE" dirty="0" err="1"/>
              <a:t>the</a:t>
            </a:r>
            <a:r>
              <a:rPr lang="de-DE" dirty="0"/>
              <a:t> </a:t>
            </a:r>
            <a:r>
              <a:rPr lang="de-DE" dirty="0" err="1"/>
              <a:t>exeuction</a:t>
            </a:r>
            <a:r>
              <a:rPr lang="de-DE" dirty="0"/>
              <a:t> </a:t>
            </a:r>
            <a:r>
              <a:rPr lang="de-DE" dirty="0" err="1"/>
              <a:t>model</a:t>
            </a:r>
            <a:r>
              <a:rPr lang="de-DE" dirty="0"/>
              <a:t> </a:t>
            </a:r>
            <a:r>
              <a:rPr lang="de-DE" dirty="0" err="1"/>
              <a:t>of</a:t>
            </a:r>
            <a:r>
              <a:rPr lang="de-DE" dirty="0"/>
              <a:t> </a:t>
            </a:r>
            <a:r>
              <a:rPr lang="de-DE" dirty="0" err="1"/>
              <a:t>the</a:t>
            </a:r>
            <a:r>
              <a:rPr lang="de-DE" dirty="0"/>
              <a:t> Internet Computer</a:t>
            </a:r>
          </a:p>
          <a:p>
            <a:pPr marL="171450" lvl="0" indent="-171450" algn="l" rtl="0">
              <a:spcBef>
                <a:spcPts val="0"/>
              </a:spcBef>
              <a:spcAft>
                <a:spcPts val="0"/>
              </a:spcAft>
              <a:buFontTx/>
              <a:buChar char="-"/>
            </a:pPr>
            <a:r>
              <a:rPr lang="de-DE" dirty="0"/>
              <a:t>Demo </a:t>
            </a:r>
            <a:r>
              <a:rPr lang="de-DE" dirty="0" err="1"/>
              <a:t>that</a:t>
            </a:r>
            <a:r>
              <a:rPr lang="de-DE" dirty="0"/>
              <a:t> </a:t>
            </a:r>
            <a:r>
              <a:rPr lang="de-DE" dirty="0" err="1"/>
              <a:t>shows</a:t>
            </a:r>
            <a:r>
              <a:rPr lang="de-DE" dirty="0"/>
              <a:t> </a:t>
            </a:r>
            <a:r>
              <a:rPr lang="de-DE" dirty="0" err="1"/>
              <a:t>you</a:t>
            </a:r>
            <a:r>
              <a:rPr lang="de-DE" dirty="0"/>
              <a:t> </a:t>
            </a:r>
            <a:r>
              <a:rPr lang="de-DE" dirty="0" err="1"/>
              <a:t>some</a:t>
            </a:r>
            <a:r>
              <a:rPr lang="de-DE" dirty="0"/>
              <a:t> </a:t>
            </a:r>
            <a:r>
              <a:rPr lang="de-DE" dirty="0" err="1"/>
              <a:t>of</a:t>
            </a:r>
            <a:r>
              <a:rPr lang="de-DE" dirty="0"/>
              <a:t> </a:t>
            </a:r>
            <a:r>
              <a:rPr lang="de-DE" dirty="0" err="1"/>
              <a:t>the</a:t>
            </a:r>
            <a:r>
              <a:rPr lang="de-DE" dirty="0"/>
              <a:t> </a:t>
            </a:r>
            <a:r>
              <a:rPr lang="de-DE" dirty="0" err="1"/>
              <a:t>capabilities</a:t>
            </a:r>
            <a:r>
              <a:rPr lang="de-DE" dirty="0"/>
              <a:t> </a:t>
            </a:r>
            <a:r>
              <a:rPr lang="de-DE" dirty="0" err="1"/>
              <a:t>that</a:t>
            </a:r>
            <a:r>
              <a:rPr lang="de-DE" dirty="0"/>
              <a:t> </a:t>
            </a:r>
            <a:r>
              <a:rPr lang="de-DE" dirty="0" err="1"/>
              <a:t>the</a:t>
            </a:r>
            <a:r>
              <a:rPr lang="de-DE" dirty="0"/>
              <a:t> Internet Computer </a:t>
            </a:r>
            <a:r>
              <a:rPr lang="de-DE" dirty="0" err="1"/>
              <a:t>provides</a:t>
            </a:r>
            <a:endParaRPr lang="de-DE" dirty="0"/>
          </a:p>
          <a:p>
            <a:pPr marL="171450" lvl="0" indent="-171450" algn="l" rtl="0">
              <a:spcBef>
                <a:spcPts val="0"/>
              </a:spcBef>
              <a:spcAft>
                <a:spcPts val="0"/>
              </a:spcAft>
              <a:buFontTx/>
              <a:buChar char="-"/>
            </a:pPr>
            <a:r>
              <a:rPr lang="de-DE" dirty="0"/>
              <a:t>Show </a:t>
            </a:r>
            <a:r>
              <a:rPr lang="de-DE" dirty="0" err="1"/>
              <a:t>how</a:t>
            </a:r>
            <a:r>
              <a:rPr lang="de-DE" dirty="0"/>
              <a:t> </a:t>
            </a:r>
            <a:r>
              <a:rPr lang="de-DE" dirty="0" err="1"/>
              <a:t>the</a:t>
            </a:r>
            <a:r>
              <a:rPr lang="de-DE" dirty="0"/>
              <a:t> Internet Computer </a:t>
            </a:r>
            <a:r>
              <a:rPr lang="de-DE" dirty="0" err="1"/>
              <a:t>executes</a:t>
            </a:r>
            <a:r>
              <a:rPr lang="de-DE" dirty="0"/>
              <a:t> </a:t>
            </a:r>
            <a:r>
              <a:rPr lang="de-DE" dirty="0" err="1"/>
              <a:t>applications</a:t>
            </a:r>
            <a:endParaRPr lang="de-DE" dirty="0"/>
          </a:p>
          <a:p>
            <a:pPr marL="171450" lvl="0" indent="-171450" algn="l" rtl="0">
              <a:spcBef>
                <a:spcPts val="0"/>
              </a:spcBef>
              <a:spcAft>
                <a:spcPts val="0"/>
              </a:spcAft>
              <a:buFontTx/>
              <a:buChar char="-"/>
            </a:pPr>
            <a:r>
              <a:rPr lang="de-DE" dirty="0" err="1"/>
              <a:t>Ecosystem</a:t>
            </a:r>
            <a:r>
              <a:rPr lang="de-DE" dirty="0"/>
              <a:t> </a:t>
            </a:r>
            <a:r>
              <a:rPr lang="de-DE" dirty="0" err="1"/>
              <a:t>that</a:t>
            </a:r>
            <a:r>
              <a:rPr lang="de-DE" dirty="0"/>
              <a:t> </a:t>
            </a:r>
            <a:r>
              <a:rPr lang="de-DE" dirty="0" err="1"/>
              <a:t>the</a:t>
            </a:r>
            <a:r>
              <a:rPr lang="de-DE" dirty="0"/>
              <a:t> Internet Computer </a:t>
            </a:r>
            <a:r>
              <a:rPr lang="de-DE" dirty="0" err="1"/>
              <a:t>provides</a:t>
            </a:r>
            <a:r>
              <a:rPr lang="de-DE" dirty="0"/>
              <a:t> </a:t>
            </a:r>
            <a:r>
              <a:rPr lang="de-DE" dirty="0" err="1"/>
              <a:t>to</a:t>
            </a:r>
            <a:r>
              <a:rPr lang="de-DE" dirty="0"/>
              <a:t> </a:t>
            </a:r>
            <a:r>
              <a:rPr lang="de-DE" dirty="0" err="1"/>
              <a:t>application</a:t>
            </a:r>
            <a:r>
              <a:rPr lang="de-DE" dirty="0"/>
              <a:t> </a:t>
            </a:r>
            <a:r>
              <a:rPr lang="de-DE" dirty="0" err="1"/>
              <a:t>developers</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BB475DC9-0541-8793-FA72-5F75461B7F98}"/>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DA8BEF37-14D5-A3B2-5B4F-F8D63C837A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269A3E7B-36CF-5615-F8C2-E4E87533E1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OpenPGP is mostly used for a use case that we arguably care much less with than we probably should: E2E email encryption.</a:t>
            </a:r>
          </a:p>
          <a:p>
            <a:pPr marL="0" lvl="0" indent="0" algn="l" rtl="0">
              <a:spcBef>
                <a:spcPts val="0"/>
              </a:spcBef>
              <a:spcAft>
                <a:spcPts val="0"/>
              </a:spcAft>
              <a:buNone/>
            </a:pPr>
            <a:r>
              <a:rPr lang="en-US" noProof="0" dirty="0"/>
              <a:t>The underlying principle is rather primitive and builds directly on top of asymmetric cryptography.</a:t>
            </a:r>
          </a:p>
          <a:p>
            <a:pPr marL="0" lvl="0" indent="0" algn="l" rtl="0">
              <a:spcBef>
                <a:spcPts val="0"/>
              </a:spcBef>
              <a:spcAft>
                <a:spcPts val="0"/>
              </a:spcAft>
              <a:buNone/>
            </a:pPr>
            <a:r>
              <a:rPr lang="en-US" noProof="0" dirty="0"/>
              <a:t>So the this typically works is the following:</a:t>
            </a:r>
          </a:p>
          <a:p>
            <a:pPr marL="0" lvl="0" indent="0" algn="l" rtl="0">
              <a:spcBef>
                <a:spcPts val="0"/>
              </a:spcBef>
              <a:spcAft>
                <a:spcPts val="0"/>
              </a:spcAft>
              <a:buNone/>
            </a:pPr>
            <a:r>
              <a:rPr lang="en-US" noProof="0" dirty="0"/>
              <a:t>Alice wants to communicate with Bob.</a:t>
            </a:r>
          </a:p>
          <a:p>
            <a:pPr marL="0" lvl="0" indent="0" algn="l" rtl="0">
              <a:spcBef>
                <a:spcPts val="0"/>
              </a:spcBef>
              <a:spcAft>
                <a:spcPts val="0"/>
              </a:spcAft>
              <a:buNone/>
            </a:pPr>
            <a:r>
              <a:rPr lang="en-US" noProof="0" dirty="0"/>
              <a:t>Bob generates an asymmetric key pair consisting of a public and a secret key.</a:t>
            </a:r>
          </a:p>
          <a:p>
            <a:pPr marL="0" lvl="0" indent="0" algn="l" rtl="0">
              <a:spcBef>
                <a:spcPts val="0"/>
              </a:spcBef>
              <a:spcAft>
                <a:spcPts val="0"/>
              </a:spcAft>
              <a:buNone/>
            </a:pPr>
            <a:r>
              <a:rPr lang="en-US" noProof="0" dirty="0"/>
              <a:t>Bob shares this</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For this scheme to work, Alice and Bob have to agree on a common key format and a common message format.</a:t>
            </a:r>
          </a:p>
          <a:p>
            <a:pPr marL="0" lvl="0" indent="0" algn="l" rtl="0">
              <a:spcBef>
                <a:spcPts val="0"/>
              </a:spcBef>
              <a:spcAft>
                <a:spcPts val="0"/>
              </a:spcAft>
              <a:buNone/>
            </a:pPr>
            <a:r>
              <a:rPr lang="en-US" noProof="0" dirty="0"/>
              <a:t>This is what OpenPGP governs: The format of keys and the format of (encrypted/signed) messages</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Why not other key exchange techniques? </a:t>
            </a:r>
          </a:p>
          <a:p>
            <a:pPr marL="0" lvl="0" indent="0" algn="l" rtl="0">
              <a:spcBef>
                <a:spcPts val="0"/>
              </a:spcBef>
              <a:spcAft>
                <a:spcPts val="0"/>
              </a:spcAft>
              <a:buNone/>
            </a:pPr>
            <a:r>
              <a:rPr lang="en-US" noProof="0" dirty="0"/>
              <a:t>- Diffie-Hellman: Requires both parties to be online</a:t>
            </a:r>
          </a:p>
          <a:p>
            <a:pPr marL="171450" lvl="0" indent="-171450" algn="l" rtl="0">
              <a:spcBef>
                <a:spcPts val="0"/>
              </a:spcBef>
              <a:spcAft>
                <a:spcPts val="0"/>
              </a:spcAft>
              <a:buFontTx/>
              <a:buChar char="-"/>
            </a:pPr>
            <a:r>
              <a:rPr lang="en-US" noProof="0" dirty="0"/>
              <a:t>X3DH (Extended Triple Diffie-Hellman) (as used in the Signal protocol)</a:t>
            </a:r>
          </a:p>
          <a:p>
            <a:pPr marL="628650" lvl="1" indent="-171450" algn="l" rtl="0">
              <a:spcBef>
                <a:spcPts val="0"/>
              </a:spcBef>
              <a:spcAft>
                <a:spcPts val="0"/>
              </a:spcAft>
              <a:buFontTx/>
              <a:buChar char="-"/>
            </a:pPr>
            <a:r>
              <a:rPr lang="en-US" noProof="0" dirty="0"/>
              <a:t>Requires trustworthy intermediary to store secrets</a:t>
            </a:r>
          </a:p>
          <a:p>
            <a:pPr marL="628650" lvl="1" indent="-171450" algn="l" rtl="0">
              <a:spcBef>
                <a:spcPts val="0"/>
              </a:spcBef>
              <a:spcAft>
                <a:spcPts val="0"/>
              </a:spcAft>
              <a:buFontTx/>
              <a:buChar char="-"/>
            </a:pPr>
            <a:r>
              <a:rPr lang="en-US" noProof="0" dirty="0"/>
              <a:t>Provides forward secrecy</a:t>
            </a:r>
          </a:p>
          <a:p>
            <a:pPr marL="628650" lvl="1" indent="-171450" algn="l" rtl="0">
              <a:spcBef>
                <a:spcPts val="0"/>
              </a:spcBef>
              <a:spcAft>
                <a:spcPts val="0"/>
              </a:spcAft>
              <a:buFontTx/>
              <a:buChar char="-"/>
            </a:pPr>
            <a:r>
              <a:rPr lang="en-US" noProof="0" dirty="0"/>
              <a:t>Provides cryptographic deniability</a:t>
            </a:r>
          </a:p>
          <a:p>
            <a:pPr marL="628650" lvl="1" indent="-171450" algn="l" rtl="0">
              <a:spcBef>
                <a:spcPts val="0"/>
              </a:spcBef>
              <a:spcAft>
                <a:spcPts val="0"/>
              </a:spcAft>
              <a:buFontTx/>
              <a:buChar char="-"/>
            </a:pPr>
            <a:r>
              <a:rPr lang="en-US" noProof="0" dirty="0"/>
              <a:t>Relatively novel technique introduced in 2013</a:t>
            </a:r>
          </a:p>
        </p:txBody>
      </p:sp>
    </p:spTree>
    <p:extLst>
      <p:ext uri="{BB962C8B-B14F-4D97-AF65-F5344CB8AC3E}">
        <p14:creationId xmlns:p14="http://schemas.microsoft.com/office/powerpoint/2010/main" val="2851068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00CBB4C6-262F-E1F5-F50A-0FFA9C4F8E8D}"/>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32D4F011-E057-7DAA-7A6F-D3C2C0A9B9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506309F9-69FE-AD80-60D0-48A9CA383D4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With Astronauts being Astronauts, it is possible for both astronauts to be on different planets. How would the initial key exchange work in this case?</a:t>
            </a:r>
          </a:p>
          <a:p>
            <a:pPr marL="0" lvl="0" indent="0" algn="l" rtl="0">
              <a:spcBef>
                <a:spcPts val="0"/>
              </a:spcBef>
              <a:spcAft>
                <a:spcPts val="0"/>
              </a:spcAft>
              <a:buNone/>
            </a:pPr>
            <a:r>
              <a:rPr lang="en-US" noProof="0" dirty="0"/>
              <a:t>Out-of-band communication clearly isn’t possible in this case, and we don’t want to rely on both parties being online either (interactive key generation scheme).</a:t>
            </a:r>
          </a:p>
          <a:p>
            <a:pPr marL="0" lvl="0" indent="0" algn="l" rtl="0">
              <a:spcBef>
                <a:spcPts val="0"/>
              </a:spcBef>
              <a:spcAft>
                <a:spcPts val="0"/>
              </a:spcAft>
              <a:buNone/>
            </a:pPr>
            <a:r>
              <a:rPr lang="en-US" noProof="0" dirty="0"/>
              <a:t>The common solution to this problem is to rely on a trusted intermediary, Eve.</a:t>
            </a:r>
          </a:p>
        </p:txBody>
      </p:sp>
    </p:spTree>
    <p:extLst>
      <p:ext uri="{BB962C8B-B14F-4D97-AF65-F5344CB8AC3E}">
        <p14:creationId xmlns:p14="http://schemas.microsoft.com/office/powerpoint/2010/main" val="2230272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DC6FEDFD-C3C4-BC1C-C1BA-D2AEAD14F181}"/>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7F2AEBB5-2E38-92EB-1E9F-B25EF19D40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B2D3EE0E-2DDE-B5B2-C851-AF152A5150F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Instead of passing the public key directly to Alice, Bob gives the public key to Eve, who will then pass the key on to Alice.</a:t>
            </a:r>
          </a:p>
          <a:p>
            <a:pPr marL="0" lvl="0" indent="0" algn="l" rtl="0">
              <a:spcBef>
                <a:spcPts val="0"/>
              </a:spcBef>
              <a:spcAft>
                <a:spcPts val="0"/>
              </a:spcAft>
              <a:buNone/>
            </a:pPr>
            <a:r>
              <a:rPr lang="en-US" noProof="0" dirty="0"/>
              <a:t>This is exactly what a key server does: Bob can upload his public key to the key server, and Alice can then query the key server for Bob’s public key.</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The issue with this system is that it is entirely based on trust, as Eve is in a powerful position here.</a:t>
            </a:r>
          </a:p>
          <a:p>
            <a:pPr marL="0" lvl="0" indent="0" algn="l" rtl="0">
              <a:spcBef>
                <a:spcPts val="0"/>
              </a:spcBef>
              <a:spcAft>
                <a:spcPts val="0"/>
              </a:spcAft>
              <a:buNone/>
            </a:pPr>
            <a:r>
              <a:rPr lang="en-US" noProof="0" dirty="0"/>
              <a:t>Eve could pass on the wrong public key to Alice, e.g., her own public key to perform a man-in-the-middle attack.</a:t>
            </a:r>
          </a:p>
        </p:txBody>
      </p:sp>
    </p:spTree>
    <p:extLst>
      <p:ext uri="{BB962C8B-B14F-4D97-AF65-F5344CB8AC3E}">
        <p14:creationId xmlns:p14="http://schemas.microsoft.com/office/powerpoint/2010/main" val="3603749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3B0AE897-CA05-C0B7-D991-C227CC83EBCD}"/>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77A89664-4079-AC18-4A7E-AA193044AA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E17C8787-AF6C-B90C-E9D1-4B04E774ED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Eve could pass on the wrong public key to Alice, e.g., her own public key to perform a man-in-the-middle attack.</a:t>
            </a:r>
          </a:p>
          <a:p>
            <a:pPr marL="0" lvl="0" indent="0" algn="l" rtl="0">
              <a:spcBef>
                <a:spcPts val="0"/>
              </a:spcBef>
              <a:spcAft>
                <a:spcPts val="0"/>
              </a:spcAft>
              <a:buNone/>
            </a:pPr>
            <a:r>
              <a:rPr lang="en-US" noProof="0" dirty="0"/>
              <a:t>Likewise, she could simply refuse service to Alice. </a:t>
            </a:r>
          </a:p>
        </p:txBody>
      </p:sp>
    </p:spTree>
    <p:extLst>
      <p:ext uri="{BB962C8B-B14F-4D97-AF65-F5344CB8AC3E}">
        <p14:creationId xmlns:p14="http://schemas.microsoft.com/office/powerpoint/2010/main" val="950032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D3C44F0B-952B-804C-E9CE-8B31D08D3391}"/>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22512E18-C517-55F9-D878-7C572031C6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2271B375-3117-7475-F741-D014D15E51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Remember that we initially said that the Internet Computer is secure and reliable?</a:t>
            </a:r>
          </a:p>
          <a:p>
            <a:pPr marL="0" lvl="0" indent="0" algn="l" rtl="0">
              <a:spcBef>
                <a:spcPts val="0"/>
              </a:spcBef>
              <a:spcAft>
                <a:spcPts val="0"/>
              </a:spcAft>
              <a:buNone/>
            </a:pPr>
            <a:r>
              <a:rPr lang="en-US" noProof="0" dirty="0"/>
              <a:t>These are exactly the two properties that would prevent Eve from misbehaving.</a:t>
            </a:r>
          </a:p>
        </p:txBody>
      </p:sp>
    </p:spTree>
    <p:extLst>
      <p:ext uri="{BB962C8B-B14F-4D97-AF65-F5344CB8AC3E}">
        <p14:creationId xmlns:p14="http://schemas.microsoft.com/office/powerpoint/2010/main" val="889977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051314EC-65D3-F882-ABCB-035AAC081026}"/>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84DF8925-B6B8-720F-4835-F2C5EEE847D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FE482146-19B9-9604-9F4D-D16B0BB1AA3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Before we finally get to the demo, we’d like to give you a quick overlook at how this service was implemented.</a:t>
            </a:r>
          </a:p>
          <a:p>
            <a:pPr marL="0" lvl="0" indent="0" algn="l" rtl="0">
              <a:spcBef>
                <a:spcPts val="0"/>
              </a:spcBef>
              <a:spcAft>
                <a:spcPts val="0"/>
              </a:spcAft>
              <a:buNone/>
            </a:pPr>
            <a:r>
              <a:rPr lang="en-US" dirty="0"/>
              <a:t>The service is comprised of two containers, a frontend and a backend container.</a:t>
            </a:r>
          </a:p>
          <a:p>
            <a:pPr marL="0" lvl="0" indent="0" algn="l" rtl="0">
              <a:spcBef>
                <a:spcPts val="0"/>
              </a:spcBef>
              <a:spcAft>
                <a:spcPts val="0"/>
              </a:spcAft>
              <a:buNone/>
            </a:pPr>
            <a:r>
              <a:rPr lang="en-US" dirty="0"/>
              <a:t>The frontend container does nothing else than serving the static assets of our single page application (SPA).</a:t>
            </a:r>
            <a:endParaRPr dirty="0"/>
          </a:p>
        </p:txBody>
      </p:sp>
    </p:spTree>
    <p:extLst>
      <p:ext uri="{BB962C8B-B14F-4D97-AF65-F5344CB8AC3E}">
        <p14:creationId xmlns:p14="http://schemas.microsoft.com/office/powerpoint/2010/main" val="2403075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123487cc3e_0_5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123487cc3e_0_5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4E1684CF-46BE-E579-196F-7DF7D005CFDE}"/>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C0807B71-6421-9DAE-E415-2D9612E750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026270E3-8A27-24FE-F659-68DDDA8BEE0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The execution of a canister can be modeled as a replicated state machine.</a:t>
            </a:r>
          </a:p>
          <a:p>
            <a:pPr marL="0" lvl="0" indent="0" algn="l" rtl="0">
              <a:spcBef>
                <a:spcPts val="0"/>
              </a:spcBef>
              <a:spcAft>
                <a:spcPts val="0"/>
              </a:spcAft>
              <a:buNone/>
            </a:pPr>
            <a:r>
              <a:rPr lang="en-US" noProof="0" dirty="0"/>
              <a:t>This piece of code outlines the basic idea of replicated state machines, and as you can see, it is fairly simple.</a:t>
            </a:r>
          </a:p>
          <a:p>
            <a:pPr marL="0" lvl="0" indent="0" algn="l" rtl="0">
              <a:spcBef>
                <a:spcPts val="0"/>
              </a:spcBef>
              <a:spcAft>
                <a:spcPts val="0"/>
              </a:spcAft>
              <a:buNone/>
            </a:pPr>
            <a:r>
              <a:rPr lang="en-US" noProof="0" dirty="0"/>
              <a:t>In every iteration, we take exactly one message and feed that message to the `</a:t>
            </a:r>
            <a:r>
              <a:rPr lang="en-US" noProof="0" dirty="0" err="1"/>
              <a:t>processMessage</a:t>
            </a:r>
            <a:r>
              <a:rPr lang="en-US" noProof="0" dirty="0"/>
              <a:t>` function, which models our canister here.</a:t>
            </a:r>
          </a:p>
          <a:p>
            <a:pPr marL="0" lvl="0" indent="0" algn="l" rtl="0">
              <a:spcBef>
                <a:spcPts val="0"/>
              </a:spcBef>
              <a:spcAft>
                <a:spcPts val="0"/>
              </a:spcAft>
              <a:buNone/>
            </a:pPr>
            <a:r>
              <a:rPr lang="en-US" noProof="0" dirty="0"/>
              <a:t>Alongside the message, it takes a state, and it returns a new state.</a:t>
            </a:r>
          </a:p>
          <a:p>
            <a:pPr marL="0" lvl="0" indent="0" algn="l" rtl="0">
              <a:spcBef>
                <a:spcPts val="0"/>
              </a:spcBef>
              <a:spcAft>
                <a:spcPts val="0"/>
              </a:spcAft>
              <a:buNone/>
            </a:pPr>
            <a:r>
              <a:rPr lang="en-US" noProof="0" dirty="0"/>
              <a:t>This state is then the input state of the next round.</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Why is this interesting?</a:t>
            </a:r>
          </a:p>
          <a:p>
            <a:pPr marL="0" lvl="0" indent="0" algn="l" rtl="0">
              <a:spcBef>
                <a:spcPts val="0"/>
              </a:spcBef>
              <a:spcAft>
                <a:spcPts val="0"/>
              </a:spcAft>
              <a:buNone/>
            </a:pPr>
            <a:r>
              <a:rPr lang="en-US" noProof="0" dirty="0"/>
              <a:t>Suppose that we run this state machine not on one but on multiple machines (it is replicated after all).</a:t>
            </a:r>
          </a:p>
          <a:p>
            <a:pPr marL="0" lvl="0" indent="0" algn="l" rtl="0">
              <a:spcBef>
                <a:spcPts val="0"/>
              </a:spcBef>
              <a:spcAft>
                <a:spcPts val="0"/>
              </a:spcAft>
              <a:buNone/>
            </a:pPr>
            <a:r>
              <a:rPr lang="en-US" noProof="0" dirty="0"/>
              <a:t>Let’s furthermore suppose that all nodes process the same messages, and the messages arrive in the same order on all nodes.</a:t>
            </a:r>
          </a:p>
          <a:p>
            <a:pPr marL="0" lvl="0" indent="0" algn="l" rtl="0">
              <a:spcBef>
                <a:spcPts val="0"/>
              </a:spcBef>
              <a:spcAft>
                <a:spcPts val="0"/>
              </a:spcAft>
              <a:buNone/>
            </a:pPr>
            <a:r>
              <a:rPr lang="en-US" noProof="0" dirty="0"/>
              <a:t>If we then make the processing function deterministic, then all nodes will end up with the exact same result.</a:t>
            </a:r>
          </a:p>
          <a:p>
            <a:pPr marL="0" lvl="0" indent="0" algn="l" rtl="0">
              <a:spcBef>
                <a:spcPts val="0"/>
              </a:spcBef>
              <a:spcAft>
                <a:spcPts val="0"/>
              </a:spcAft>
              <a:buNone/>
            </a:pPr>
            <a:r>
              <a:rPr lang="en-US" noProof="0" dirty="0"/>
              <a:t>This is what the Internet Computer leverages.</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We now have all the necessary pieces to see what happens when we – as an end-user – send a message to the Internet Computer.</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https://</a:t>
            </a:r>
            <a:r>
              <a:rPr lang="en-US" noProof="0" dirty="0" err="1"/>
              <a:t>www.usenix.org</a:t>
            </a:r>
            <a:r>
              <a:rPr lang="en-US" noProof="0" dirty="0"/>
              <a:t>/system/files/atc23-arutyunyan.pdf</a:t>
            </a:r>
          </a:p>
        </p:txBody>
      </p:sp>
    </p:spTree>
    <p:extLst>
      <p:ext uri="{BB962C8B-B14F-4D97-AF65-F5344CB8AC3E}">
        <p14:creationId xmlns:p14="http://schemas.microsoft.com/office/powerpoint/2010/main" val="3913576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a:extLst>
            <a:ext uri="{FF2B5EF4-FFF2-40B4-BE49-F238E27FC236}">
              <a16:creationId xmlns:a16="http://schemas.microsoft.com/office/drawing/2014/main" id="{C0FF87DD-E68D-964F-384F-EBA7193522EE}"/>
            </a:ext>
          </a:extLst>
        </p:cNvPr>
        <p:cNvGrpSpPr/>
        <p:nvPr/>
      </p:nvGrpSpPr>
      <p:grpSpPr>
        <a:xfrm>
          <a:off x="0" y="0"/>
          <a:ext cx="0" cy="0"/>
          <a:chOff x="0" y="0"/>
          <a:chExt cx="0" cy="0"/>
        </a:xfrm>
      </p:grpSpPr>
      <p:sp>
        <p:nvSpPr>
          <p:cNvPr id="201" name="Google Shape;201;SLIDES_API1621942522_349:notes">
            <a:extLst>
              <a:ext uri="{FF2B5EF4-FFF2-40B4-BE49-F238E27FC236}">
                <a16:creationId xmlns:a16="http://schemas.microsoft.com/office/drawing/2014/main" id="{AFAFBB7E-A280-FCFA-B895-98565B2A3A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SLIDES_API1621942522_349:notes">
            <a:extLst>
              <a:ext uri="{FF2B5EF4-FFF2-40B4-BE49-F238E27FC236}">
                <a16:creationId xmlns:a16="http://schemas.microsoft.com/office/drawing/2014/main" id="{353E3F00-5CA5-6986-A265-2B527801CBB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This is what happens to our message.</a:t>
            </a:r>
          </a:p>
          <a:p>
            <a:pPr marL="228600" lvl="0" indent="-228600" algn="l" rtl="0">
              <a:spcBef>
                <a:spcPts val="0"/>
              </a:spcBef>
              <a:spcAft>
                <a:spcPts val="0"/>
              </a:spcAft>
              <a:buAutoNum type="arabicPeriod"/>
            </a:pPr>
            <a:r>
              <a:rPr lang="en-US" noProof="0" dirty="0"/>
              <a:t>Our HTTP request is received, processed, and translated by the boundary nodes from HTTP to Candid</a:t>
            </a:r>
          </a:p>
          <a:p>
            <a:pPr marL="228600" lvl="0" indent="-228600" algn="l" rtl="0">
              <a:spcBef>
                <a:spcPts val="0"/>
              </a:spcBef>
              <a:spcAft>
                <a:spcPts val="0"/>
              </a:spcAft>
              <a:buAutoNum type="arabicPeriod"/>
            </a:pPr>
            <a:r>
              <a:rPr lang="en-US" noProof="0" dirty="0"/>
              <a:t>We then put our messages into order. This is achieved using consensus. The Internet Computer uses its own consensus protocol that we’re going to cover in just a bit.</a:t>
            </a:r>
          </a:p>
          <a:p>
            <a:pPr marL="228600" lvl="0" indent="-228600" algn="l" rtl="0">
              <a:spcBef>
                <a:spcPts val="0"/>
              </a:spcBef>
              <a:spcAft>
                <a:spcPts val="0"/>
              </a:spcAft>
              <a:buAutoNum type="arabicPeriod"/>
            </a:pPr>
            <a:r>
              <a:rPr lang="en-US" noProof="0" dirty="0"/>
              <a:t>Messages are then routed to the corresponding canister and are enqueued in the canister’s input queue. This process is also called </a:t>
            </a:r>
            <a:r>
              <a:rPr lang="en-US" i="1" noProof="0" dirty="0"/>
              <a:t>induction.</a:t>
            </a:r>
          </a:p>
          <a:p>
            <a:pPr marL="228600" lvl="0" indent="-228600" algn="l" rtl="0">
              <a:spcBef>
                <a:spcPts val="0"/>
              </a:spcBef>
              <a:spcAft>
                <a:spcPts val="0"/>
              </a:spcAft>
              <a:buAutoNum type="arabicPeriod"/>
            </a:pPr>
            <a:r>
              <a:rPr lang="en-US" i="0" noProof="0" dirty="0"/>
              <a:t>Then, the message is executed.</a:t>
            </a:r>
          </a:p>
          <a:p>
            <a:pPr marL="228600" lvl="0" indent="-228600" algn="l" rtl="0">
              <a:spcBef>
                <a:spcPts val="0"/>
              </a:spcBef>
              <a:spcAft>
                <a:spcPts val="0"/>
              </a:spcAft>
              <a:buAutoNum type="arabicPeriod"/>
            </a:pPr>
            <a:r>
              <a:rPr lang="en-US" i="0" noProof="0" dirty="0"/>
              <a:t>The result or any other message sent by the application (e.g., to interact with another service) is again sent through the routing layer which relays the message to its proper destination (either a gateway node, a canister on the same subnet or a canister on another subnet). While doing so, the routing layer also verifies the result.</a:t>
            </a:r>
          </a:p>
          <a:p>
            <a:pPr marL="228600" lvl="0" indent="-228600" algn="l" rtl="0">
              <a:spcBef>
                <a:spcPts val="0"/>
              </a:spcBef>
              <a:spcAft>
                <a:spcPts val="0"/>
              </a:spcAft>
              <a:buAutoNum type="arabicPeriod"/>
            </a:pPr>
            <a:endParaRPr lang="en-US" i="0" noProof="0" dirty="0"/>
          </a:p>
          <a:p>
            <a:pPr marL="0" lvl="0" indent="0" algn="l" rtl="0">
              <a:spcBef>
                <a:spcPts val="0"/>
              </a:spcBef>
              <a:spcAft>
                <a:spcPts val="0"/>
              </a:spcAft>
              <a:buNone/>
            </a:pPr>
            <a:r>
              <a:rPr lang="en-US" i="1" dirty="0"/>
              <a:t>The HTTP Gateway Protocol is an extension of the Internet Computer Protocol that allows conventional HTTP clients to interact with the Internet Computer network.</a:t>
            </a:r>
            <a:endParaRPr lang="en-US" i="1" noProof="0" dirty="0"/>
          </a:p>
          <a:p>
            <a:pPr marL="0" lvl="0" indent="0" algn="l" rtl="0">
              <a:spcBef>
                <a:spcPts val="0"/>
              </a:spcBef>
              <a:spcAft>
                <a:spcPts val="0"/>
              </a:spcAft>
              <a:buNone/>
            </a:pPr>
            <a:r>
              <a:rPr lang="en-US" i="1" dirty="0"/>
              <a:t>Such an HTTP Gateway could be a stand-alone proxy, it could be implemented in web browsers (natively, via a plugin or a service worker) or in other ways. This document describes the interface and semantics of this protocol independent of a concrete HTTP Gateway so that all HTTP Gateway Protocol implementations can be compatible.</a:t>
            </a:r>
            <a:endParaRPr lang="en-US" i="1" noProof="0" dirty="0"/>
          </a:p>
          <a:p>
            <a:pPr marL="0" lvl="0" indent="0" algn="l" rtl="0">
              <a:spcBef>
                <a:spcPts val="0"/>
              </a:spcBef>
              <a:spcAft>
                <a:spcPts val="0"/>
              </a:spcAft>
              <a:buNone/>
            </a:pPr>
            <a:r>
              <a:rPr lang="en-US" i="1" noProof="0" dirty="0"/>
              <a:t>Safe host names vs. raw host names (with or without response verification)</a:t>
            </a:r>
          </a:p>
        </p:txBody>
      </p:sp>
    </p:spTree>
    <p:extLst>
      <p:ext uri="{BB962C8B-B14F-4D97-AF65-F5344CB8AC3E}">
        <p14:creationId xmlns:p14="http://schemas.microsoft.com/office/powerpoint/2010/main" val="28088435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633CBED7-DF34-6ED4-9384-A1D09E7185E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6A06FABE-782B-5E26-B897-BA7A1652B2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77773E48-1F54-A1C4-A3B5-36760F0E342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The consensus algorithm constructs a block chain.</a:t>
            </a:r>
          </a:p>
          <a:p>
            <a:pPr marL="0" lvl="0" indent="0" algn="l" rtl="0">
              <a:spcBef>
                <a:spcPts val="0"/>
              </a:spcBef>
              <a:spcAft>
                <a:spcPts val="0"/>
              </a:spcAft>
              <a:buNone/>
            </a:pPr>
            <a:r>
              <a:rPr lang="en-US" noProof="0" dirty="0"/>
              <a:t>Just a few words on the terminology: The first block of the chain (or rather the root of the block tree) is called </a:t>
            </a:r>
            <a:r>
              <a:rPr lang="en-US" i="1" noProof="0" dirty="0"/>
              <a:t>genesis block </a:t>
            </a:r>
            <a:r>
              <a:rPr lang="en-US" i="0" noProof="0" dirty="0"/>
              <a:t>or </a:t>
            </a:r>
            <a:r>
              <a:rPr lang="en-US" i="1" noProof="0" dirty="0"/>
              <a:t>root block</a:t>
            </a:r>
            <a:r>
              <a:rPr lang="en-US" i="0" noProof="0" dirty="0"/>
              <a:t>.</a:t>
            </a:r>
          </a:p>
          <a:p>
            <a:pPr marL="0" lvl="0" indent="0" algn="l" rtl="0">
              <a:spcBef>
                <a:spcPts val="0"/>
              </a:spcBef>
              <a:spcAft>
                <a:spcPts val="0"/>
              </a:spcAft>
              <a:buNone/>
            </a:pPr>
            <a:r>
              <a:rPr lang="en-US" i="0" noProof="0" dirty="0"/>
              <a:t>A block‘s distance from the root block designates its height.</a:t>
            </a:r>
          </a:p>
          <a:p>
            <a:pPr marL="0" lvl="0" indent="0" algn="l" rtl="0">
              <a:spcBef>
                <a:spcPts val="0"/>
              </a:spcBef>
              <a:spcAft>
                <a:spcPts val="0"/>
              </a:spcAft>
              <a:buNone/>
            </a:pPr>
            <a:r>
              <a:rPr lang="en-US" i="0" noProof="0" dirty="0"/>
              <a:t>That is, the first block has height 0, the second 1, and so on and so forth.</a:t>
            </a:r>
            <a:endParaRPr lang="en-US" noProof="0" dirty="0"/>
          </a:p>
        </p:txBody>
      </p:sp>
    </p:spTree>
    <p:extLst>
      <p:ext uri="{BB962C8B-B14F-4D97-AF65-F5344CB8AC3E}">
        <p14:creationId xmlns:p14="http://schemas.microsoft.com/office/powerpoint/2010/main" val="584591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123487cc3e_0_5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123487cc3e_0_5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D0301F6A-1DE7-9571-B5E6-0AA8E92D6E3F}"/>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F43C27BA-36ED-0742-334A-24C4B6E570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A811A901-B873-2FE8-F9B0-FFF392B9C3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i="0" noProof="0" dirty="0"/>
              <a:t>A block‘s distance from the root block designates its height.</a:t>
            </a:r>
          </a:p>
          <a:p>
            <a:pPr marL="0" lvl="0" indent="0" algn="l" rtl="0">
              <a:spcBef>
                <a:spcPts val="0"/>
              </a:spcBef>
              <a:spcAft>
                <a:spcPts val="0"/>
              </a:spcAft>
              <a:buNone/>
            </a:pPr>
            <a:r>
              <a:rPr lang="en-US" i="0" noProof="0" dirty="0"/>
              <a:t>That is, the first block has height 0, the second 1, and so on and so forth.</a:t>
            </a:r>
            <a:endParaRPr lang="en-US" noProof="0"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Internet Computer‘s consensus algorithm – which is conveniently called “Internet Computer Consensus“ </a:t>
            </a:r>
            <a:r>
              <a:rPr lang="en-US"/>
              <a:t>– </a:t>
            </a:r>
            <a:endParaRPr lang="en-US" dirty="0"/>
          </a:p>
        </p:txBody>
      </p:sp>
    </p:spTree>
    <p:extLst>
      <p:ext uri="{BB962C8B-B14F-4D97-AF65-F5344CB8AC3E}">
        <p14:creationId xmlns:p14="http://schemas.microsoft.com/office/powerpoint/2010/main" val="35799841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F1E3878-F3F7-BB89-2CB2-8751DBB04AD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110BF228-4C3E-640C-BA82-B19B88C4C85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E69AED00-D670-E061-FA0A-6B6B17BDB8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59584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967836CD-6F4F-68D9-B676-2610E6B2406D}"/>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49DD8A96-A9CE-DC4E-47E7-9B117ED525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6366578-2862-EB2B-84F0-81A91D35819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Nodes in </a:t>
            </a:r>
            <a:r>
              <a:rPr lang="de-DE" dirty="0" err="1"/>
              <a:t>subnet</a:t>
            </a:r>
            <a:r>
              <a:rPr lang="de-DE" dirty="0"/>
              <a:t> hold </a:t>
            </a:r>
            <a:r>
              <a:rPr lang="de-DE" dirty="0" err="1"/>
              <a:t>keys</a:t>
            </a:r>
            <a:r>
              <a:rPr lang="de-DE" dirty="0"/>
              <a:t>, </a:t>
            </a:r>
            <a:r>
              <a:rPr lang="de-DE" dirty="0" err="1"/>
              <a:t>distributed</a:t>
            </a:r>
            <a:r>
              <a:rPr lang="de-DE" dirty="0"/>
              <a:t> via non-</a:t>
            </a:r>
            <a:r>
              <a:rPr lang="de-DE" dirty="0" err="1"/>
              <a:t>interactive</a:t>
            </a:r>
            <a:r>
              <a:rPr lang="de-DE" dirty="0"/>
              <a:t> </a:t>
            </a:r>
            <a:r>
              <a:rPr lang="de-DE" dirty="0" err="1"/>
              <a:t>distributed</a:t>
            </a:r>
            <a:r>
              <a:rPr lang="de-DE" dirty="0"/>
              <a:t> </a:t>
            </a:r>
            <a:r>
              <a:rPr lang="de-DE" dirty="0" err="1"/>
              <a:t>key</a:t>
            </a:r>
            <a:r>
              <a:rPr lang="de-DE" dirty="0"/>
              <a:t> </a:t>
            </a:r>
            <a:r>
              <a:rPr lang="de-DE" dirty="0" err="1"/>
              <a:t>generation</a:t>
            </a:r>
            <a:endParaRPr lang="de-DE" dirty="0"/>
          </a:p>
          <a:p>
            <a:pPr marL="0" lvl="0" indent="0" algn="l" rtl="0">
              <a:spcBef>
                <a:spcPts val="0"/>
              </a:spcBef>
              <a:spcAft>
                <a:spcPts val="0"/>
              </a:spcAft>
              <a:buNone/>
            </a:pPr>
            <a:r>
              <a:rPr lang="en-US" dirty="0"/>
              <a:t>https://</a:t>
            </a:r>
            <a:r>
              <a:rPr lang="en-US" dirty="0" err="1"/>
              <a:t>medium.com</a:t>
            </a:r>
            <a:r>
              <a:rPr lang="en-US" dirty="0"/>
              <a:t>/</a:t>
            </a:r>
            <a:r>
              <a:rPr lang="en-US" dirty="0" err="1"/>
              <a:t>dfinity</a:t>
            </a:r>
            <a:r>
              <a:rPr lang="en-US" dirty="0"/>
              <a:t>/applied-crypto-one-public-key-for-the-internet-computer-ni-dkg-4af800db869d</a:t>
            </a:r>
            <a:endParaRPr dirty="0"/>
          </a:p>
        </p:txBody>
      </p:sp>
    </p:spTree>
    <p:extLst>
      <p:ext uri="{BB962C8B-B14F-4D97-AF65-F5344CB8AC3E}">
        <p14:creationId xmlns:p14="http://schemas.microsoft.com/office/powerpoint/2010/main" val="29632079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BC5301E5-AC51-4571-16EB-31FA36369B83}"/>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9E49F595-E4FF-67F6-7245-DDC2D69B6DB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24BA13D-AC7D-3C1E-29D4-1A68C89C955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Simple </a:t>
            </a:r>
            <a:r>
              <a:rPr lang="de-DE" dirty="0" err="1"/>
              <a:t>voting</a:t>
            </a:r>
            <a:r>
              <a:rPr lang="de-DE" dirty="0"/>
              <a:t> </a:t>
            </a:r>
            <a:r>
              <a:rPr lang="de-DE" dirty="0" err="1"/>
              <a:t>schema</a:t>
            </a:r>
            <a:r>
              <a:rPr lang="de-DE" dirty="0"/>
              <a:t> </a:t>
            </a:r>
            <a:r>
              <a:rPr lang="de-DE" dirty="0" err="1"/>
              <a:t>works</a:t>
            </a:r>
            <a:r>
              <a:rPr lang="de-DE" dirty="0"/>
              <a:t> </a:t>
            </a:r>
            <a:r>
              <a:rPr lang="de-DE" dirty="0" err="1"/>
              <a:t>as</a:t>
            </a:r>
            <a:r>
              <a:rPr lang="de-DE" dirty="0"/>
              <a:t> Sybill </a:t>
            </a:r>
            <a:r>
              <a:rPr lang="de-DE" dirty="0" err="1"/>
              <a:t>attack</a:t>
            </a:r>
            <a:r>
              <a:rPr lang="de-DE" dirty="0"/>
              <a:t> </a:t>
            </a:r>
            <a:r>
              <a:rPr lang="de-DE" dirty="0" err="1"/>
              <a:t>is</a:t>
            </a:r>
            <a:r>
              <a:rPr lang="de-DE" dirty="0"/>
              <a:t> not possible. </a:t>
            </a:r>
            <a:r>
              <a:rPr lang="de-DE" dirty="0" err="1"/>
              <a:t>Voters</a:t>
            </a:r>
            <a:r>
              <a:rPr lang="de-DE" dirty="0"/>
              <a:t> </a:t>
            </a:r>
            <a:r>
              <a:rPr lang="de-DE" dirty="0" err="1"/>
              <a:t>are</a:t>
            </a:r>
            <a:r>
              <a:rPr lang="de-DE" dirty="0"/>
              <a:t> </a:t>
            </a:r>
            <a:r>
              <a:rPr lang="de-DE" dirty="0" err="1"/>
              <a:t>known</a:t>
            </a:r>
            <a:r>
              <a:rPr lang="de-DE" dirty="0"/>
              <a:t>, and </a:t>
            </a:r>
            <a:r>
              <a:rPr lang="de-DE" dirty="0" err="1"/>
              <a:t>the</a:t>
            </a:r>
            <a:r>
              <a:rPr lang="de-DE" dirty="0"/>
              <a:t> </a:t>
            </a:r>
            <a:r>
              <a:rPr lang="de-DE" dirty="0" err="1"/>
              <a:t>system</a:t>
            </a:r>
            <a:r>
              <a:rPr lang="de-DE" dirty="0"/>
              <a:t> </a:t>
            </a:r>
            <a:r>
              <a:rPr lang="de-DE" dirty="0" err="1"/>
              <a:t>is</a:t>
            </a:r>
            <a:r>
              <a:rPr lang="de-DE" dirty="0"/>
              <a:t> not open </a:t>
            </a:r>
            <a:r>
              <a:rPr lang="de-DE" dirty="0" err="1"/>
              <a:t>to</a:t>
            </a:r>
            <a:r>
              <a:rPr lang="de-DE" dirty="0"/>
              <a:t> </a:t>
            </a:r>
            <a:r>
              <a:rPr lang="de-DE" dirty="0" err="1"/>
              <a:t>everyone</a:t>
            </a:r>
            <a:r>
              <a:rPr lang="de-DE" dirty="0"/>
              <a:t> (</a:t>
            </a:r>
            <a:r>
              <a:rPr lang="de-DE" dirty="0" err="1"/>
              <a:t>nodes</a:t>
            </a:r>
            <a:r>
              <a:rPr lang="de-DE" dirty="0"/>
              <a:t> </a:t>
            </a:r>
            <a:r>
              <a:rPr lang="de-DE" dirty="0" err="1"/>
              <a:t>need</a:t>
            </a:r>
            <a:r>
              <a:rPr lang="de-DE" dirty="0"/>
              <a:t> </a:t>
            </a:r>
            <a:r>
              <a:rPr lang="de-DE" dirty="0" err="1"/>
              <a:t>to</a:t>
            </a:r>
            <a:r>
              <a:rPr lang="de-DE" dirty="0"/>
              <a:t> </a:t>
            </a:r>
            <a:r>
              <a:rPr lang="de-DE" dirty="0" err="1"/>
              <a:t>be</a:t>
            </a:r>
            <a:r>
              <a:rPr lang="de-DE" dirty="0"/>
              <a:t> </a:t>
            </a:r>
            <a:r>
              <a:rPr lang="de-DE" dirty="0" err="1"/>
              <a:t>accepted</a:t>
            </a:r>
            <a:r>
              <a:rPr lang="de-DE" dirty="0"/>
              <a:t> </a:t>
            </a:r>
            <a:r>
              <a:rPr lang="de-DE" dirty="0" err="1"/>
              <a:t>first</a:t>
            </a:r>
            <a:r>
              <a:rPr lang="de-DE" dirty="0"/>
              <a:t>)</a:t>
            </a:r>
          </a:p>
          <a:p>
            <a:pPr marL="0" lvl="0" indent="0" algn="l" rtl="0">
              <a:spcBef>
                <a:spcPts val="0"/>
              </a:spcBef>
              <a:spcAft>
                <a:spcPts val="0"/>
              </a:spcAft>
              <a:buNone/>
            </a:pPr>
            <a:r>
              <a:rPr lang="de-DE" dirty="0"/>
              <a:t>Order </a:t>
            </a:r>
            <a:r>
              <a:rPr lang="de-DE" dirty="0" err="1"/>
              <a:t>is</a:t>
            </a:r>
            <a:r>
              <a:rPr lang="de-DE" dirty="0"/>
              <a:t> </a:t>
            </a:r>
            <a:r>
              <a:rPr lang="de-DE" dirty="0" err="1"/>
              <a:t>shuffled</a:t>
            </a:r>
            <a:r>
              <a:rPr lang="de-DE" dirty="0"/>
              <a:t> in </a:t>
            </a:r>
            <a:r>
              <a:rPr lang="de-DE" dirty="0" err="1"/>
              <a:t>every</a:t>
            </a:r>
            <a:r>
              <a:rPr lang="de-DE" dirty="0"/>
              <a:t> </a:t>
            </a:r>
            <a:r>
              <a:rPr lang="de-DE" dirty="0" err="1"/>
              <a:t>round</a:t>
            </a:r>
            <a:r>
              <a:rPr lang="de-DE" dirty="0"/>
              <a:t> </a:t>
            </a:r>
            <a:r>
              <a:rPr lang="de-DE" dirty="0" err="1"/>
              <a:t>to</a:t>
            </a:r>
            <a:r>
              <a:rPr lang="de-DE" dirty="0"/>
              <a:t> </a:t>
            </a:r>
            <a:r>
              <a:rPr lang="de-DE" dirty="0" err="1"/>
              <a:t>minimize</a:t>
            </a:r>
            <a:r>
              <a:rPr lang="de-DE" dirty="0"/>
              <a:t> </a:t>
            </a:r>
            <a:r>
              <a:rPr lang="de-DE" dirty="0" err="1"/>
              <a:t>impact</a:t>
            </a:r>
            <a:r>
              <a:rPr lang="de-DE" dirty="0"/>
              <a:t> a </a:t>
            </a:r>
            <a:r>
              <a:rPr lang="de-DE" dirty="0" err="1"/>
              <a:t>malicious</a:t>
            </a:r>
            <a:r>
              <a:rPr lang="de-DE" dirty="0"/>
              <a:t> </a:t>
            </a:r>
            <a:r>
              <a:rPr lang="de-DE" dirty="0" err="1"/>
              <a:t>leader</a:t>
            </a:r>
            <a:r>
              <a:rPr lang="de-DE" dirty="0"/>
              <a:t> </a:t>
            </a:r>
            <a:r>
              <a:rPr lang="de-DE" dirty="0" err="1"/>
              <a:t>can</a:t>
            </a:r>
            <a:r>
              <a:rPr lang="de-DE" dirty="0"/>
              <a:t> </a:t>
            </a:r>
            <a:r>
              <a:rPr lang="de-DE" dirty="0" err="1"/>
              <a:t>have</a:t>
            </a:r>
            <a:endParaRPr dirty="0"/>
          </a:p>
        </p:txBody>
      </p:sp>
    </p:spTree>
    <p:extLst>
      <p:ext uri="{BB962C8B-B14F-4D97-AF65-F5344CB8AC3E}">
        <p14:creationId xmlns:p14="http://schemas.microsoft.com/office/powerpoint/2010/main" val="30241103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34F9388-5E79-73A7-0DD8-96ACE34DA796}"/>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3EB981BB-6E4E-BCC2-EA3A-CB1281E92C2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1887CD0-5057-2CFD-0AF7-1E2E7A41E65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489956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E27FF6EC-D672-F9A0-D705-BA265F4A4855}"/>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AEBF29F1-27ED-2F65-BACA-16925528D7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759CC462-90DA-9EFC-E7F4-67214DF6E85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055070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B5B6D344-8620-4D82-E4F5-C884B7C442F1}"/>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AF568386-23CE-042A-8284-FBA5259292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83A19A7C-D737-289B-ACCB-6BE4FEA5D8C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511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C46C0C5E-E4DC-B7EC-2FBF-B54B58C38EF8}"/>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A5B01367-F96B-E7C9-8360-62DCCE5140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7C6636B5-EEB3-F624-A17E-1B84D7FABC0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350767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CE1B14DC-C446-3D84-5EF7-E757F87C6D18}"/>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5267900A-2822-0A21-7E24-F5FB8853F1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619F69C7-5E05-E389-5CBE-D63076E17A0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83960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98B43DE6-C214-F094-9937-41AD2CDB7A2A}"/>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445F2C21-635D-73CA-17FF-A32668D60C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0382DECF-C99D-6D52-8196-FCC74EF73A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In </a:t>
            </a:r>
            <a:r>
              <a:rPr lang="de-DE" dirty="0" err="1"/>
              <a:t>practice</a:t>
            </a:r>
            <a:r>
              <a:rPr lang="de-DE" dirty="0"/>
              <a:t>: Network </a:t>
            </a:r>
            <a:r>
              <a:rPr lang="de-DE" dirty="0" err="1"/>
              <a:t>is</a:t>
            </a:r>
            <a:r>
              <a:rPr lang="de-DE" dirty="0"/>
              <a:t> </a:t>
            </a:r>
            <a:r>
              <a:rPr lang="de-DE" dirty="0" err="1"/>
              <a:t>unreliable</a:t>
            </a:r>
            <a:r>
              <a:rPr lang="de-DE" dirty="0"/>
              <a:t>, so </a:t>
            </a:r>
            <a:r>
              <a:rPr lang="de-DE" dirty="0" err="1"/>
              <a:t>messages</a:t>
            </a:r>
            <a:r>
              <a:rPr lang="de-DE" dirty="0"/>
              <a:t> </a:t>
            </a:r>
            <a:r>
              <a:rPr lang="de-DE" dirty="0" err="1"/>
              <a:t>from</a:t>
            </a:r>
            <a:r>
              <a:rPr lang="de-DE" dirty="0"/>
              <a:t> </a:t>
            </a:r>
            <a:r>
              <a:rPr lang="de-DE" dirty="0" err="1"/>
              <a:t>some</a:t>
            </a:r>
            <a:r>
              <a:rPr lang="de-DE" dirty="0"/>
              <a:t> </a:t>
            </a:r>
            <a:r>
              <a:rPr lang="de-DE" dirty="0" err="1"/>
              <a:t>nodes</a:t>
            </a:r>
            <a:r>
              <a:rPr lang="de-DE" dirty="0"/>
              <a:t> </a:t>
            </a:r>
            <a:r>
              <a:rPr lang="de-DE" dirty="0" err="1"/>
              <a:t>may</a:t>
            </a:r>
            <a:r>
              <a:rPr lang="de-DE" dirty="0"/>
              <a:t> </a:t>
            </a:r>
            <a:r>
              <a:rPr lang="de-DE" dirty="0" err="1"/>
              <a:t>take</a:t>
            </a:r>
            <a:r>
              <a:rPr lang="de-DE" dirty="0"/>
              <a:t> a </a:t>
            </a:r>
            <a:r>
              <a:rPr lang="de-DE" dirty="0" err="1"/>
              <a:t>long</a:t>
            </a:r>
            <a:r>
              <a:rPr lang="de-DE" dirty="0"/>
              <a:t> time </a:t>
            </a:r>
            <a:r>
              <a:rPr lang="de-DE" dirty="0" err="1"/>
              <a:t>to</a:t>
            </a:r>
            <a:r>
              <a:rPr lang="de-DE" dirty="0"/>
              <a:t> </a:t>
            </a:r>
            <a:r>
              <a:rPr lang="de-DE" dirty="0" err="1"/>
              <a:t>be</a:t>
            </a:r>
            <a:r>
              <a:rPr lang="de-DE" dirty="0"/>
              <a:t> </a:t>
            </a:r>
            <a:r>
              <a:rPr lang="de-DE" dirty="0" err="1"/>
              <a:t>delivered</a:t>
            </a:r>
            <a:r>
              <a:rPr lang="de-DE" dirty="0"/>
              <a:t> (</a:t>
            </a:r>
            <a:r>
              <a:rPr lang="de-DE" dirty="0" err="1"/>
              <a:t>or</a:t>
            </a:r>
            <a:r>
              <a:rPr lang="de-DE" dirty="0"/>
              <a:t> </a:t>
            </a:r>
            <a:r>
              <a:rPr lang="de-DE" dirty="0" err="1"/>
              <a:t>are</a:t>
            </a:r>
            <a:r>
              <a:rPr lang="de-DE" dirty="0"/>
              <a:t> not </a:t>
            </a:r>
            <a:r>
              <a:rPr lang="de-DE" dirty="0" err="1"/>
              <a:t>delivered</a:t>
            </a:r>
            <a:r>
              <a:rPr lang="de-DE" dirty="0"/>
              <a:t> at all). Nodes (</a:t>
            </a:r>
            <a:r>
              <a:rPr lang="de-DE" dirty="0" err="1"/>
              <a:t>including</a:t>
            </a:r>
            <a:r>
              <a:rPr lang="de-DE" dirty="0"/>
              <a:t> block </a:t>
            </a:r>
            <a:r>
              <a:rPr lang="de-DE" dirty="0" err="1"/>
              <a:t>maker</a:t>
            </a:r>
            <a:r>
              <a:rPr lang="de-DE" dirty="0"/>
              <a:t>) </a:t>
            </a:r>
            <a:r>
              <a:rPr lang="de-DE" dirty="0" err="1"/>
              <a:t>may</a:t>
            </a:r>
            <a:r>
              <a:rPr lang="de-DE" dirty="0"/>
              <a:t> also </a:t>
            </a:r>
            <a:r>
              <a:rPr lang="de-DE" dirty="0" err="1"/>
              <a:t>simply</a:t>
            </a:r>
            <a:r>
              <a:rPr lang="de-DE" dirty="0"/>
              <a:t> </a:t>
            </a:r>
            <a:r>
              <a:rPr lang="de-DE" dirty="0" err="1"/>
              <a:t>refuse</a:t>
            </a:r>
            <a:r>
              <a:rPr lang="de-DE" dirty="0"/>
              <a:t> </a:t>
            </a:r>
            <a:r>
              <a:rPr lang="de-DE" dirty="0" err="1"/>
              <a:t>service</a:t>
            </a:r>
            <a:r>
              <a:rPr lang="de-DE" dirty="0"/>
              <a:t>. </a:t>
            </a:r>
          </a:p>
          <a:p>
            <a:pPr marL="0" lvl="0" indent="0" algn="l" rtl="0">
              <a:spcBef>
                <a:spcPts val="0"/>
              </a:spcBef>
              <a:spcAft>
                <a:spcPts val="0"/>
              </a:spcAft>
              <a:buNone/>
            </a:pPr>
            <a:r>
              <a:rPr lang="de-DE" dirty="0"/>
              <a:t>(</a:t>
            </a:r>
            <a:r>
              <a:rPr lang="de-DE" dirty="0" err="1"/>
              <a:t>Byzantine</a:t>
            </a:r>
            <a:r>
              <a:rPr lang="de-DE" dirty="0"/>
              <a:t> </a:t>
            </a:r>
            <a:r>
              <a:rPr lang="de-DE" dirty="0" err="1"/>
              <a:t>model</a:t>
            </a:r>
            <a:r>
              <a:rPr lang="de-DE" dirty="0"/>
              <a:t>)</a:t>
            </a:r>
            <a:endParaRPr dirty="0"/>
          </a:p>
        </p:txBody>
      </p:sp>
    </p:spTree>
    <p:extLst>
      <p:ext uri="{BB962C8B-B14F-4D97-AF65-F5344CB8AC3E}">
        <p14:creationId xmlns:p14="http://schemas.microsoft.com/office/powerpoint/2010/main" val="3387814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SLIDES_API1621942522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SLIDES_API1621942522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H" dirty="0"/>
              <a:t>The Internet Computer </a:t>
            </a:r>
            <a:r>
              <a:rPr lang="fr-CH" dirty="0" err="1"/>
              <a:t>is</a:t>
            </a:r>
            <a:r>
              <a:rPr lang="fr-CH" dirty="0"/>
              <a:t> a </a:t>
            </a:r>
            <a:r>
              <a:rPr lang="fr-CH" dirty="0" err="1"/>
              <a:t>distributed</a:t>
            </a:r>
            <a:r>
              <a:rPr lang="fr-CH" dirty="0"/>
              <a:t>, </a:t>
            </a:r>
            <a:r>
              <a:rPr lang="fr-CH" dirty="0" err="1"/>
              <a:t>secure</a:t>
            </a:r>
            <a:r>
              <a:rPr lang="fr-CH" dirty="0"/>
              <a:t>, and reliable cloud platform. By </a:t>
            </a:r>
            <a:r>
              <a:rPr lang="fr-CH" dirty="0" err="1"/>
              <a:t>distributed</a:t>
            </a:r>
            <a:r>
              <a:rPr lang="fr-CH" dirty="0"/>
              <a:t>, </a:t>
            </a:r>
            <a:r>
              <a:rPr lang="fr-CH" dirty="0" err="1"/>
              <a:t>we</a:t>
            </a:r>
            <a:r>
              <a:rPr lang="fr-CH" dirty="0"/>
              <a:t> </a:t>
            </a:r>
            <a:r>
              <a:rPr lang="fr-CH" dirty="0" err="1"/>
              <a:t>mean</a:t>
            </a:r>
            <a:r>
              <a:rPr lang="fr-CH" dirty="0"/>
              <a:t> </a:t>
            </a:r>
            <a:r>
              <a:rPr lang="fr-CH" dirty="0" err="1"/>
              <a:t>that</a:t>
            </a:r>
            <a:r>
              <a:rPr lang="fr-CH" dirty="0"/>
              <a:t> the programs or smart </a:t>
            </a:r>
            <a:r>
              <a:rPr lang="fr-CH" dirty="0" err="1"/>
              <a:t>contracts</a:t>
            </a:r>
            <a:r>
              <a:rPr lang="fr-CH" dirty="0"/>
              <a:t> are </a:t>
            </a:r>
            <a:r>
              <a:rPr lang="fr-CH" dirty="0" err="1"/>
              <a:t>executed</a:t>
            </a:r>
            <a:r>
              <a:rPr lang="fr-CH" dirty="0"/>
              <a:t> by </a:t>
            </a:r>
            <a:r>
              <a:rPr lang="fr-CH" dirty="0" err="1"/>
              <a:t>mutliple</a:t>
            </a:r>
            <a:r>
              <a:rPr lang="fr-CH" dirty="0"/>
              <a:t> </a:t>
            </a:r>
            <a:r>
              <a:rPr lang="fr-CH" dirty="0" err="1"/>
              <a:t>nodes</a:t>
            </a:r>
            <a:r>
              <a:rPr lang="fr-CH" dirty="0"/>
              <a:t>. This </a:t>
            </a:r>
            <a:r>
              <a:rPr lang="fr-CH" dirty="0" err="1"/>
              <a:t>distributed</a:t>
            </a:r>
            <a:r>
              <a:rPr lang="fr-CH" dirty="0"/>
              <a:t> </a:t>
            </a:r>
            <a:r>
              <a:rPr lang="fr-CH" dirty="0" err="1"/>
              <a:t>execution</a:t>
            </a:r>
            <a:r>
              <a:rPr lang="fr-CH" dirty="0"/>
              <a:t> </a:t>
            </a:r>
            <a:r>
              <a:rPr lang="fr-CH" dirty="0" err="1"/>
              <a:t>strategy</a:t>
            </a:r>
            <a:r>
              <a:rPr lang="fr-CH" dirty="0"/>
              <a:t> </a:t>
            </a:r>
            <a:r>
              <a:rPr lang="fr-CH" dirty="0" err="1"/>
              <a:t>ensures</a:t>
            </a:r>
            <a:r>
              <a:rPr lang="fr-CH" dirty="0"/>
              <a:t> </a:t>
            </a:r>
            <a:r>
              <a:rPr lang="fr-CH" dirty="0" err="1"/>
              <a:t>resilience</a:t>
            </a:r>
            <a:r>
              <a:rPr lang="fr-CH" dirty="0"/>
              <a:t> and </a:t>
            </a:r>
            <a:r>
              <a:rPr lang="fr-CH" dirty="0" err="1"/>
              <a:t>safeguards</a:t>
            </a:r>
            <a:r>
              <a:rPr lang="fr-CH" dirty="0"/>
              <a:t> </a:t>
            </a:r>
            <a:r>
              <a:rPr lang="fr-CH" dirty="0" err="1"/>
              <a:t>against</a:t>
            </a:r>
            <a:r>
              <a:rPr lang="fr-CH" dirty="0"/>
              <a:t> data </a:t>
            </a:r>
            <a:r>
              <a:rPr lang="fr-CH" dirty="0" err="1"/>
              <a:t>loss</a:t>
            </a:r>
            <a:r>
              <a:rPr lang="fr-CH" dirty="0"/>
              <a:t> and </a:t>
            </a:r>
            <a:r>
              <a:rPr lang="fr-CH" dirty="0" err="1"/>
              <a:t>malicious</a:t>
            </a:r>
            <a:r>
              <a:rPr lang="fr-CH" dirty="0"/>
              <a:t> </a:t>
            </a:r>
            <a:r>
              <a:rPr lang="fr-CH" dirty="0" err="1"/>
              <a:t>behavior</a:t>
            </a:r>
            <a:r>
              <a:rPr lang="fr-CH" dirty="0"/>
              <a:t>.</a:t>
            </a: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EAE4351C-B76D-1A52-A618-D4823CE4EBF5}"/>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89F4F4B0-0720-67A8-BB04-D15E194914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2B2FB01D-E9BF-E096-E72A-4B484E92A8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26885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78C3D0E8-E596-1B93-BC60-398ED71E6A7E}"/>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DB027881-66A4-8C2F-03A8-BCC222EC6C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0DADE414-D0F5-92DD-89A4-2C5897E3DE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121283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6BD09795-7F42-0F2A-CBBD-166B4B59672A}"/>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C1F33A37-6B4B-D142-49CB-63280C650B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5BB80FD7-EACE-929E-92CC-C9243333BB6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883455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C0CE4DAF-9950-D7EF-A7AC-CE71D3BF59DB}"/>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A172D28B-D72A-CF8E-0B8A-740713B4C4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A9CC5452-06C8-5DBB-812D-0F1E4F16A8C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994606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395E4D97-1A27-94AC-17B5-08A17894823A}"/>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DC401804-48B9-7E43-4F8F-28AFEEC77D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92889FD-8DF6-8CAA-4727-9A9E77C460B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775500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CA39F6A5-AFA7-1DD8-BDAC-5456D861593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CC4F7EFA-3BDB-3D60-EE6E-5B633C81D1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A72D2F78-8C36-5F06-C01B-9F71A70A6C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485734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8B73B4F8-2DC4-A998-B451-FE6851F47F42}"/>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13B20FC5-00D5-20A2-5BAB-8676626DF2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5C55E06A-7E68-78E0-765C-965297338A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14198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7EA28F83-06EF-8436-F0AE-D5E6184B4738}"/>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1981B21D-DC5D-92A7-C0A6-8551D306E0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FD565ED0-C990-B218-317A-A9603C01927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845103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BF25C511-C03D-1C30-7805-A686A68C7D6A}"/>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5CC33A9E-0159-BD38-0B1F-5734627357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C597B395-C8B4-E9BE-4152-79B426A0A8C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640409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3BCB3D09-73B3-1F80-BE88-0C01A7F9A12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53E51416-3855-158A-817E-EE981497A7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B084E1DD-3F1E-471F-091F-1427C3DD504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err="1"/>
              <a:t>Consequence</a:t>
            </a:r>
            <a:r>
              <a:rPr lang="de-DE" dirty="0"/>
              <a:t> </a:t>
            </a:r>
            <a:r>
              <a:rPr lang="de-DE" dirty="0" err="1"/>
              <a:t>of</a:t>
            </a:r>
            <a:r>
              <a:rPr lang="de-DE" dirty="0"/>
              <a:t> eventual, reliable </a:t>
            </a:r>
            <a:r>
              <a:rPr lang="de-DE" dirty="0" err="1"/>
              <a:t>delivery</a:t>
            </a:r>
            <a:endParaRPr dirty="0"/>
          </a:p>
        </p:txBody>
      </p:sp>
    </p:spTree>
    <p:extLst>
      <p:ext uri="{BB962C8B-B14F-4D97-AF65-F5344CB8AC3E}">
        <p14:creationId xmlns:p14="http://schemas.microsoft.com/office/powerpoint/2010/main" val="1277168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C62965CD-C5BB-B203-70DF-B79A239449C7}"/>
            </a:ext>
          </a:extLst>
        </p:cNvPr>
        <p:cNvGrpSpPr/>
        <p:nvPr/>
      </p:nvGrpSpPr>
      <p:grpSpPr>
        <a:xfrm>
          <a:off x="0" y="0"/>
          <a:ext cx="0" cy="0"/>
          <a:chOff x="0" y="0"/>
          <a:chExt cx="0" cy="0"/>
        </a:xfrm>
      </p:grpSpPr>
      <p:sp>
        <p:nvSpPr>
          <p:cNvPr id="169" name="Google Shape;169;SLIDES_API1621942522_167:notes">
            <a:extLst>
              <a:ext uri="{FF2B5EF4-FFF2-40B4-BE49-F238E27FC236}">
                <a16:creationId xmlns:a16="http://schemas.microsoft.com/office/drawing/2014/main" id="{0E8B510D-468E-5927-FF32-FB7E6C37B0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SLIDES_API1621942522_167:notes">
            <a:extLst>
              <a:ext uri="{FF2B5EF4-FFF2-40B4-BE49-F238E27FC236}">
                <a16:creationId xmlns:a16="http://schemas.microsoft.com/office/drawing/2014/main" id="{D1A07008-4FBA-C5C1-EFFF-316479B28F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H" dirty="0"/>
              <a:t>By </a:t>
            </a:r>
            <a:r>
              <a:rPr lang="fr-CH" dirty="0" err="1"/>
              <a:t>secure</a:t>
            </a:r>
            <a:r>
              <a:rPr lang="fr-CH" dirty="0"/>
              <a:t>, </a:t>
            </a:r>
            <a:r>
              <a:rPr lang="fr-CH" dirty="0" err="1"/>
              <a:t>we</a:t>
            </a:r>
            <a:r>
              <a:rPr lang="fr-CH" dirty="0"/>
              <a:t> </a:t>
            </a:r>
            <a:r>
              <a:rPr lang="fr-CH" dirty="0" err="1"/>
              <a:t>mean</a:t>
            </a:r>
            <a:r>
              <a:rPr lang="fr-CH" dirty="0"/>
              <a:t> </a:t>
            </a:r>
            <a:r>
              <a:rPr lang="fr-CH" dirty="0" err="1"/>
              <a:t>that</a:t>
            </a:r>
            <a:r>
              <a:rPr lang="fr-CH" dirty="0"/>
              <a:t> the </a:t>
            </a:r>
            <a:r>
              <a:rPr lang="fr-CH" dirty="0" err="1"/>
              <a:t>program’s</a:t>
            </a:r>
            <a:r>
              <a:rPr lang="fr-CH" dirty="0"/>
              <a:t> state can </a:t>
            </a:r>
            <a:r>
              <a:rPr lang="fr-CH" dirty="0" err="1"/>
              <a:t>only</a:t>
            </a:r>
            <a:r>
              <a:rPr lang="fr-CH" dirty="0"/>
              <a:t> </a:t>
            </a:r>
            <a:r>
              <a:rPr lang="fr-CH" dirty="0" err="1"/>
              <a:t>evolve</a:t>
            </a:r>
            <a:r>
              <a:rPr lang="fr-CH" dirty="0"/>
              <a:t> </a:t>
            </a:r>
            <a:r>
              <a:rPr lang="fr-CH" dirty="0" err="1"/>
              <a:t>acording</a:t>
            </a:r>
            <a:r>
              <a:rPr lang="fr-CH" dirty="0"/>
              <a:t> to the </a:t>
            </a:r>
            <a:r>
              <a:rPr lang="fr-CH" dirty="0" err="1"/>
              <a:t>program’s</a:t>
            </a:r>
            <a:r>
              <a:rPr lang="fr-CH" dirty="0"/>
              <a:t> </a:t>
            </a:r>
            <a:r>
              <a:rPr lang="fr-CH" dirty="0" err="1"/>
              <a:t>rules</a:t>
            </a:r>
            <a:r>
              <a:rPr lang="fr-CH" dirty="0"/>
              <a:t>. In </a:t>
            </a:r>
            <a:r>
              <a:rPr lang="fr-CH" dirty="0" err="1"/>
              <a:t>other</a:t>
            </a:r>
            <a:r>
              <a:rPr lang="fr-CH" dirty="0"/>
              <a:t> </a:t>
            </a:r>
            <a:r>
              <a:rPr lang="fr-CH" dirty="0" err="1"/>
              <a:t>words</a:t>
            </a:r>
            <a:r>
              <a:rPr lang="fr-CH" dirty="0"/>
              <a:t>, </a:t>
            </a:r>
            <a:r>
              <a:rPr lang="fr-CH" dirty="0" err="1"/>
              <a:t>it</a:t>
            </a:r>
            <a:r>
              <a:rPr lang="fr-CH" dirty="0"/>
              <a:t> </a:t>
            </a:r>
            <a:r>
              <a:rPr lang="fr-CH" dirty="0" err="1"/>
              <a:t>is</a:t>
            </a:r>
            <a:r>
              <a:rPr lang="fr-CH" dirty="0"/>
              <a:t> not possible for the </a:t>
            </a:r>
            <a:r>
              <a:rPr lang="fr-CH" dirty="0" err="1"/>
              <a:t>execution</a:t>
            </a:r>
            <a:r>
              <a:rPr lang="fr-CH" dirty="0"/>
              <a:t> flow to </a:t>
            </a:r>
            <a:r>
              <a:rPr lang="fr-CH" dirty="0" err="1"/>
              <a:t>be</a:t>
            </a:r>
            <a:r>
              <a:rPr lang="fr-CH" dirty="0"/>
              <a:t> </a:t>
            </a:r>
            <a:r>
              <a:rPr lang="fr-CH" dirty="0" err="1"/>
              <a:t>compromised</a:t>
            </a:r>
            <a:r>
              <a:rPr lang="fr-CH" dirty="0"/>
              <a:t>. </a:t>
            </a:r>
            <a:r>
              <a:rPr lang="fr-CH" dirty="0" err="1"/>
              <a:t>What’s</a:t>
            </a:r>
            <a:r>
              <a:rPr lang="fr-CH" dirty="0"/>
              <a:t> </a:t>
            </a:r>
            <a:r>
              <a:rPr lang="fr-CH" dirty="0" err="1"/>
              <a:t>even</a:t>
            </a:r>
            <a:r>
              <a:rPr lang="fr-CH" dirty="0"/>
              <a:t> </a:t>
            </a:r>
            <a:r>
              <a:rPr lang="fr-CH" dirty="0" err="1"/>
              <a:t>better</a:t>
            </a:r>
            <a:r>
              <a:rPr lang="fr-CH" dirty="0"/>
              <a:t> </a:t>
            </a:r>
            <a:r>
              <a:rPr lang="fr-CH" dirty="0" err="1"/>
              <a:t>is</a:t>
            </a:r>
            <a:r>
              <a:rPr lang="fr-CH" dirty="0"/>
              <a:t> </a:t>
            </a:r>
            <a:r>
              <a:rPr lang="fr-CH" dirty="0" err="1"/>
              <a:t>that</a:t>
            </a:r>
            <a:r>
              <a:rPr lang="fr-CH" dirty="0"/>
              <a:t> the </a:t>
            </a:r>
            <a:r>
              <a:rPr lang="fr-CH" dirty="0" err="1"/>
              <a:t>integrity</a:t>
            </a:r>
            <a:r>
              <a:rPr lang="fr-CH" dirty="0"/>
              <a:t> of the </a:t>
            </a:r>
            <a:r>
              <a:rPr lang="fr-CH" dirty="0" err="1"/>
              <a:t>program’s</a:t>
            </a:r>
            <a:r>
              <a:rPr lang="fr-CH" dirty="0"/>
              <a:t> state can </a:t>
            </a:r>
            <a:r>
              <a:rPr lang="fr-CH" dirty="0" err="1"/>
              <a:t>even</a:t>
            </a:r>
            <a:r>
              <a:rPr lang="fr-CH" dirty="0"/>
              <a:t> </a:t>
            </a:r>
            <a:r>
              <a:rPr lang="fr-CH" dirty="0" err="1"/>
              <a:t>be</a:t>
            </a:r>
            <a:r>
              <a:rPr lang="fr-CH" dirty="0"/>
              <a:t> </a:t>
            </a:r>
            <a:r>
              <a:rPr lang="fr-CH" dirty="0" err="1"/>
              <a:t>verified</a:t>
            </a:r>
            <a:r>
              <a:rPr lang="fr-CH" dirty="0"/>
              <a:t> by </a:t>
            </a:r>
            <a:r>
              <a:rPr lang="fr-CH" dirty="0" err="1"/>
              <a:t>external</a:t>
            </a:r>
            <a:r>
              <a:rPr lang="fr-CH" dirty="0"/>
              <a:t> parties.</a:t>
            </a:r>
            <a:endParaRPr dirty="0"/>
          </a:p>
        </p:txBody>
      </p:sp>
    </p:spTree>
    <p:extLst>
      <p:ext uri="{BB962C8B-B14F-4D97-AF65-F5344CB8AC3E}">
        <p14:creationId xmlns:p14="http://schemas.microsoft.com/office/powerpoint/2010/main" val="30847197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7B0F4F4C-FCE8-D480-5637-D21721EFA9DB}"/>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D9CF7B0E-8B8D-CC40-4DE5-453D20DD716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117F1C61-9154-C03D-D8F8-68DCE242DCB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354927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63141B27-AE12-47D7-F0C3-1371AD1B1E3F}"/>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0EF5B63C-B13F-00C2-DE01-E0BB3839DD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9D8049D-0395-89C0-AD5B-339D5D54577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12018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E25F26EC-475D-2293-E163-0A77B91F3C81}"/>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E008666C-FA18-0A06-0127-B4F1013112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392D7F0C-085F-4AC6-AD25-F04F0930F0D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57336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E784DC8D-36FE-DFF5-E0AD-2CAD01993FE7}"/>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422CED2D-89E7-F591-66D0-374A92077F7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BA9DD1BC-80D1-725F-6A88-A623747E238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err="1"/>
              <a:t>Consequence</a:t>
            </a:r>
            <a:r>
              <a:rPr lang="de-DE" dirty="0"/>
              <a:t> </a:t>
            </a:r>
            <a:r>
              <a:rPr lang="de-DE" dirty="0" err="1"/>
              <a:t>of</a:t>
            </a:r>
            <a:r>
              <a:rPr lang="de-DE" dirty="0"/>
              <a:t> eventual, reliable </a:t>
            </a:r>
            <a:r>
              <a:rPr lang="de-DE" dirty="0" err="1"/>
              <a:t>delivery</a:t>
            </a:r>
            <a:endParaRPr dirty="0"/>
          </a:p>
        </p:txBody>
      </p:sp>
    </p:spTree>
    <p:extLst>
      <p:ext uri="{BB962C8B-B14F-4D97-AF65-F5344CB8AC3E}">
        <p14:creationId xmlns:p14="http://schemas.microsoft.com/office/powerpoint/2010/main" val="18658513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8C36B449-B4FE-6360-701F-C416F5B4DC3D}"/>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EB1F0EEF-249C-1E7B-B51D-B4763F5B24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51C1F433-B311-5C97-7921-1D5C71099F6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err="1"/>
              <a:t>Consequence</a:t>
            </a:r>
            <a:r>
              <a:rPr lang="de-DE" dirty="0"/>
              <a:t> </a:t>
            </a:r>
            <a:r>
              <a:rPr lang="de-DE" dirty="0" err="1"/>
              <a:t>of</a:t>
            </a:r>
            <a:r>
              <a:rPr lang="de-DE" dirty="0"/>
              <a:t> eventual, reliable </a:t>
            </a:r>
            <a:r>
              <a:rPr lang="de-DE" dirty="0" err="1"/>
              <a:t>delivery</a:t>
            </a:r>
            <a:endParaRPr dirty="0"/>
          </a:p>
        </p:txBody>
      </p:sp>
    </p:spTree>
    <p:extLst>
      <p:ext uri="{BB962C8B-B14F-4D97-AF65-F5344CB8AC3E}">
        <p14:creationId xmlns:p14="http://schemas.microsoft.com/office/powerpoint/2010/main" val="33045303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7D816A0C-09A4-D0EF-312E-92806DB1D8B1}"/>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249488B4-EB67-CF4C-102C-3F8B721A52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435CE069-8B11-DE69-4DC6-C0710F900DC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66707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7A6B9D1-ED11-17B1-203F-44FB54979C2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EDDC864F-4A14-228C-62E3-2B8F45570A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10FFB92A-6E7E-6F64-FD0C-CFD8CC7ADB8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94016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DED40E06-F2F5-E439-E038-D4931C01A628}"/>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901EC4FA-6DF7-9E39-5839-C527D506FB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7AB75714-A909-4543-3B6B-3C34170E64E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Second </a:t>
            </a:r>
            <a:r>
              <a:rPr lang="de-DE" dirty="0" err="1"/>
              <a:t>process</a:t>
            </a:r>
            <a:r>
              <a:rPr lang="de-DE" dirty="0"/>
              <a:t> </a:t>
            </a:r>
            <a:r>
              <a:rPr lang="de-DE" dirty="0" err="1"/>
              <a:t>is</a:t>
            </a:r>
            <a:r>
              <a:rPr lang="de-DE" dirty="0"/>
              <a:t> not </a:t>
            </a:r>
            <a:r>
              <a:rPr lang="de-DE" dirty="0" err="1"/>
              <a:t>allowed</a:t>
            </a:r>
            <a:r>
              <a:rPr lang="de-DE" dirty="0"/>
              <a:t> </a:t>
            </a:r>
            <a:r>
              <a:rPr lang="de-DE" dirty="0" err="1"/>
              <a:t>to</a:t>
            </a:r>
            <a:r>
              <a:rPr lang="de-DE" dirty="0"/>
              <a:t> </a:t>
            </a:r>
            <a:r>
              <a:rPr lang="de-DE" dirty="0" err="1"/>
              <a:t>issue</a:t>
            </a:r>
            <a:r>
              <a:rPr lang="de-DE" dirty="0"/>
              <a:t> </a:t>
            </a:r>
            <a:r>
              <a:rPr lang="de-DE" dirty="0" err="1"/>
              <a:t>finalzation</a:t>
            </a:r>
            <a:r>
              <a:rPr lang="de-DE" dirty="0"/>
              <a:t> </a:t>
            </a:r>
            <a:r>
              <a:rPr lang="de-DE" dirty="0" err="1"/>
              <a:t>share</a:t>
            </a:r>
            <a:r>
              <a:rPr lang="de-DE" dirty="0"/>
              <a:t> in </a:t>
            </a:r>
            <a:r>
              <a:rPr lang="de-DE" dirty="0" err="1"/>
              <a:t>this</a:t>
            </a:r>
            <a:r>
              <a:rPr lang="de-DE" dirty="0"/>
              <a:t> </a:t>
            </a:r>
            <a:r>
              <a:rPr lang="de-DE" dirty="0" err="1"/>
              <a:t>case</a:t>
            </a:r>
            <a:endParaRPr dirty="0"/>
          </a:p>
        </p:txBody>
      </p:sp>
    </p:spTree>
    <p:extLst>
      <p:ext uri="{BB962C8B-B14F-4D97-AF65-F5344CB8AC3E}">
        <p14:creationId xmlns:p14="http://schemas.microsoft.com/office/powerpoint/2010/main" val="39554886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SLIDES_API1621942522_7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SLIDES_API1621942522_7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a:extLst>
            <a:ext uri="{FF2B5EF4-FFF2-40B4-BE49-F238E27FC236}">
              <a16:creationId xmlns:a16="http://schemas.microsoft.com/office/drawing/2014/main" id="{9DE1C702-43CC-6839-6800-866B6AA134CE}"/>
            </a:ext>
          </a:extLst>
        </p:cNvPr>
        <p:cNvGrpSpPr/>
        <p:nvPr/>
      </p:nvGrpSpPr>
      <p:grpSpPr>
        <a:xfrm>
          <a:off x="0" y="0"/>
          <a:ext cx="0" cy="0"/>
          <a:chOff x="0" y="0"/>
          <a:chExt cx="0" cy="0"/>
        </a:xfrm>
      </p:grpSpPr>
      <p:sp>
        <p:nvSpPr>
          <p:cNvPr id="201" name="Google Shape;201;SLIDES_API1621942522_349:notes">
            <a:extLst>
              <a:ext uri="{FF2B5EF4-FFF2-40B4-BE49-F238E27FC236}">
                <a16:creationId xmlns:a16="http://schemas.microsoft.com/office/drawing/2014/main" id="{25ABF1C3-8A27-F32E-5392-A3F77E26D6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SLIDES_API1621942522_349:notes">
            <a:extLst>
              <a:ext uri="{FF2B5EF4-FFF2-40B4-BE49-F238E27FC236}">
                <a16:creationId xmlns:a16="http://schemas.microsoft.com/office/drawing/2014/main" id="{3BE96196-8C11-71A8-EEE3-10E827549BC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noProof="0" dirty="0"/>
          </a:p>
        </p:txBody>
      </p:sp>
    </p:spTree>
    <p:extLst>
      <p:ext uri="{BB962C8B-B14F-4D97-AF65-F5344CB8AC3E}">
        <p14:creationId xmlns:p14="http://schemas.microsoft.com/office/powerpoint/2010/main" val="4175333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F7F3FEE5-0670-9FD2-511E-9AC5956BB97F}"/>
            </a:ext>
          </a:extLst>
        </p:cNvPr>
        <p:cNvGrpSpPr/>
        <p:nvPr/>
      </p:nvGrpSpPr>
      <p:grpSpPr>
        <a:xfrm>
          <a:off x="0" y="0"/>
          <a:ext cx="0" cy="0"/>
          <a:chOff x="0" y="0"/>
          <a:chExt cx="0" cy="0"/>
        </a:xfrm>
      </p:grpSpPr>
      <p:sp>
        <p:nvSpPr>
          <p:cNvPr id="169" name="Google Shape;169;SLIDES_API1621942522_167:notes">
            <a:extLst>
              <a:ext uri="{FF2B5EF4-FFF2-40B4-BE49-F238E27FC236}">
                <a16:creationId xmlns:a16="http://schemas.microsoft.com/office/drawing/2014/main" id="{B76B8824-D7BC-E9F1-38B7-7152893F3A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SLIDES_API1621942522_167:notes">
            <a:extLst>
              <a:ext uri="{FF2B5EF4-FFF2-40B4-BE49-F238E27FC236}">
                <a16:creationId xmlns:a16="http://schemas.microsoft.com/office/drawing/2014/main" id="{AFC8399B-DFFB-4FC3-FEA0-E2B60B49D76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H" dirty="0"/>
              <a:t>By reliable, </a:t>
            </a:r>
            <a:r>
              <a:rPr lang="fr-CH" dirty="0" err="1"/>
              <a:t>we</a:t>
            </a:r>
            <a:r>
              <a:rPr lang="fr-CH" dirty="0"/>
              <a:t> </a:t>
            </a:r>
            <a:r>
              <a:rPr lang="fr-CH" dirty="0" err="1"/>
              <a:t>mean</a:t>
            </a:r>
            <a:r>
              <a:rPr lang="fr-CH" dirty="0"/>
              <a:t> </a:t>
            </a:r>
            <a:r>
              <a:rPr lang="fr-CH" dirty="0" err="1"/>
              <a:t>that</a:t>
            </a:r>
            <a:r>
              <a:rPr lang="fr-CH" dirty="0"/>
              <a:t> the services </a:t>
            </a:r>
            <a:r>
              <a:rPr lang="fr-CH" dirty="0" err="1"/>
              <a:t>hosted</a:t>
            </a:r>
            <a:r>
              <a:rPr lang="fr-CH" dirty="0"/>
              <a:t> on the Internet Computer are </a:t>
            </a:r>
            <a:r>
              <a:rPr lang="fr-CH" dirty="0" err="1"/>
              <a:t>highly-availabe</a:t>
            </a:r>
            <a:r>
              <a:rPr lang="fr-CH" dirty="0"/>
              <a:t>, and </a:t>
            </a:r>
            <a:r>
              <a:rPr lang="fr-CH" dirty="0" err="1"/>
              <a:t>that</a:t>
            </a:r>
            <a:r>
              <a:rPr lang="fr-CH" dirty="0"/>
              <a:t> to all </a:t>
            </a:r>
            <a:r>
              <a:rPr lang="fr-CH" dirty="0" err="1"/>
              <a:t>users</a:t>
            </a:r>
            <a:r>
              <a:rPr lang="fr-CH" dirty="0"/>
              <a:t>. That </a:t>
            </a:r>
            <a:r>
              <a:rPr lang="fr-CH" dirty="0" err="1"/>
              <a:t>is</a:t>
            </a:r>
            <a:r>
              <a:rPr lang="fr-CH" dirty="0"/>
              <a:t>, the platform on </a:t>
            </a:r>
            <a:r>
              <a:rPr lang="fr-CH" dirty="0" err="1"/>
              <a:t>which</a:t>
            </a:r>
            <a:r>
              <a:rPr lang="fr-CH" dirty="0"/>
              <a:t> </a:t>
            </a:r>
            <a:r>
              <a:rPr lang="fr-CH" dirty="0" err="1"/>
              <a:t>those</a:t>
            </a:r>
            <a:r>
              <a:rPr lang="fr-CH" dirty="0"/>
              <a:t> services run </a:t>
            </a:r>
            <a:r>
              <a:rPr lang="fr-CH" dirty="0" err="1"/>
              <a:t>guarantees</a:t>
            </a:r>
            <a:r>
              <a:rPr lang="fr-CH" dirty="0"/>
              <a:t> </a:t>
            </a:r>
            <a:r>
              <a:rPr lang="fr-CH" dirty="0" err="1"/>
              <a:t>that</a:t>
            </a:r>
            <a:r>
              <a:rPr lang="fr-CH" dirty="0"/>
              <a:t> </a:t>
            </a:r>
            <a:r>
              <a:rPr lang="fr-CH" dirty="0" err="1"/>
              <a:t>it</a:t>
            </a:r>
            <a:r>
              <a:rPr lang="fr-CH" dirty="0"/>
              <a:t> </a:t>
            </a:r>
            <a:r>
              <a:rPr lang="fr-CH" dirty="0" err="1"/>
              <a:t>doesn’t</a:t>
            </a:r>
            <a:r>
              <a:rPr lang="fr-CH" dirty="0"/>
              <a:t> refuse service to </a:t>
            </a:r>
            <a:r>
              <a:rPr lang="fr-CH" dirty="0" err="1"/>
              <a:t>any</a:t>
            </a:r>
            <a:r>
              <a:rPr lang="fr-CH" dirty="0"/>
              <a:t> </a:t>
            </a:r>
            <a:r>
              <a:rPr lang="fr-CH" dirty="0" err="1"/>
              <a:t>individual</a:t>
            </a:r>
            <a:r>
              <a:rPr lang="fr-CH" dirty="0"/>
              <a:t> user.</a:t>
            </a:r>
            <a:endParaRPr dirty="0"/>
          </a:p>
        </p:txBody>
      </p:sp>
    </p:spTree>
    <p:extLst>
      <p:ext uri="{BB962C8B-B14F-4D97-AF65-F5344CB8AC3E}">
        <p14:creationId xmlns:p14="http://schemas.microsoft.com/office/powerpoint/2010/main" val="10372426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a:extLst>
            <a:ext uri="{FF2B5EF4-FFF2-40B4-BE49-F238E27FC236}">
              <a16:creationId xmlns:a16="http://schemas.microsoft.com/office/drawing/2014/main" id="{7DD64B72-1503-4CF9-255F-1B5D921BBF5B}"/>
            </a:ext>
          </a:extLst>
        </p:cNvPr>
        <p:cNvGrpSpPr/>
        <p:nvPr/>
      </p:nvGrpSpPr>
      <p:grpSpPr>
        <a:xfrm>
          <a:off x="0" y="0"/>
          <a:ext cx="0" cy="0"/>
          <a:chOff x="0" y="0"/>
          <a:chExt cx="0" cy="0"/>
        </a:xfrm>
      </p:grpSpPr>
      <p:sp>
        <p:nvSpPr>
          <p:cNvPr id="201" name="Google Shape;201;SLIDES_API1621942522_349:notes">
            <a:extLst>
              <a:ext uri="{FF2B5EF4-FFF2-40B4-BE49-F238E27FC236}">
                <a16:creationId xmlns:a16="http://schemas.microsoft.com/office/drawing/2014/main" id="{41026434-2314-BE08-4A29-5A8D4407F26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SLIDES_API1621942522_349:notes">
            <a:extLst>
              <a:ext uri="{FF2B5EF4-FFF2-40B4-BE49-F238E27FC236}">
                <a16:creationId xmlns:a16="http://schemas.microsoft.com/office/drawing/2014/main" id="{FE893B53-58E3-BA1F-76A8-2F70476FC9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28600" lvl="0" indent="-228600" algn="l" rtl="0">
              <a:spcBef>
                <a:spcPts val="0"/>
              </a:spcBef>
              <a:spcAft>
                <a:spcPts val="0"/>
              </a:spcAft>
              <a:buAutoNum type="arabicPeriod"/>
            </a:pPr>
            <a:endParaRPr lang="en-US" noProof="0" dirty="0"/>
          </a:p>
        </p:txBody>
      </p:sp>
    </p:spTree>
    <p:extLst>
      <p:ext uri="{BB962C8B-B14F-4D97-AF65-F5344CB8AC3E}">
        <p14:creationId xmlns:p14="http://schemas.microsoft.com/office/powerpoint/2010/main" val="12002842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a:extLst>
            <a:ext uri="{FF2B5EF4-FFF2-40B4-BE49-F238E27FC236}">
              <a16:creationId xmlns:a16="http://schemas.microsoft.com/office/drawing/2014/main" id="{D4927711-09C3-4DBD-9DEC-38A73B984943}"/>
            </a:ext>
          </a:extLst>
        </p:cNvPr>
        <p:cNvGrpSpPr/>
        <p:nvPr/>
      </p:nvGrpSpPr>
      <p:grpSpPr>
        <a:xfrm>
          <a:off x="0" y="0"/>
          <a:ext cx="0" cy="0"/>
          <a:chOff x="0" y="0"/>
          <a:chExt cx="0" cy="0"/>
        </a:xfrm>
      </p:grpSpPr>
      <p:sp>
        <p:nvSpPr>
          <p:cNvPr id="201" name="Google Shape;201;SLIDES_API1621942522_349:notes">
            <a:extLst>
              <a:ext uri="{FF2B5EF4-FFF2-40B4-BE49-F238E27FC236}">
                <a16:creationId xmlns:a16="http://schemas.microsoft.com/office/drawing/2014/main" id="{12AE873C-2DD9-6C0F-5FCF-D52249820F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SLIDES_API1621942522_349:notes">
            <a:extLst>
              <a:ext uri="{FF2B5EF4-FFF2-40B4-BE49-F238E27FC236}">
                <a16:creationId xmlns:a16="http://schemas.microsoft.com/office/drawing/2014/main" id="{6C01774C-36C5-841F-8DCE-B048B1B3D3F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https://</a:t>
            </a:r>
            <a:r>
              <a:rPr lang="en-US" noProof="0" dirty="0" err="1"/>
              <a:t>www.text</a:t>
            </a:r>
            <a:r>
              <a:rPr lang="en-US" noProof="0" dirty="0"/>
              <a:t>-tree-</a:t>
            </a:r>
            <a:r>
              <a:rPr lang="en-US" noProof="0" dirty="0" err="1"/>
              <a:t>generator.com</a:t>
            </a:r>
            <a:r>
              <a:rPr lang="en-US" noProof="0" dirty="0"/>
              <a:t>/</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https://</a:t>
            </a:r>
            <a:r>
              <a:rPr lang="en-US" noProof="0" dirty="0" err="1"/>
              <a:t>internetcomputer.org</a:t>
            </a:r>
            <a:r>
              <a:rPr lang="en-US" noProof="0" dirty="0"/>
              <a:t>/docs/current/tutorials/developer-journey/level-3/3.3-certified-data</a:t>
            </a:r>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Subnet is determined according to routing rules (”routing components”)</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dirty="0"/>
              <a:t>The HTTP Gateway Protocol is an extension of the Internet Computer Protocol that allows conventional HTTP clients to interact with the Internet Computer network.</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dirty="0"/>
              <a:t>Such an HTTP Gateway could be a stand-alone proxy, it could be implemented in web browsers (natively, via a plugin or a service worker) or in other ways. This document describes the interface and semantics of this protocol independent of a concrete HTTP Gateway so that all HTTP Gateway Protocol implementations can be compatible.</a:t>
            </a: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Safe host names vs. raw host names (with or without response verification)</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Custom domain: _canister-id subdomain (_canister-</a:t>
            </a:r>
            <a:r>
              <a:rPr lang="en-US" noProof="0" dirty="0" err="1"/>
              <a:t>id.example.org</a:t>
            </a:r>
            <a:r>
              <a:rPr lang="en-US" noProof="0" dirty="0"/>
              <a:t>; or HEAD request and check for x-</a:t>
            </a:r>
            <a:r>
              <a:rPr lang="en-US" noProof="0" dirty="0" err="1"/>
              <a:t>ic</a:t>
            </a:r>
            <a:r>
              <a:rPr lang="en-US" noProof="0" dirty="0"/>
              <a:t>-canister-id response header)</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Query calls are more performant but less secure than update calls; Response verification fills gap of query calls</a:t>
            </a:r>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Mops and vessel are package managers for Motoko</a:t>
            </a:r>
          </a:p>
        </p:txBody>
      </p:sp>
    </p:spTree>
    <p:extLst>
      <p:ext uri="{BB962C8B-B14F-4D97-AF65-F5344CB8AC3E}">
        <p14:creationId xmlns:p14="http://schemas.microsoft.com/office/powerpoint/2010/main" val="29077200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a:extLst>
            <a:ext uri="{FF2B5EF4-FFF2-40B4-BE49-F238E27FC236}">
              <a16:creationId xmlns:a16="http://schemas.microsoft.com/office/drawing/2014/main" id="{4A14097D-BCA8-A6E1-57CA-9D7849B59C4F}"/>
            </a:ext>
          </a:extLst>
        </p:cNvPr>
        <p:cNvGrpSpPr/>
        <p:nvPr/>
      </p:nvGrpSpPr>
      <p:grpSpPr>
        <a:xfrm>
          <a:off x="0" y="0"/>
          <a:ext cx="0" cy="0"/>
          <a:chOff x="0" y="0"/>
          <a:chExt cx="0" cy="0"/>
        </a:xfrm>
      </p:grpSpPr>
      <p:sp>
        <p:nvSpPr>
          <p:cNvPr id="201" name="Google Shape;201;SLIDES_API1621942522_349:notes">
            <a:extLst>
              <a:ext uri="{FF2B5EF4-FFF2-40B4-BE49-F238E27FC236}">
                <a16:creationId xmlns:a16="http://schemas.microsoft.com/office/drawing/2014/main" id="{232349C8-41DF-0F95-E892-5E8A733B45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SLIDES_API1621942522_349:notes">
            <a:extLst>
              <a:ext uri="{FF2B5EF4-FFF2-40B4-BE49-F238E27FC236}">
                <a16:creationId xmlns:a16="http://schemas.microsoft.com/office/drawing/2014/main" id="{5DC831ED-2907-8CCD-D674-8E550A11286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noProof="0" dirty="0"/>
              <a:t>https://</a:t>
            </a:r>
            <a:r>
              <a:rPr lang="en-US" noProof="0" dirty="0" err="1"/>
              <a:t>www.text</a:t>
            </a:r>
            <a:r>
              <a:rPr lang="en-US" noProof="0" dirty="0"/>
              <a:t>-tree-</a:t>
            </a:r>
            <a:r>
              <a:rPr lang="en-US" noProof="0" dirty="0" err="1"/>
              <a:t>generator.com</a:t>
            </a:r>
            <a:r>
              <a:rPr lang="en-US" noProof="0" dirty="0"/>
              <a:t>/</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https://</a:t>
            </a:r>
            <a:r>
              <a:rPr lang="en-US" noProof="0" dirty="0" err="1"/>
              <a:t>internetcomputer.org</a:t>
            </a:r>
            <a:r>
              <a:rPr lang="en-US" noProof="0" dirty="0"/>
              <a:t>/docs/current/tutorials/developer-journey/level-3/3.3-certified-data</a:t>
            </a:r>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Subnet is determined according to routing rules (”routing components”)</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dirty="0"/>
              <a:t>The HTTP Gateway Protocol is an extension of the Internet Computer Protocol that allows conventional HTTP clients to interact with the Internet Computer network.</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dirty="0"/>
              <a:t>Such an HTTP Gateway could be a stand-alone proxy, it could be implemented in web browsers (natively, via a plugin or a service worker) or in other ways. This document describes the interface and semantics of this protocol independent of a concrete HTTP Gateway so that all HTTP Gateway Protocol implementations can be compatible.</a:t>
            </a: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Safe host names vs. raw host names (with or without response verification)</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Custom domain: _canister-id subdomain (_canister-</a:t>
            </a:r>
            <a:r>
              <a:rPr lang="en-US" noProof="0" dirty="0" err="1"/>
              <a:t>id.example.org</a:t>
            </a:r>
            <a:r>
              <a:rPr lang="en-US" noProof="0" dirty="0"/>
              <a:t>; or HEAD request and check for x-</a:t>
            </a:r>
            <a:r>
              <a:rPr lang="en-US" noProof="0" dirty="0" err="1"/>
              <a:t>ic</a:t>
            </a:r>
            <a:r>
              <a:rPr lang="en-US" noProof="0" dirty="0"/>
              <a:t>-canister-id response header)</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Query calls are more performant but less secure than update calls; Response verification fills gap of query calls</a:t>
            </a:r>
          </a:p>
          <a:p>
            <a:pPr marL="0" lvl="0" indent="0" algn="l" rtl="0">
              <a:spcBef>
                <a:spcPts val="0"/>
              </a:spcBef>
              <a:spcAft>
                <a:spcPts val="0"/>
              </a:spcAft>
              <a:buNone/>
            </a:pPr>
            <a:endParaRPr lang="en-US" noProof="0" dirty="0"/>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Mops and vessel are package managers for Motoko</a:t>
            </a:r>
          </a:p>
        </p:txBody>
      </p:sp>
    </p:spTree>
    <p:extLst>
      <p:ext uri="{BB962C8B-B14F-4D97-AF65-F5344CB8AC3E}">
        <p14:creationId xmlns:p14="http://schemas.microsoft.com/office/powerpoint/2010/main" val="12209769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EBBD5800-2F2E-EC05-436C-02B6DDEBDFEB}"/>
            </a:ext>
          </a:extLst>
        </p:cNvPr>
        <p:cNvGrpSpPr/>
        <p:nvPr/>
      </p:nvGrpSpPr>
      <p:grpSpPr>
        <a:xfrm>
          <a:off x="0" y="0"/>
          <a:ext cx="0" cy="0"/>
          <a:chOff x="0" y="0"/>
          <a:chExt cx="0" cy="0"/>
        </a:xfrm>
      </p:grpSpPr>
      <p:sp>
        <p:nvSpPr>
          <p:cNvPr id="396" name="Google Shape;396;g3123487cc3e_0_579:notes">
            <a:extLst>
              <a:ext uri="{FF2B5EF4-FFF2-40B4-BE49-F238E27FC236}">
                <a16:creationId xmlns:a16="http://schemas.microsoft.com/office/drawing/2014/main" id="{810C6F5F-0784-DA84-AAF3-D086A52991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123487cc3e_0_579:notes">
            <a:extLst>
              <a:ext uri="{FF2B5EF4-FFF2-40B4-BE49-F238E27FC236}">
                <a16:creationId xmlns:a16="http://schemas.microsoft.com/office/drawing/2014/main" id="{DFB8B2C5-E913-E3AD-5FD6-DC63DF7614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63689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SLIDES_API176552775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299BF4C9-E7F8-B04C-9E0A-18E8E3981B7C}"/>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1F027108-3EDB-3107-D61E-78F8F8D467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07F2EBD8-638B-16F6-4181-A07D6D2234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39477102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2A697ACF-13F7-A6CF-D73A-4BCB621737F8}"/>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211E7579-2763-CFB9-A8DD-230367CDD9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B6C8D2CF-5679-B8E0-67B9-B3EC6E8E88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8357816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62BF3624-F670-898C-7E91-39B583CD5923}"/>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44BE2523-6597-AF38-DC1F-D7758E2BF52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D5A76C2D-1481-12E5-CF47-3E1EAE722AC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21339219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AD3EBCDE-6076-A6D4-D98F-F2FD2D1F0914}"/>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920763C5-A2C4-7733-A94B-67BC38FD3A7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54CE97A2-36E4-2639-BCD2-139F6804DD4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40972225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0D1F5386-A1D8-59E7-9251-A7D6925A63A9}"/>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31EE65B8-6B56-82E0-BA26-35F20CEC73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05617F97-6CE1-9051-3A4C-02541F1E425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3004338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4ABFF001-ED41-80B0-B8C3-E0B937C48B92}"/>
            </a:ext>
          </a:extLst>
        </p:cNvPr>
        <p:cNvGrpSpPr/>
        <p:nvPr/>
      </p:nvGrpSpPr>
      <p:grpSpPr>
        <a:xfrm>
          <a:off x="0" y="0"/>
          <a:ext cx="0" cy="0"/>
          <a:chOff x="0" y="0"/>
          <a:chExt cx="0" cy="0"/>
        </a:xfrm>
      </p:grpSpPr>
      <p:sp>
        <p:nvSpPr>
          <p:cNvPr id="169" name="Google Shape;169;SLIDES_API1621942522_167:notes">
            <a:extLst>
              <a:ext uri="{FF2B5EF4-FFF2-40B4-BE49-F238E27FC236}">
                <a16:creationId xmlns:a16="http://schemas.microsoft.com/office/drawing/2014/main" id="{9C03AFCE-EF83-63CF-81FA-7A4E14C4CB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SLIDES_API1621942522_167:notes">
            <a:extLst>
              <a:ext uri="{FF2B5EF4-FFF2-40B4-BE49-F238E27FC236}">
                <a16:creationId xmlns:a16="http://schemas.microsoft.com/office/drawing/2014/main" id="{C6D29A23-5656-1612-573B-1AA3EBEF5A4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H" dirty="0"/>
              <a:t>And </a:t>
            </a:r>
            <a:r>
              <a:rPr lang="fr-CH" dirty="0" err="1"/>
              <a:t>finally</a:t>
            </a:r>
            <a:r>
              <a:rPr lang="fr-CH" dirty="0"/>
              <a:t>, </a:t>
            </a:r>
            <a:r>
              <a:rPr lang="fr-CH" dirty="0" err="1"/>
              <a:t>we</a:t>
            </a:r>
            <a:r>
              <a:rPr lang="fr-CH" dirty="0"/>
              <a:t> come to the </a:t>
            </a:r>
            <a:r>
              <a:rPr lang="fr-CH" dirty="0" err="1"/>
              <a:t>term</a:t>
            </a:r>
            <a:r>
              <a:rPr lang="fr-CH" dirty="0"/>
              <a:t> cloud platform. </a:t>
            </a:r>
            <a:r>
              <a:rPr lang="fr-CH" dirty="0" err="1"/>
              <a:t>We</a:t>
            </a:r>
            <a:r>
              <a:rPr lang="fr-CH" dirty="0"/>
              <a:t> </a:t>
            </a:r>
            <a:r>
              <a:rPr lang="fr-CH" dirty="0" err="1"/>
              <a:t>consider</a:t>
            </a:r>
            <a:r>
              <a:rPr lang="fr-CH" dirty="0"/>
              <a:t> the Internet Computer as a cloud platform as </a:t>
            </a:r>
            <a:r>
              <a:rPr lang="fr-CH" dirty="0" err="1"/>
              <a:t>it</a:t>
            </a:r>
            <a:r>
              <a:rPr lang="fr-CH" dirty="0"/>
              <a:t> </a:t>
            </a:r>
            <a:r>
              <a:rPr lang="fr-CH" dirty="0" err="1"/>
              <a:t>does</a:t>
            </a:r>
            <a:r>
              <a:rPr lang="fr-CH" dirty="0"/>
              <a:t> not </a:t>
            </a:r>
            <a:r>
              <a:rPr lang="fr-CH" dirty="0" err="1"/>
              <a:t>only</a:t>
            </a:r>
            <a:r>
              <a:rPr lang="fr-CH" dirty="0"/>
              <a:t> </a:t>
            </a:r>
            <a:r>
              <a:rPr lang="fr-CH" dirty="0" err="1"/>
              <a:t>allow</a:t>
            </a:r>
            <a:r>
              <a:rPr lang="fr-CH" dirty="0"/>
              <a:t> for the </a:t>
            </a:r>
            <a:r>
              <a:rPr lang="fr-CH" dirty="0" err="1"/>
              <a:t>dynamic</a:t>
            </a:r>
            <a:r>
              <a:rPr lang="fr-CH" dirty="0"/>
              <a:t> </a:t>
            </a:r>
            <a:r>
              <a:rPr lang="fr-CH" dirty="0" err="1"/>
              <a:t>consumption</a:t>
            </a:r>
            <a:r>
              <a:rPr lang="fr-CH" dirty="0"/>
              <a:t> of </a:t>
            </a:r>
            <a:r>
              <a:rPr lang="fr-CH" dirty="0" err="1"/>
              <a:t>compute</a:t>
            </a:r>
            <a:r>
              <a:rPr lang="fr-CH" dirty="0"/>
              <a:t> and </a:t>
            </a:r>
            <a:r>
              <a:rPr lang="fr-CH" dirty="0" err="1"/>
              <a:t>storage</a:t>
            </a:r>
            <a:r>
              <a:rPr lang="fr-CH" dirty="0"/>
              <a:t>, but </a:t>
            </a:r>
            <a:r>
              <a:rPr lang="fr-CH" dirty="0" err="1"/>
              <a:t>also</a:t>
            </a:r>
            <a:r>
              <a:rPr lang="fr-CH" dirty="0"/>
              <a:t> </a:t>
            </a:r>
            <a:r>
              <a:rPr lang="fr-CH" dirty="0" err="1"/>
              <a:t>provides</a:t>
            </a:r>
            <a:r>
              <a:rPr lang="fr-CH" dirty="0"/>
              <a:t> </a:t>
            </a:r>
            <a:r>
              <a:rPr lang="fr-CH" dirty="0" err="1"/>
              <a:t>other</a:t>
            </a:r>
            <a:r>
              <a:rPr lang="fr-CH" dirty="0"/>
              <a:t> services </a:t>
            </a:r>
            <a:r>
              <a:rPr lang="fr-CH" dirty="0" err="1"/>
              <a:t>that</a:t>
            </a:r>
            <a:r>
              <a:rPr lang="fr-CH" dirty="0"/>
              <a:t> services running on the Internet Computer can consume. To host application (i.e., to consume </a:t>
            </a:r>
            <a:r>
              <a:rPr lang="fr-CH" dirty="0" err="1"/>
              <a:t>compute</a:t>
            </a:r>
            <a:r>
              <a:rPr lang="fr-CH" dirty="0"/>
              <a:t>), the Internet Computer </a:t>
            </a:r>
            <a:r>
              <a:rPr lang="fr-CH" dirty="0" err="1"/>
              <a:t>provides</a:t>
            </a:r>
            <a:r>
              <a:rPr lang="fr-CH" dirty="0"/>
              <a:t> a PaaS-platform. That </a:t>
            </a:r>
            <a:r>
              <a:rPr lang="fr-CH" dirty="0" err="1"/>
              <a:t>is</a:t>
            </a:r>
            <a:r>
              <a:rPr lang="fr-CH" dirty="0"/>
              <a:t>, </a:t>
            </a:r>
            <a:r>
              <a:rPr lang="fr-CH" dirty="0" err="1"/>
              <a:t>it</a:t>
            </a:r>
            <a:r>
              <a:rPr lang="fr-CH" dirty="0"/>
              <a:t> </a:t>
            </a:r>
            <a:r>
              <a:rPr lang="fr-CH" dirty="0" err="1"/>
              <a:t>provides</a:t>
            </a:r>
            <a:r>
              <a:rPr lang="fr-CH" dirty="0"/>
              <a:t> a </a:t>
            </a:r>
            <a:r>
              <a:rPr lang="fr-CH" dirty="0" err="1"/>
              <a:t>managed</a:t>
            </a:r>
            <a:r>
              <a:rPr lang="fr-CH" dirty="0"/>
              <a:t>, </a:t>
            </a:r>
            <a:r>
              <a:rPr lang="fr-CH" dirty="0" err="1"/>
              <a:t>standardized</a:t>
            </a:r>
            <a:r>
              <a:rPr lang="fr-CH" dirty="0"/>
              <a:t> runtime </a:t>
            </a:r>
            <a:r>
              <a:rPr lang="fr-CH" dirty="0" err="1"/>
              <a:t>environment</a:t>
            </a:r>
            <a:r>
              <a:rPr lang="fr-CH" dirty="0"/>
              <a:t> to host applications. One of the services </a:t>
            </a:r>
            <a:r>
              <a:rPr lang="fr-CH" dirty="0" err="1"/>
              <a:t>that</a:t>
            </a:r>
            <a:r>
              <a:rPr lang="fr-CH" dirty="0"/>
              <a:t> the Internet Computer </a:t>
            </a:r>
            <a:r>
              <a:rPr lang="fr-CH" dirty="0" err="1"/>
              <a:t>provides</a:t>
            </a:r>
            <a:r>
              <a:rPr lang="fr-CH" dirty="0"/>
              <a:t> </a:t>
            </a:r>
            <a:r>
              <a:rPr lang="fr-CH" dirty="0" err="1"/>
              <a:t>would</a:t>
            </a:r>
            <a:r>
              <a:rPr lang="fr-CH" dirty="0"/>
              <a:t> </a:t>
            </a:r>
            <a:r>
              <a:rPr lang="fr-CH" dirty="0" err="1"/>
              <a:t>be</a:t>
            </a:r>
            <a:r>
              <a:rPr lang="fr-CH" dirty="0"/>
              <a:t> the Internet Identity service, to </a:t>
            </a:r>
            <a:r>
              <a:rPr lang="fr-CH" dirty="0" err="1"/>
              <a:t>which</a:t>
            </a:r>
            <a:r>
              <a:rPr lang="fr-CH" dirty="0"/>
              <a:t> </a:t>
            </a:r>
            <a:r>
              <a:rPr lang="fr-CH" dirty="0" err="1"/>
              <a:t>we’ll</a:t>
            </a:r>
            <a:r>
              <a:rPr lang="fr-CH" dirty="0"/>
              <a:t> come </a:t>
            </a:r>
            <a:r>
              <a:rPr lang="fr-CH" dirty="0" err="1"/>
              <a:t>later</a:t>
            </a:r>
            <a:r>
              <a:rPr lang="fr-CH" dirty="0"/>
              <a:t>.</a:t>
            </a:r>
          </a:p>
          <a:p>
            <a:pPr marL="0" lvl="0" indent="0" algn="l" rtl="0">
              <a:spcBef>
                <a:spcPts val="0"/>
              </a:spcBef>
              <a:spcAft>
                <a:spcPts val="0"/>
              </a:spcAft>
              <a:buNone/>
            </a:pPr>
            <a:endParaRPr lang="fr-CH" dirty="0"/>
          </a:p>
          <a:p>
            <a:pPr marL="0" lvl="0" indent="0" algn="l" rtl="0">
              <a:spcBef>
                <a:spcPts val="0"/>
              </a:spcBef>
              <a:spcAft>
                <a:spcPts val="0"/>
              </a:spcAft>
              <a:buNone/>
            </a:pPr>
            <a:r>
              <a:rPr lang="fr-CH" dirty="0"/>
              <a:t>Of course, </a:t>
            </a:r>
            <a:r>
              <a:rPr lang="fr-CH" dirty="0" err="1"/>
              <a:t>this</a:t>
            </a:r>
            <a:r>
              <a:rPr lang="fr-CH" dirty="0"/>
              <a:t> cloud platform </a:t>
            </a:r>
            <a:r>
              <a:rPr lang="fr-CH" dirty="0" err="1"/>
              <a:t>is</a:t>
            </a:r>
            <a:r>
              <a:rPr lang="fr-CH" dirty="0"/>
              <a:t> </a:t>
            </a:r>
            <a:r>
              <a:rPr lang="fr-CH" dirty="0" err="1"/>
              <a:t>relatively</a:t>
            </a:r>
            <a:r>
              <a:rPr lang="fr-CH" dirty="0"/>
              <a:t> primitive as </a:t>
            </a:r>
            <a:r>
              <a:rPr lang="fr-CH" dirty="0" err="1"/>
              <a:t>it</a:t>
            </a:r>
            <a:r>
              <a:rPr lang="fr-CH" dirty="0"/>
              <a:t> </a:t>
            </a:r>
            <a:r>
              <a:rPr lang="fr-CH" dirty="0" err="1"/>
              <a:t>only</a:t>
            </a:r>
            <a:r>
              <a:rPr lang="fr-CH" dirty="0"/>
              <a:t> </a:t>
            </a:r>
            <a:r>
              <a:rPr lang="fr-CH" dirty="0" err="1"/>
              <a:t>provides</a:t>
            </a:r>
            <a:r>
              <a:rPr lang="fr-CH" dirty="0"/>
              <a:t> a </a:t>
            </a:r>
            <a:r>
              <a:rPr lang="fr-CH" dirty="0" err="1"/>
              <a:t>handful</a:t>
            </a:r>
            <a:r>
              <a:rPr lang="fr-CH" dirty="0"/>
              <a:t> of services, and </a:t>
            </a:r>
            <a:r>
              <a:rPr lang="fr-CH" dirty="0" err="1"/>
              <a:t>does</a:t>
            </a:r>
            <a:r>
              <a:rPr lang="fr-CH" dirty="0"/>
              <a:t> not </a:t>
            </a:r>
            <a:r>
              <a:rPr lang="fr-CH" dirty="0" err="1"/>
              <a:t>provide</a:t>
            </a:r>
            <a:r>
              <a:rPr lang="fr-CH" dirty="0"/>
              <a:t> a </a:t>
            </a:r>
            <a:r>
              <a:rPr lang="fr-CH" dirty="0" err="1"/>
              <a:t>uniform</a:t>
            </a:r>
            <a:r>
              <a:rPr lang="fr-CH" dirty="0"/>
              <a:t> interface to provision, </a:t>
            </a:r>
            <a:r>
              <a:rPr lang="fr-CH" dirty="0" err="1"/>
              <a:t>unprovision</a:t>
            </a:r>
            <a:r>
              <a:rPr lang="fr-CH" dirty="0"/>
              <a:t>, and </a:t>
            </a:r>
            <a:r>
              <a:rPr lang="fr-CH" dirty="0" err="1"/>
              <a:t>integrate</a:t>
            </a:r>
            <a:r>
              <a:rPr lang="fr-CH" dirty="0"/>
              <a:t> services. </a:t>
            </a:r>
            <a:r>
              <a:rPr lang="fr-CH" dirty="0" err="1"/>
              <a:t>Except</a:t>
            </a:r>
            <a:r>
              <a:rPr lang="fr-CH" dirty="0"/>
              <a:t> for the runtime </a:t>
            </a:r>
            <a:r>
              <a:rPr lang="fr-CH" dirty="0" err="1"/>
              <a:t>environment</a:t>
            </a:r>
            <a:r>
              <a:rPr lang="fr-CH" dirty="0"/>
              <a:t>, services </a:t>
            </a:r>
            <a:r>
              <a:rPr lang="fr-CH" dirty="0" err="1"/>
              <a:t>don’t</a:t>
            </a:r>
            <a:r>
              <a:rPr lang="fr-CH" dirty="0"/>
              <a:t> have to follow a </a:t>
            </a:r>
            <a:r>
              <a:rPr lang="fr-CH" dirty="0" err="1"/>
              <a:t>lifecycle</a:t>
            </a:r>
            <a:r>
              <a:rPr lang="fr-CH" dirty="0"/>
              <a:t> or </a:t>
            </a:r>
            <a:r>
              <a:rPr lang="fr-CH" dirty="0" err="1"/>
              <a:t>adhere</a:t>
            </a:r>
            <a:r>
              <a:rPr lang="fr-CH" dirty="0"/>
              <a:t> to </a:t>
            </a:r>
            <a:r>
              <a:rPr lang="fr-CH" dirty="0" err="1"/>
              <a:t>some</a:t>
            </a:r>
            <a:r>
              <a:rPr lang="fr-CH" dirty="0"/>
              <a:t> </a:t>
            </a:r>
            <a:r>
              <a:rPr lang="fr-CH" dirty="0" err="1"/>
              <a:t>other</a:t>
            </a:r>
            <a:r>
              <a:rPr lang="fr-CH" dirty="0"/>
              <a:t> model </a:t>
            </a:r>
            <a:r>
              <a:rPr lang="fr-CH" dirty="0" err="1"/>
              <a:t>that</a:t>
            </a:r>
            <a:r>
              <a:rPr lang="fr-CH" dirty="0"/>
              <a:t> </a:t>
            </a:r>
            <a:r>
              <a:rPr lang="fr-CH" dirty="0" err="1"/>
              <a:t>such</a:t>
            </a:r>
            <a:r>
              <a:rPr lang="fr-CH" dirty="0"/>
              <a:t> a platform </a:t>
            </a:r>
            <a:r>
              <a:rPr lang="fr-CH" dirty="0" err="1"/>
              <a:t>would</a:t>
            </a:r>
            <a:r>
              <a:rPr lang="fr-CH" dirty="0"/>
              <a:t> </a:t>
            </a:r>
            <a:r>
              <a:rPr lang="fr-CH" dirty="0" err="1"/>
              <a:t>require</a:t>
            </a:r>
            <a:r>
              <a:rPr lang="fr-CH" dirty="0"/>
              <a:t>.</a:t>
            </a:r>
            <a:endParaRPr dirty="0"/>
          </a:p>
        </p:txBody>
      </p:sp>
    </p:spTree>
    <p:extLst>
      <p:ext uri="{BB962C8B-B14F-4D97-AF65-F5344CB8AC3E}">
        <p14:creationId xmlns:p14="http://schemas.microsoft.com/office/powerpoint/2010/main" val="13192309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DB1B533F-B70D-51AB-B7C0-77B1AEBA3159}"/>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E631A42B-860F-E95E-6E6F-F66B2A5026B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21311AB9-D6A9-493A-ED6D-E9F928572CB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20533871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D221E505-8246-439D-F183-B241A6372E52}"/>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93C8176C-5EA5-4DA0-ED22-E6B32307915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8B6EE980-543D-9821-F20D-17B0C9322A6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19263182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566B49E0-9B1C-C41C-C47D-CD5E603311D7}"/>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D308452D-BEBC-6815-3EC0-4B68809AF9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9BCA5E58-78BD-82AC-236E-5C0019B71FE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8462419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0D78C01D-4D3F-8E44-9469-9B25F13C038B}"/>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E04DF07B-2611-CEBB-6820-DC7F9FCFC2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7091B838-6119-EF67-0C0B-BB696D7DF3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www.youtube.com</a:t>
            </a:r>
            <a:r>
              <a:rPr lang="en-US" dirty="0"/>
              <a:t>/</a:t>
            </a:r>
            <a:r>
              <a:rPr lang="en-US" dirty="0" err="1"/>
              <a:t>watch?v</a:t>
            </a:r>
            <a:r>
              <a:rPr lang="en-US" dirty="0"/>
              <a:t>=9eUTcCP_ELM</a:t>
            </a:r>
            <a:endParaRPr dirty="0"/>
          </a:p>
        </p:txBody>
      </p:sp>
    </p:spTree>
    <p:extLst>
      <p:ext uri="{BB962C8B-B14F-4D97-AF65-F5344CB8AC3E}">
        <p14:creationId xmlns:p14="http://schemas.microsoft.com/office/powerpoint/2010/main" val="8843001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3DE05FBF-BD74-5DA3-D521-381EAA8F4F95}"/>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3D71BE78-E5BA-EBB1-10BF-B45BCDB8061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14C48B6D-2E8E-CD69-D484-EB2E39C8C6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To protect privacy, we ideally use a different principal with every service.</a:t>
            </a:r>
          </a:p>
          <a:p>
            <a:pPr marL="0" lvl="0" indent="0" algn="l" rtl="0">
              <a:spcBef>
                <a:spcPts val="0"/>
              </a:spcBef>
              <a:spcAft>
                <a:spcPts val="0"/>
              </a:spcAft>
              <a:buNone/>
            </a:pPr>
            <a:r>
              <a:rPr lang="en-US" dirty="0"/>
              <a:t>This raises the question how we manage the corresponding key material, though:</a:t>
            </a:r>
          </a:p>
          <a:p>
            <a:pPr marL="171450" lvl="0" indent="-171450" algn="l" rtl="0">
              <a:spcBef>
                <a:spcPts val="0"/>
              </a:spcBef>
              <a:spcAft>
                <a:spcPts val="0"/>
              </a:spcAft>
              <a:buFontTx/>
              <a:buChar char="-"/>
            </a:pPr>
            <a:r>
              <a:rPr lang="en-US" dirty="0"/>
              <a:t>Delegation is not a solution this time, as delegation creates a chain of trust which root must be known to the verifier (here: relying party). This means that we would need to disclose our identity.</a:t>
            </a:r>
          </a:p>
          <a:p>
            <a:pPr marL="171450" lvl="0" indent="-171450" algn="l" rtl="0">
              <a:spcBef>
                <a:spcPts val="0"/>
              </a:spcBef>
              <a:spcAft>
                <a:spcPts val="0"/>
              </a:spcAft>
              <a:buFontTx/>
              <a:buChar char="-"/>
            </a:pPr>
            <a:r>
              <a:rPr lang="en-US" dirty="0"/>
              <a:t>If the service-specific principals are standalone identities (that are not related to the user master key), then we need to manage an independent key pair. This means that we have the same struggle as before for every individual service. This</a:t>
            </a:r>
          </a:p>
        </p:txBody>
      </p:sp>
    </p:spTree>
    <p:extLst>
      <p:ext uri="{BB962C8B-B14F-4D97-AF65-F5344CB8AC3E}">
        <p14:creationId xmlns:p14="http://schemas.microsoft.com/office/powerpoint/2010/main" val="36627287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F50B9F06-FC09-B306-DB5E-20DF32F675FE}"/>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3D2A084D-0EF8-57D2-20AD-A064A980F5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5084CC59-5537-96FD-61D3-7E10A72918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To protect privacy, we ideally use a different principal with every service.</a:t>
            </a:r>
          </a:p>
          <a:p>
            <a:pPr marL="0" lvl="0" indent="0" algn="l" rtl="0">
              <a:spcBef>
                <a:spcPts val="0"/>
              </a:spcBef>
              <a:spcAft>
                <a:spcPts val="0"/>
              </a:spcAft>
              <a:buNone/>
            </a:pPr>
            <a:r>
              <a:rPr lang="en-US" dirty="0"/>
              <a:t>This raises the question how we manage the corresponding key material, though:</a:t>
            </a:r>
          </a:p>
          <a:p>
            <a:pPr marL="171450" lvl="0" indent="-171450" algn="l" rtl="0">
              <a:spcBef>
                <a:spcPts val="0"/>
              </a:spcBef>
              <a:spcAft>
                <a:spcPts val="0"/>
              </a:spcAft>
              <a:buFontTx/>
              <a:buChar char="-"/>
            </a:pPr>
            <a:r>
              <a:rPr lang="en-US" dirty="0"/>
              <a:t>Delegation is not a solution this time, as delegation creates a chain of trust which root must be known to the verifier (here: relying party). This means that we would need to disclose our identity.</a:t>
            </a:r>
          </a:p>
          <a:p>
            <a:pPr marL="171450" lvl="0" indent="-171450" algn="l" rtl="0">
              <a:spcBef>
                <a:spcPts val="0"/>
              </a:spcBef>
              <a:spcAft>
                <a:spcPts val="0"/>
              </a:spcAft>
              <a:buFontTx/>
              <a:buChar char="-"/>
            </a:pPr>
            <a:r>
              <a:rPr lang="en-US" dirty="0"/>
              <a:t>If the service-specific principals are standalone identities (that are not related to the user master key), then we need to manage an independent key pair. This means that we have the same struggle as before for every individual service. This</a:t>
            </a:r>
          </a:p>
        </p:txBody>
      </p:sp>
    </p:spTree>
    <p:extLst>
      <p:ext uri="{BB962C8B-B14F-4D97-AF65-F5344CB8AC3E}">
        <p14:creationId xmlns:p14="http://schemas.microsoft.com/office/powerpoint/2010/main" val="26335907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10B56ABD-D179-5198-9FBC-5C3CB8492A6F}"/>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76247429-F032-1486-DAD7-89AD0D1AA1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7D6C6C1C-52CA-A1B5-C702-08AB6A86921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To protect privacy, we ideally use a different principal with every service.</a:t>
            </a:r>
          </a:p>
          <a:p>
            <a:pPr marL="0" lvl="0" indent="0" algn="l" rtl="0">
              <a:spcBef>
                <a:spcPts val="0"/>
              </a:spcBef>
              <a:spcAft>
                <a:spcPts val="0"/>
              </a:spcAft>
              <a:buNone/>
            </a:pPr>
            <a:r>
              <a:rPr lang="en-US" dirty="0"/>
              <a:t>This raises the question how we manage the corresponding key material, though:</a:t>
            </a:r>
          </a:p>
          <a:p>
            <a:pPr marL="171450" lvl="0" indent="-171450" algn="l" rtl="0">
              <a:spcBef>
                <a:spcPts val="0"/>
              </a:spcBef>
              <a:spcAft>
                <a:spcPts val="0"/>
              </a:spcAft>
              <a:buFontTx/>
              <a:buChar char="-"/>
            </a:pPr>
            <a:r>
              <a:rPr lang="en-US" dirty="0"/>
              <a:t>Delegation is not a solution this time, as delegation creates a chain of trust which root must be known to the verifier (here: relying party). This means that we would need to disclose our identity.</a:t>
            </a:r>
          </a:p>
          <a:p>
            <a:pPr marL="171450" lvl="0" indent="-171450" algn="l" rtl="0">
              <a:spcBef>
                <a:spcPts val="0"/>
              </a:spcBef>
              <a:spcAft>
                <a:spcPts val="0"/>
              </a:spcAft>
              <a:buFontTx/>
              <a:buChar char="-"/>
            </a:pPr>
            <a:r>
              <a:rPr lang="en-US" dirty="0"/>
              <a:t>If the service-specific principals are standalone identities (that are not related to the user master key), then we need to manage an independent key pair. This means that we have the same struggle as before for every individual service. This</a:t>
            </a:r>
          </a:p>
        </p:txBody>
      </p:sp>
    </p:spTree>
    <p:extLst>
      <p:ext uri="{BB962C8B-B14F-4D97-AF65-F5344CB8AC3E}">
        <p14:creationId xmlns:p14="http://schemas.microsoft.com/office/powerpoint/2010/main" val="13025164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1A55CF0E-EA88-24AC-1276-C48115ECCCA4}"/>
            </a:ext>
          </a:extLst>
        </p:cNvPr>
        <p:cNvGrpSpPr/>
        <p:nvPr/>
      </p:nvGrpSpPr>
      <p:grpSpPr>
        <a:xfrm>
          <a:off x="0" y="0"/>
          <a:ext cx="0" cy="0"/>
          <a:chOff x="0" y="0"/>
          <a:chExt cx="0" cy="0"/>
        </a:xfrm>
      </p:grpSpPr>
      <p:sp>
        <p:nvSpPr>
          <p:cNvPr id="261" name="Google Shape;261;SLIDES_API1765527750_0:notes">
            <a:extLst>
              <a:ext uri="{FF2B5EF4-FFF2-40B4-BE49-F238E27FC236}">
                <a16:creationId xmlns:a16="http://schemas.microsoft.com/office/drawing/2014/main" id="{A1D85A51-F772-03C8-C248-0231DB31F7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1765527750_0:notes">
            <a:extLst>
              <a:ext uri="{FF2B5EF4-FFF2-40B4-BE49-F238E27FC236}">
                <a16:creationId xmlns:a16="http://schemas.microsoft.com/office/drawing/2014/main" id="{00E3FEAE-A2FC-B73E-3473-FD32576AC6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To protect privacy, we ideally use a different principal with every service.</a:t>
            </a:r>
          </a:p>
          <a:p>
            <a:pPr marL="0" lvl="0" indent="0" algn="l" rtl="0">
              <a:spcBef>
                <a:spcPts val="0"/>
              </a:spcBef>
              <a:spcAft>
                <a:spcPts val="0"/>
              </a:spcAft>
              <a:buNone/>
            </a:pPr>
            <a:r>
              <a:rPr lang="en-US" dirty="0"/>
              <a:t>This raises the question how we manage the corresponding key material, though:</a:t>
            </a:r>
          </a:p>
          <a:p>
            <a:pPr marL="171450" lvl="0" indent="-171450" algn="l" rtl="0">
              <a:spcBef>
                <a:spcPts val="0"/>
              </a:spcBef>
              <a:spcAft>
                <a:spcPts val="0"/>
              </a:spcAft>
              <a:buFontTx/>
              <a:buChar char="-"/>
            </a:pPr>
            <a:r>
              <a:rPr lang="en-US" dirty="0"/>
              <a:t>Delegation is not a solution this time, as delegation creates a chain of trust which root must be known to the verifier (here: relying party). This means that we would need to disclose our identity.</a:t>
            </a:r>
          </a:p>
          <a:p>
            <a:pPr marL="171450" lvl="0" indent="-171450" algn="l" rtl="0">
              <a:spcBef>
                <a:spcPts val="0"/>
              </a:spcBef>
              <a:spcAft>
                <a:spcPts val="0"/>
              </a:spcAft>
              <a:buFontTx/>
              <a:buChar char="-"/>
            </a:pPr>
            <a:r>
              <a:rPr lang="en-US" dirty="0"/>
              <a:t>If the service-specific principals are standalone identities (that are not related to the user master key), then we need to manage an independent key pair. This means that we have the same struggle as before for every individual service. This</a:t>
            </a:r>
          </a:p>
        </p:txBody>
      </p:sp>
    </p:spTree>
    <p:extLst>
      <p:ext uri="{BB962C8B-B14F-4D97-AF65-F5344CB8AC3E}">
        <p14:creationId xmlns:p14="http://schemas.microsoft.com/office/powerpoint/2010/main" val="39872903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SLIDES_API25050620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SLIDES_API25050620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16716e29b7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16716e29b7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14BA5679-E118-8EB8-658D-23D495282A0D}"/>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B07AA9CC-4C0D-A9EE-90D8-01A8774A67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720469CB-FD3E-E344-B6E9-853134AC418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now come to the core concepts of the Internet Computer. The basic ”deployable unit” and “unit of computation” is a “Canister Smart Contract” (or just “canister” for short). Canisters are the things that actually execute the application. In many regards, canisters are pretty similar to canisters in conventional execution environments. For those who don’t know, a container image is just an image of a file system, alongside with some metadata. A container simply is a regular process that is isolated from other processes, and that only sees the container image as its file system.</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Canisters behave in a similar way. Just as with container images and containers, you can think of a canister as a process that starts with some well-defined initial state that evolves as it processes requests.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very important difference to regular containers, however, is the abstraction level that canisters run on. Containers are an operating system-level abstraction. As I said earlier, a container is nothing else than an isolated process with a slightly different view on system resources, but otherwise, it behaves as a regular process on that OS/platform. Canisters, however, don’t directly run on some OS, but in a Web Assembly runtime.</a:t>
            </a:r>
          </a:p>
        </p:txBody>
      </p:sp>
    </p:spTree>
    <p:extLst>
      <p:ext uri="{BB962C8B-B14F-4D97-AF65-F5344CB8AC3E}">
        <p14:creationId xmlns:p14="http://schemas.microsoft.com/office/powerpoint/2010/main" val="1551932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SLIDES_API200294232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SLIDES_API200294232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518212DC-FFCB-9E22-8632-C7F16EBB5F82}"/>
            </a:ext>
          </a:extLst>
        </p:cNvPr>
        <p:cNvGrpSpPr/>
        <p:nvPr/>
      </p:nvGrpSpPr>
      <p:grpSpPr>
        <a:xfrm>
          <a:off x="0" y="0"/>
          <a:ext cx="0" cy="0"/>
          <a:chOff x="0" y="0"/>
          <a:chExt cx="0" cy="0"/>
        </a:xfrm>
      </p:grpSpPr>
      <p:sp>
        <p:nvSpPr>
          <p:cNvPr id="396" name="Google Shape;396;g3123487cc3e_0_579:notes">
            <a:extLst>
              <a:ext uri="{FF2B5EF4-FFF2-40B4-BE49-F238E27FC236}">
                <a16:creationId xmlns:a16="http://schemas.microsoft.com/office/drawing/2014/main" id="{1C521F53-18A8-BF6D-4518-B7F186B732B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123487cc3e_0_579:notes">
            <a:extLst>
              <a:ext uri="{FF2B5EF4-FFF2-40B4-BE49-F238E27FC236}">
                <a16:creationId xmlns:a16="http://schemas.microsoft.com/office/drawing/2014/main" id="{66852862-C527-BF85-271E-7F1B8352CA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165325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92ACFC06-D9EE-A18C-4A3A-674CE9B9658A}"/>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B687D6D7-51A4-07D5-3193-A3E2A0D7C62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5993368F-BD49-ABE1-E043-8B59BAA8131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5915135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7D7F66D1-59E3-1E42-E88E-01978394AE5A}"/>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FADA1767-0100-66D6-04DB-8E45511512D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0E54B8A5-92C5-2FFA-D8EC-7CBC6406671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a:t>
            </a:r>
            <a:r>
              <a:rPr lang="en-US" dirty="0" err="1"/>
              <a:t>internetcomputer.org</a:t>
            </a:r>
            <a:r>
              <a:rPr lang="en-US" dirty="0"/>
              <a:t>/docs/current/developer-docs/smart-contracts/maintain/</a:t>
            </a:r>
            <a:r>
              <a:rPr lang="en-US" dirty="0" err="1"/>
              <a:t>resource-limits#performance-limits</a:t>
            </a:r>
            <a:endParaRPr dirty="0"/>
          </a:p>
        </p:txBody>
      </p:sp>
    </p:spTree>
    <p:extLst>
      <p:ext uri="{BB962C8B-B14F-4D97-AF65-F5344CB8AC3E}">
        <p14:creationId xmlns:p14="http://schemas.microsoft.com/office/powerpoint/2010/main" val="77724189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a:extLst>
            <a:ext uri="{FF2B5EF4-FFF2-40B4-BE49-F238E27FC236}">
              <a16:creationId xmlns:a16="http://schemas.microsoft.com/office/drawing/2014/main" id="{F406A459-55C3-E7E6-2C95-27536623437B}"/>
            </a:ext>
          </a:extLst>
        </p:cNvPr>
        <p:cNvGrpSpPr/>
        <p:nvPr/>
      </p:nvGrpSpPr>
      <p:grpSpPr>
        <a:xfrm>
          <a:off x="0" y="0"/>
          <a:ext cx="0" cy="0"/>
          <a:chOff x="0" y="0"/>
          <a:chExt cx="0" cy="0"/>
        </a:xfrm>
      </p:grpSpPr>
      <p:sp>
        <p:nvSpPr>
          <p:cNvPr id="232" name="Google Shape;232;SLIDES_API1621942522_540:notes">
            <a:extLst>
              <a:ext uri="{FF2B5EF4-FFF2-40B4-BE49-F238E27FC236}">
                <a16:creationId xmlns:a16="http://schemas.microsoft.com/office/drawing/2014/main" id="{AA8283C3-6A77-17EF-D55A-4F74EDA9AD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SLIDES_API1621942522_540:notes">
            <a:extLst>
              <a:ext uri="{FF2B5EF4-FFF2-40B4-BE49-F238E27FC236}">
                <a16:creationId xmlns:a16="http://schemas.microsoft.com/office/drawing/2014/main" id="{33CEB65A-AA57-0DA9-16B2-D78A79FE73B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Limits </a:t>
            </a:r>
            <a:r>
              <a:rPr lang="de-DE" dirty="0" err="1"/>
              <a:t>applications</a:t>
            </a:r>
            <a:r>
              <a:rPr lang="de-DE" dirty="0"/>
              <a:t>:</a:t>
            </a:r>
          </a:p>
          <a:p>
            <a:pPr marL="171450" lvl="0" indent="-171450" algn="l" rtl="0">
              <a:spcBef>
                <a:spcPts val="0"/>
              </a:spcBef>
              <a:spcAft>
                <a:spcPts val="0"/>
              </a:spcAft>
              <a:buFontTx/>
              <a:buChar char="-"/>
            </a:pPr>
            <a:r>
              <a:rPr lang="de-DE" dirty="0"/>
              <a:t>Broker </a:t>
            </a:r>
            <a:r>
              <a:rPr lang="de-DE" dirty="0" err="1"/>
              <a:t>for</a:t>
            </a:r>
            <a:r>
              <a:rPr lang="de-DE" dirty="0"/>
              <a:t> E2E-encrypted </a:t>
            </a:r>
            <a:r>
              <a:rPr lang="de-DE" dirty="0" err="1"/>
              <a:t>data</a:t>
            </a:r>
            <a:endParaRPr lang="de-DE" dirty="0"/>
          </a:p>
          <a:p>
            <a:pPr marL="171450" lvl="0" indent="-171450" algn="l" rtl="0">
              <a:spcBef>
                <a:spcPts val="0"/>
              </a:spcBef>
              <a:spcAft>
                <a:spcPts val="0"/>
              </a:spcAft>
              <a:buFontTx/>
              <a:buChar char="-"/>
            </a:pPr>
            <a:r>
              <a:rPr lang="de-DE" dirty="0"/>
              <a:t>Data </a:t>
            </a:r>
            <a:r>
              <a:rPr lang="de-DE" dirty="0" err="1"/>
              <a:t>that</a:t>
            </a:r>
            <a:r>
              <a:rPr lang="de-DE" dirty="0"/>
              <a:t> </a:t>
            </a:r>
            <a:r>
              <a:rPr lang="de-DE" dirty="0" err="1"/>
              <a:t>is</a:t>
            </a:r>
            <a:r>
              <a:rPr lang="de-DE" dirty="0"/>
              <a:t> </a:t>
            </a:r>
            <a:r>
              <a:rPr lang="de-DE" dirty="0" err="1"/>
              <a:t>public</a:t>
            </a:r>
            <a:r>
              <a:rPr lang="de-DE" dirty="0"/>
              <a:t> </a:t>
            </a:r>
            <a:r>
              <a:rPr lang="de-DE" dirty="0" err="1"/>
              <a:t>anyway</a:t>
            </a:r>
            <a:endParaRPr lang="de-DE" dirty="0"/>
          </a:p>
          <a:p>
            <a:pPr marL="171450" lvl="0" indent="-171450" algn="l" rtl="0">
              <a:spcBef>
                <a:spcPts val="0"/>
              </a:spcBef>
              <a:spcAft>
                <a:spcPts val="0"/>
              </a:spcAft>
              <a:buFontTx/>
              <a:buChar char="-"/>
            </a:pPr>
            <a:r>
              <a:rPr lang="de-DE" dirty="0" err="1"/>
              <a:t>Toolchain</a:t>
            </a:r>
            <a:r>
              <a:rPr lang="de-DE" dirty="0"/>
              <a:t> </a:t>
            </a:r>
            <a:r>
              <a:rPr lang="de-DE" dirty="0" err="1"/>
              <a:t>for</a:t>
            </a:r>
            <a:r>
              <a:rPr lang="de-DE" dirty="0"/>
              <a:t> </a:t>
            </a:r>
            <a:r>
              <a:rPr lang="de-DE" dirty="0" err="1"/>
              <a:t>decentralized</a:t>
            </a:r>
            <a:r>
              <a:rPr lang="de-DE" dirty="0"/>
              <a:t> </a:t>
            </a:r>
            <a:r>
              <a:rPr lang="de-DE" dirty="0" err="1"/>
              <a:t>finance</a:t>
            </a:r>
            <a:r>
              <a:rPr lang="de-DE" dirty="0"/>
              <a:t> and </a:t>
            </a:r>
            <a:r>
              <a:rPr lang="de-DE" dirty="0" err="1"/>
              <a:t>other</a:t>
            </a:r>
            <a:r>
              <a:rPr lang="de-DE" dirty="0"/>
              <a:t> </a:t>
            </a:r>
            <a:r>
              <a:rPr lang="de-DE" dirty="0" err="1"/>
              <a:t>applications</a:t>
            </a:r>
            <a:r>
              <a:rPr lang="de-DE" dirty="0"/>
              <a:t> </a:t>
            </a:r>
            <a:r>
              <a:rPr lang="de-DE" dirty="0" err="1"/>
              <a:t>that</a:t>
            </a:r>
            <a:r>
              <a:rPr lang="de-DE" dirty="0"/>
              <a:t> </a:t>
            </a:r>
            <a:r>
              <a:rPr lang="de-DE" dirty="0" err="1"/>
              <a:t>can</a:t>
            </a:r>
            <a:r>
              <a:rPr lang="de-DE" dirty="0"/>
              <a:t> </a:t>
            </a:r>
            <a:r>
              <a:rPr lang="de-DE" dirty="0" err="1"/>
              <a:t>benefit</a:t>
            </a:r>
            <a:r>
              <a:rPr lang="de-DE" dirty="0"/>
              <a:t> </a:t>
            </a:r>
            <a:r>
              <a:rPr lang="de-DE" dirty="0" err="1"/>
              <a:t>from</a:t>
            </a:r>
            <a:r>
              <a:rPr lang="de-DE" dirty="0"/>
              <a:t> </a:t>
            </a:r>
            <a:r>
              <a:rPr lang="de-DE" dirty="0" err="1"/>
              <a:t>distributed</a:t>
            </a:r>
            <a:r>
              <a:rPr lang="de-DE" dirty="0"/>
              <a:t> </a:t>
            </a:r>
            <a:r>
              <a:rPr lang="de-DE" dirty="0" err="1"/>
              <a:t>cryptography</a:t>
            </a:r>
            <a:endParaRPr dirty="0"/>
          </a:p>
        </p:txBody>
      </p:sp>
    </p:spTree>
    <p:extLst>
      <p:ext uri="{BB962C8B-B14F-4D97-AF65-F5344CB8AC3E}">
        <p14:creationId xmlns:p14="http://schemas.microsoft.com/office/powerpoint/2010/main" val="40147308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F94F2A79-F986-B848-CCD9-28144CD9D8D9}"/>
            </a:ext>
          </a:extLst>
        </p:cNvPr>
        <p:cNvGrpSpPr/>
        <p:nvPr/>
      </p:nvGrpSpPr>
      <p:grpSpPr>
        <a:xfrm>
          <a:off x="0" y="0"/>
          <a:ext cx="0" cy="0"/>
          <a:chOff x="0" y="0"/>
          <a:chExt cx="0" cy="0"/>
        </a:xfrm>
      </p:grpSpPr>
      <p:sp>
        <p:nvSpPr>
          <p:cNvPr id="396" name="Google Shape;396;g3123487cc3e_0_579:notes">
            <a:extLst>
              <a:ext uri="{FF2B5EF4-FFF2-40B4-BE49-F238E27FC236}">
                <a16:creationId xmlns:a16="http://schemas.microsoft.com/office/drawing/2014/main" id="{D74C3E38-B00D-F0CA-9919-A05361F0D6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123487cc3e_0_579:notes">
            <a:extLst>
              <a:ext uri="{FF2B5EF4-FFF2-40B4-BE49-F238E27FC236}">
                <a16:creationId xmlns:a16="http://schemas.microsoft.com/office/drawing/2014/main" id="{9C97E2F4-C415-F1C1-CEB0-818E5201EB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err="1"/>
              <a:t>Permissionless</a:t>
            </a:r>
            <a:r>
              <a:rPr lang="de-DE" dirty="0"/>
              <a:t>, </a:t>
            </a:r>
            <a:r>
              <a:rPr lang="de-DE" dirty="0" err="1"/>
              <a:t>decentralized</a:t>
            </a:r>
            <a:r>
              <a:rPr lang="de-DE" dirty="0"/>
              <a:t> </a:t>
            </a:r>
            <a:r>
              <a:rPr lang="de-DE" dirty="0" err="1"/>
              <a:t>governance</a:t>
            </a:r>
            <a:endParaRPr dirty="0"/>
          </a:p>
        </p:txBody>
      </p:sp>
    </p:spTree>
    <p:extLst>
      <p:ext uri="{BB962C8B-B14F-4D97-AF65-F5344CB8AC3E}">
        <p14:creationId xmlns:p14="http://schemas.microsoft.com/office/powerpoint/2010/main" val="16004831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SLIDES_API1214619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SLIDES_API1214619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SLIDES_API157042656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SLIDES_API157042656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a:extLst>
            <a:ext uri="{FF2B5EF4-FFF2-40B4-BE49-F238E27FC236}">
              <a16:creationId xmlns:a16="http://schemas.microsoft.com/office/drawing/2014/main" id="{A9A16CD7-0CB0-21DE-965F-7EDF67CB6884}"/>
            </a:ext>
          </a:extLst>
        </p:cNvPr>
        <p:cNvGrpSpPr/>
        <p:nvPr/>
      </p:nvGrpSpPr>
      <p:grpSpPr>
        <a:xfrm>
          <a:off x="0" y="0"/>
          <a:ext cx="0" cy="0"/>
          <a:chOff x="0" y="0"/>
          <a:chExt cx="0" cy="0"/>
        </a:xfrm>
      </p:grpSpPr>
      <p:sp>
        <p:nvSpPr>
          <p:cNvPr id="277" name="Google Shape;277;SLIDES_API1570426560_0:notes">
            <a:extLst>
              <a:ext uri="{FF2B5EF4-FFF2-40B4-BE49-F238E27FC236}">
                <a16:creationId xmlns:a16="http://schemas.microsoft.com/office/drawing/2014/main" id="{0772AA07-B4BD-7C1E-4CDD-87F253C5BD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SLIDES_API1570426560_0:notes">
            <a:extLst>
              <a:ext uri="{FF2B5EF4-FFF2-40B4-BE49-F238E27FC236}">
                <a16:creationId xmlns:a16="http://schemas.microsoft.com/office/drawing/2014/main" id="{48F7D4B9-2FBB-1157-456A-B2FEFA27DE6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991547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SLIDES_API979029677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SLIDES_API97902967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a:extLst>
            <a:ext uri="{FF2B5EF4-FFF2-40B4-BE49-F238E27FC236}">
              <a16:creationId xmlns:a16="http://schemas.microsoft.com/office/drawing/2014/main" id="{2C2BDC7D-9F87-BA85-72D9-EEE2496EF3A4}"/>
            </a:ext>
          </a:extLst>
        </p:cNvPr>
        <p:cNvGrpSpPr/>
        <p:nvPr/>
      </p:nvGrpSpPr>
      <p:grpSpPr>
        <a:xfrm>
          <a:off x="0" y="0"/>
          <a:ext cx="0" cy="0"/>
          <a:chOff x="0" y="0"/>
          <a:chExt cx="0" cy="0"/>
        </a:xfrm>
      </p:grpSpPr>
      <p:sp>
        <p:nvSpPr>
          <p:cNvPr id="222" name="Google Shape;222;g3123487cc3e_0_677:notes">
            <a:extLst>
              <a:ext uri="{FF2B5EF4-FFF2-40B4-BE49-F238E27FC236}">
                <a16:creationId xmlns:a16="http://schemas.microsoft.com/office/drawing/2014/main" id="{7E3A432B-DD70-EF66-9A44-C113594DB6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123487cc3e_0_677:notes">
            <a:extLst>
              <a:ext uri="{FF2B5EF4-FFF2-40B4-BE49-F238E27FC236}">
                <a16:creationId xmlns:a16="http://schemas.microsoft.com/office/drawing/2014/main" id="{BD8CB392-DC38-BF9D-B382-67DCC3B6039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 what’s </a:t>
            </a:r>
            <a:r>
              <a:rPr lang="en-US" dirty="0" err="1"/>
              <a:t>WebAssembly</a:t>
            </a:r>
            <a:r>
              <a:rPr lang="en-US" dirty="0"/>
              <a:t>? &lt;Ask who has already heard of </a:t>
            </a:r>
            <a:r>
              <a:rPr lang="en-US" dirty="0" err="1"/>
              <a:t>WebAssembly</a:t>
            </a:r>
            <a:r>
              <a:rPr lang="en-US" dirty="0"/>
              <a:t>&gt;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err="1"/>
              <a:t>WebAssembly</a:t>
            </a:r>
            <a:r>
              <a:rPr lang="en-US" dirty="0"/>
              <a:t> is a virtual instruction set architecture that has a stack-based execution model.</a:t>
            </a:r>
          </a:p>
          <a:p>
            <a:pPr marL="0" lvl="0" indent="0" algn="l" rtl="0">
              <a:spcBef>
                <a:spcPts val="0"/>
              </a:spcBef>
              <a:spcAft>
                <a:spcPts val="0"/>
              </a:spcAft>
              <a:buNone/>
            </a:pPr>
            <a:r>
              <a:rPr lang="en-US" dirty="0"/>
              <a:t>Sounds super abstract but it’s actually relatively simple.</a:t>
            </a:r>
          </a:p>
          <a:p>
            <a:pPr marL="0" lvl="0" indent="0" algn="l" rtl="0">
              <a:spcBef>
                <a:spcPts val="0"/>
              </a:spcBef>
              <a:spcAft>
                <a:spcPts val="0"/>
              </a:spcAft>
              <a:buNone/>
            </a:pPr>
            <a:r>
              <a:rPr lang="en-US" dirty="0"/>
              <a:t>As you know, binaries that you can execute on your computers are essentially a long list of primitive instructions that your machines’ processors can execute.</a:t>
            </a:r>
          </a:p>
          <a:p>
            <a:pPr marL="0" lvl="0" indent="0" algn="l" rtl="0">
              <a:spcBef>
                <a:spcPts val="0"/>
              </a:spcBef>
              <a:spcAft>
                <a:spcPts val="0"/>
              </a:spcAft>
              <a:buNone/>
            </a:pPr>
            <a:r>
              <a:rPr lang="en-US" dirty="0"/>
              <a:t>An ISA specifies the instructions that are available on a machine and describes their semantics.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err="1"/>
              <a:t>WebAssembly</a:t>
            </a:r>
            <a:r>
              <a:rPr lang="en-US" dirty="0"/>
              <a:t> does the same but not for some sort of physical machine (or rather processor) but for a virtual machine.</a:t>
            </a:r>
          </a:p>
          <a:p>
            <a:pPr marL="0" lvl="0" indent="0" algn="l" rtl="0">
              <a:spcBef>
                <a:spcPts val="0"/>
              </a:spcBef>
              <a:spcAft>
                <a:spcPts val="0"/>
              </a:spcAft>
              <a:buNone/>
            </a:pPr>
            <a:r>
              <a:rPr lang="en-US" dirty="0"/>
              <a:t>That’s why it’s called a </a:t>
            </a:r>
            <a:r>
              <a:rPr lang="en-US" i="1" dirty="0"/>
              <a:t>virtual </a:t>
            </a:r>
            <a:r>
              <a:rPr lang="en-US" i="0" dirty="0"/>
              <a:t>instruction set architecture.</a:t>
            </a:r>
          </a:p>
          <a:p>
            <a:pPr marL="0" lvl="0" indent="0" algn="l" rtl="0">
              <a:spcBef>
                <a:spcPts val="0"/>
              </a:spcBef>
              <a:spcAft>
                <a:spcPts val="0"/>
              </a:spcAft>
              <a:buNone/>
            </a:pPr>
            <a:r>
              <a:rPr lang="en-US" i="0" dirty="0"/>
              <a:t>The logical consequence of this is </a:t>
            </a:r>
            <a:r>
              <a:rPr lang="en-US" dirty="0"/>
              <a:t>that you cannot execute </a:t>
            </a:r>
            <a:r>
              <a:rPr lang="en-US" dirty="0" err="1"/>
              <a:t>wasm</a:t>
            </a:r>
            <a:r>
              <a:rPr lang="en-US" dirty="0"/>
              <a:t> bytecode directly on your machine.</a:t>
            </a:r>
          </a:p>
          <a:p>
            <a:pPr marL="0" lvl="0" indent="0" algn="l" rtl="0">
              <a:spcBef>
                <a:spcPts val="0"/>
              </a:spcBef>
              <a:spcAft>
                <a:spcPts val="0"/>
              </a:spcAft>
              <a:buNone/>
            </a:pPr>
            <a:r>
              <a:rPr lang="en-US" dirty="0"/>
              <a:t>Rather, you need a virtual machine that emulates, well, the </a:t>
            </a:r>
            <a:r>
              <a:rPr lang="en-US" i="1" dirty="0"/>
              <a:t>machine </a:t>
            </a:r>
            <a:r>
              <a:rPr lang="en-US" i="0" dirty="0"/>
              <a:t>that the ISA specifies.</a:t>
            </a:r>
            <a:r>
              <a:rPr lang="en-US" dirty="0"/>
              <a:t>.</a:t>
            </a:r>
          </a:p>
          <a:p>
            <a:pPr marL="0" lvl="0" indent="0" algn="l"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Some of you may have already heard of  or even seen JVM bytecode.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The principle is exactly the same: The Java Virtual Machine Specification is an ISA that specifies which byte codes/instructions are available on the JVM.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You can think of </a:t>
            </a:r>
            <a:r>
              <a:rPr lang="en-US" dirty="0" err="1"/>
              <a:t>WebAssembly</a:t>
            </a:r>
            <a:r>
              <a:rPr lang="en-US" dirty="0"/>
              <a:t> as JVM byte code but with more low-level instructions and no language-specific assumptions (JVM bytecode reflects type system of the Java language)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Stack-based execution model means that the execution semantics follow the semantics of a stack machine.</a:t>
            </a:r>
          </a:p>
          <a:p>
            <a:pPr marL="0" lvl="0" indent="0" algn="l" rtl="0">
              <a:spcBef>
                <a:spcPts val="0"/>
              </a:spcBef>
              <a:spcAft>
                <a:spcPts val="0"/>
              </a:spcAft>
              <a:buNone/>
            </a:pPr>
            <a:r>
              <a:rPr lang="en-US" dirty="0"/>
              <a:t>We’ve already seen what this means a few weeks ago with Bitcoin’s limited bytecode. </a:t>
            </a:r>
          </a:p>
          <a:p>
            <a:pPr marL="0" lvl="0" indent="0" algn="l" rtl="0">
              <a:spcBef>
                <a:spcPts val="0"/>
              </a:spcBef>
              <a:spcAft>
                <a:spcPts val="0"/>
              </a:spcAft>
              <a:buNone/>
            </a:pPr>
            <a:r>
              <a:rPr lang="en-US" dirty="0"/>
              <a:t>In essence, all instructions operate on some sort of stack. </a:t>
            </a:r>
          </a:p>
          <a:p>
            <a:pPr marL="0" lvl="0" indent="0" algn="l" rtl="0">
              <a:spcBef>
                <a:spcPts val="0"/>
              </a:spcBef>
              <a:spcAft>
                <a:spcPts val="0"/>
              </a:spcAft>
              <a:buNone/>
            </a:pPr>
            <a:r>
              <a:rPr lang="en-US" dirty="0"/>
              <a:t>An operation such as “add” takes the two top-most elements from the stack, adds them together, and pushes the result back on the stack.</a:t>
            </a:r>
          </a:p>
          <a:p>
            <a:pPr marL="0" lvl="0" indent="0" algn="l" rtl="0">
              <a:spcBef>
                <a:spcPts val="0"/>
              </a:spcBef>
              <a:spcAft>
                <a:spcPts val="0"/>
              </a:spcAft>
              <a:buNone/>
            </a:pPr>
            <a:r>
              <a:rPr lang="en-US" dirty="0"/>
              <a:t>With Bitcoin’s bytecode we saw something similar but with more sophisticated data types.</a:t>
            </a:r>
          </a:p>
          <a:p>
            <a:pPr marL="0" lvl="0" indent="0" algn="l" rtl="0">
              <a:spcBef>
                <a:spcPts val="0"/>
              </a:spcBef>
              <a:spcAft>
                <a:spcPts val="0"/>
              </a:spcAft>
              <a:buNone/>
            </a:pPr>
            <a:r>
              <a:rPr lang="en-US" dirty="0"/>
              <a:t>For instance, there were operations used to push and to compare signatures.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One last remark on </a:t>
            </a:r>
            <a:r>
              <a:rPr lang="en-US" dirty="0" err="1"/>
              <a:t>wasm</a:t>
            </a:r>
            <a:r>
              <a:rPr lang="en-US" dirty="0"/>
              <a:t>: Despite its name, </a:t>
            </a:r>
            <a:r>
              <a:rPr lang="en-US" dirty="0" err="1"/>
              <a:t>wasm</a:t>
            </a:r>
            <a:r>
              <a:rPr lang="en-US" dirty="0"/>
              <a:t> is not directly tied to the web.</a:t>
            </a:r>
          </a:p>
          <a:p>
            <a:pPr marL="0" lvl="0" indent="0" algn="l" rtl="0">
              <a:spcBef>
                <a:spcPts val="0"/>
              </a:spcBef>
              <a:spcAft>
                <a:spcPts val="0"/>
              </a:spcAft>
              <a:buNone/>
            </a:pPr>
            <a:r>
              <a:rPr lang="en-US" dirty="0"/>
              <a:t>All major browsers ship with </a:t>
            </a:r>
            <a:r>
              <a:rPr lang="en-US" dirty="0" err="1"/>
              <a:t>wasm</a:t>
            </a:r>
            <a:r>
              <a:rPr lang="en-US" dirty="0"/>
              <a:t> runtimes which are used by compute-intensive web applications such as Photoshop Web or Figma, but there are also standalone </a:t>
            </a:r>
            <a:r>
              <a:rPr lang="en-US" dirty="0" err="1"/>
              <a:t>wasm</a:t>
            </a:r>
            <a:r>
              <a:rPr lang="en-US" dirty="0"/>
              <a:t> runtimes that run on the server.</a:t>
            </a:r>
          </a:p>
          <a:p>
            <a:pPr marL="0" lvl="0" indent="0" algn="l" rtl="0">
              <a:spcBef>
                <a:spcPts val="0"/>
              </a:spcBef>
              <a:spcAft>
                <a:spcPts val="0"/>
              </a:spcAft>
              <a:buNone/>
            </a:pPr>
            <a:r>
              <a:rPr lang="en-US" dirty="0"/>
              <a:t>Cloudflare Workers (PaaS/</a:t>
            </a:r>
            <a:r>
              <a:rPr lang="en-US" dirty="0" err="1"/>
              <a:t>FaaS</a:t>
            </a:r>
            <a:r>
              <a:rPr lang="en-US" dirty="0"/>
              <a:t> platform on the edge), for instance, only runs </a:t>
            </a:r>
            <a:r>
              <a:rPr lang="en-US" dirty="0" err="1"/>
              <a:t>wasm</a:t>
            </a:r>
            <a:r>
              <a:rPr lang="en-US" dirty="0"/>
              <a:t> binaries.</a:t>
            </a:r>
          </a:p>
        </p:txBody>
      </p:sp>
    </p:spTree>
    <p:extLst>
      <p:ext uri="{BB962C8B-B14F-4D97-AF65-F5344CB8AC3E}">
        <p14:creationId xmlns:p14="http://schemas.microsoft.com/office/powerpoint/2010/main" val="351169661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a:extLst>
            <a:ext uri="{FF2B5EF4-FFF2-40B4-BE49-F238E27FC236}">
              <a16:creationId xmlns:a16="http://schemas.microsoft.com/office/drawing/2014/main" id="{607CEA14-3254-DDFF-3D15-CA8C3E3D9B4A}"/>
            </a:ext>
          </a:extLst>
        </p:cNvPr>
        <p:cNvGrpSpPr/>
        <p:nvPr/>
      </p:nvGrpSpPr>
      <p:grpSpPr>
        <a:xfrm>
          <a:off x="0" y="0"/>
          <a:ext cx="0" cy="0"/>
          <a:chOff x="0" y="0"/>
          <a:chExt cx="0" cy="0"/>
        </a:xfrm>
      </p:grpSpPr>
      <p:sp>
        <p:nvSpPr>
          <p:cNvPr id="277" name="Google Shape;277;SLIDES_API1570426560_0:notes">
            <a:extLst>
              <a:ext uri="{FF2B5EF4-FFF2-40B4-BE49-F238E27FC236}">
                <a16:creationId xmlns:a16="http://schemas.microsoft.com/office/drawing/2014/main" id="{D61A002F-741A-0ACF-3306-3B06AAFF6F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SLIDES_API1570426560_0:notes">
            <a:extLst>
              <a:ext uri="{FF2B5EF4-FFF2-40B4-BE49-F238E27FC236}">
                <a16:creationId xmlns:a16="http://schemas.microsoft.com/office/drawing/2014/main" id="{E1043914-11BE-DA54-0BFB-C6DFBD82E3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869529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SLIDES_API33078084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SLIDES_API33078084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123487cc3e_0_5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123487cc3e_0_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15ef6734a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315ef6734a2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SLIDES_API1621942522_1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SLIDES_API1621942522_1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Chain-</a:t>
            </a:r>
            <a:r>
              <a:rPr lang="de-DE" dirty="0" err="1"/>
              <a:t>key</a:t>
            </a:r>
            <a:r>
              <a:rPr lang="de-DE" dirty="0"/>
              <a:t> </a:t>
            </a:r>
            <a:r>
              <a:rPr lang="de-DE" dirty="0" err="1"/>
              <a:t>cryptography</a:t>
            </a:r>
            <a:r>
              <a:rPr lang="de-DE" dirty="0"/>
              <a:t> </a:t>
            </a:r>
            <a:r>
              <a:rPr lang="de-DE" dirty="0" err="1"/>
              <a:t>as</a:t>
            </a:r>
            <a:r>
              <a:rPr lang="de-DE" dirty="0"/>
              <a:t> a </a:t>
            </a:r>
            <a:r>
              <a:rPr lang="de-DE" dirty="0" err="1"/>
              <a:t>collective</a:t>
            </a:r>
            <a:r>
              <a:rPr lang="de-DE" dirty="0"/>
              <a:t> </a:t>
            </a:r>
            <a:r>
              <a:rPr lang="de-DE" dirty="0" err="1"/>
              <a:t>term</a:t>
            </a:r>
            <a:r>
              <a:rPr lang="de-DE" dirty="0"/>
              <a:t> </a:t>
            </a:r>
            <a:r>
              <a:rPr lang="de-DE" dirty="0" err="1"/>
              <a:t>for</a:t>
            </a:r>
            <a:r>
              <a:rPr lang="de-DE" dirty="0"/>
              <a:t> a </a:t>
            </a:r>
            <a:r>
              <a:rPr lang="de-DE" dirty="0" err="1"/>
              <a:t>set</a:t>
            </a:r>
            <a:r>
              <a:rPr lang="de-DE" dirty="0"/>
              <a:t> </a:t>
            </a:r>
            <a:r>
              <a:rPr lang="de-DE" dirty="0" err="1"/>
              <a:t>of</a:t>
            </a:r>
            <a:r>
              <a:rPr lang="de-DE" dirty="0"/>
              <a:t> </a:t>
            </a:r>
            <a:r>
              <a:rPr lang="de-DE" dirty="0" err="1"/>
              <a:t>protocols</a:t>
            </a:r>
            <a:r>
              <a:rPr lang="de-DE" dirty="0"/>
              <a:t>:</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50"/>
        <p:cNvGrpSpPr/>
        <p:nvPr/>
      </p:nvGrpSpPr>
      <p:grpSpPr>
        <a:xfrm>
          <a:off x="0" y="0"/>
          <a:ext cx="0" cy="0"/>
          <a:chOff x="0" y="0"/>
          <a:chExt cx="0" cy="0"/>
        </a:xfrm>
      </p:grpSpPr>
      <p:sp>
        <p:nvSpPr>
          <p:cNvPr id="51" name="Google Shape;51;p13"/>
          <p:cNvSpPr txBox="1">
            <a:spLocks noGrp="1"/>
          </p:cNvSpPr>
          <p:nvPr>
            <p:ph type="ctrTitle"/>
          </p:nvPr>
        </p:nvSpPr>
        <p:spPr>
          <a:xfrm>
            <a:off x="1029150" y="1563750"/>
            <a:ext cx="5715000" cy="2016000"/>
          </a:xfrm>
          <a:prstGeom prst="rect">
            <a:avLst/>
          </a:prstGeom>
        </p:spPr>
        <p:txBody>
          <a:bodyPr spcFirstLastPara="1" wrap="square" lIns="91425" tIns="91425" rIns="91425" bIns="91425" anchor="ctr" anchorCtr="0">
            <a:normAutofit/>
          </a:bodyPr>
          <a:lstStyle>
            <a:lvl1pPr lvl="0">
              <a:spcBef>
                <a:spcPts val="0"/>
              </a:spcBef>
              <a:spcAft>
                <a:spcPts val="0"/>
              </a:spcAft>
              <a:buSzPts val="4000"/>
              <a:buFont typeface="Hanken Grotesk"/>
              <a:buNone/>
              <a:defRPr sz="4000" b="1">
                <a:latin typeface="Hanken Grotesk"/>
                <a:ea typeface="Hanken Grotesk"/>
                <a:cs typeface="Hanken Grotesk"/>
                <a:sym typeface="Hanken Grotesk"/>
              </a:defRPr>
            </a:lvl1pPr>
            <a:lvl2pPr lvl="1" algn="ctr">
              <a:spcBef>
                <a:spcPts val="0"/>
              </a:spcBef>
              <a:spcAft>
                <a:spcPts val="0"/>
              </a:spcAft>
              <a:buSzPts val="4000"/>
              <a:buFont typeface="Hanken Grotesk"/>
              <a:buNone/>
              <a:defRPr sz="4000" b="1">
                <a:latin typeface="Hanken Grotesk"/>
                <a:ea typeface="Hanken Grotesk"/>
                <a:cs typeface="Hanken Grotesk"/>
                <a:sym typeface="Hanken Grotesk"/>
              </a:defRPr>
            </a:lvl2pPr>
            <a:lvl3pPr lvl="2" algn="ctr">
              <a:spcBef>
                <a:spcPts val="0"/>
              </a:spcBef>
              <a:spcAft>
                <a:spcPts val="0"/>
              </a:spcAft>
              <a:buSzPts val="4000"/>
              <a:buFont typeface="Hanken Grotesk"/>
              <a:buNone/>
              <a:defRPr sz="4000" b="1">
                <a:latin typeface="Hanken Grotesk"/>
                <a:ea typeface="Hanken Grotesk"/>
                <a:cs typeface="Hanken Grotesk"/>
                <a:sym typeface="Hanken Grotesk"/>
              </a:defRPr>
            </a:lvl3pPr>
            <a:lvl4pPr lvl="3" algn="ctr">
              <a:spcBef>
                <a:spcPts val="0"/>
              </a:spcBef>
              <a:spcAft>
                <a:spcPts val="0"/>
              </a:spcAft>
              <a:buSzPts val="4000"/>
              <a:buFont typeface="Hanken Grotesk"/>
              <a:buNone/>
              <a:defRPr sz="4000" b="1">
                <a:latin typeface="Hanken Grotesk"/>
                <a:ea typeface="Hanken Grotesk"/>
                <a:cs typeface="Hanken Grotesk"/>
                <a:sym typeface="Hanken Grotesk"/>
              </a:defRPr>
            </a:lvl4pPr>
            <a:lvl5pPr lvl="4" algn="ctr">
              <a:spcBef>
                <a:spcPts val="0"/>
              </a:spcBef>
              <a:spcAft>
                <a:spcPts val="0"/>
              </a:spcAft>
              <a:buSzPts val="4000"/>
              <a:buFont typeface="Hanken Grotesk"/>
              <a:buNone/>
              <a:defRPr sz="4000" b="1">
                <a:latin typeface="Hanken Grotesk"/>
                <a:ea typeface="Hanken Grotesk"/>
                <a:cs typeface="Hanken Grotesk"/>
                <a:sym typeface="Hanken Grotesk"/>
              </a:defRPr>
            </a:lvl5pPr>
            <a:lvl6pPr lvl="5" algn="ctr">
              <a:spcBef>
                <a:spcPts val="0"/>
              </a:spcBef>
              <a:spcAft>
                <a:spcPts val="0"/>
              </a:spcAft>
              <a:buSzPts val="4000"/>
              <a:buFont typeface="Hanken Grotesk"/>
              <a:buNone/>
              <a:defRPr sz="4000" b="1">
                <a:latin typeface="Hanken Grotesk"/>
                <a:ea typeface="Hanken Grotesk"/>
                <a:cs typeface="Hanken Grotesk"/>
                <a:sym typeface="Hanken Grotesk"/>
              </a:defRPr>
            </a:lvl6pPr>
            <a:lvl7pPr lvl="6" algn="ctr">
              <a:spcBef>
                <a:spcPts val="0"/>
              </a:spcBef>
              <a:spcAft>
                <a:spcPts val="0"/>
              </a:spcAft>
              <a:buSzPts val="4000"/>
              <a:buFont typeface="Hanken Grotesk"/>
              <a:buNone/>
              <a:defRPr sz="4000" b="1">
                <a:latin typeface="Hanken Grotesk"/>
                <a:ea typeface="Hanken Grotesk"/>
                <a:cs typeface="Hanken Grotesk"/>
                <a:sym typeface="Hanken Grotesk"/>
              </a:defRPr>
            </a:lvl7pPr>
            <a:lvl8pPr lvl="7" algn="ctr">
              <a:spcBef>
                <a:spcPts val="0"/>
              </a:spcBef>
              <a:spcAft>
                <a:spcPts val="0"/>
              </a:spcAft>
              <a:buSzPts val="4000"/>
              <a:buFont typeface="Hanken Grotesk"/>
              <a:buNone/>
              <a:defRPr sz="4000" b="1">
                <a:latin typeface="Hanken Grotesk"/>
                <a:ea typeface="Hanken Grotesk"/>
                <a:cs typeface="Hanken Grotesk"/>
                <a:sym typeface="Hanken Grotesk"/>
              </a:defRPr>
            </a:lvl8pPr>
            <a:lvl9pPr lvl="8" algn="ctr">
              <a:spcBef>
                <a:spcPts val="0"/>
              </a:spcBef>
              <a:spcAft>
                <a:spcPts val="0"/>
              </a:spcAft>
              <a:buSzPts val="4000"/>
              <a:buFont typeface="Hanken Grotesk"/>
              <a:buNone/>
              <a:defRPr sz="4000" b="1">
                <a:latin typeface="Hanken Grotesk"/>
                <a:ea typeface="Hanken Grotesk"/>
                <a:cs typeface="Hanken Grotesk"/>
                <a:sym typeface="Hanken Grotesk"/>
              </a:defRPr>
            </a:lvl9pPr>
          </a:lstStyle>
          <a:p>
            <a:endParaRPr/>
          </a:p>
        </p:txBody>
      </p:sp>
      <p:sp>
        <p:nvSpPr>
          <p:cNvPr id="52" name="Google Shape;52;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1620">
          <p15:clr>
            <a:srgbClr val="E46962"/>
          </p15:clr>
        </p15:guide>
        <p15:guide id="2" pos="432">
          <p15:clr>
            <a:srgbClr val="E4696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1">
  <p:cSld name="CUSTOM_2">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a:endParaRPr/>
          </a:p>
        </p:txBody>
      </p:sp>
      <p:sp>
        <p:nvSpPr>
          <p:cNvPr id="55" name="Google Shape;55;p14"/>
          <p:cNvSpPr txBox="1">
            <a:spLocks noGrp="1"/>
          </p:cNvSpPr>
          <p:nvPr>
            <p:ph type="body" idx="1"/>
          </p:nvPr>
        </p:nvSpPr>
        <p:spPr>
          <a:xfrm>
            <a:off x="457200" y="1140000"/>
            <a:ext cx="4114800" cy="3429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30200">
              <a:spcBef>
                <a:spcPts val="1000"/>
              </a:spcBef>
              <a:spcAft>
                <a:spcPts val="0"/>
              </a:spcAft>
              <a:buClr>
                <a:schemeClr val="dk1"/>
              </a:buClr>
              <a:buSzPts val="1600"/>
              <a:buChar char="○"/>
              <a:defRPr sz="1600">
                <a:solidFill>
                  <a:schemeClr val="dk1"/>
                </a:solidFill>
              </a:defRPr>
            </a:lvl2pPr>
            <a:lvl3pPr marL="1371600" lvl="2" indent="-330200">
              <a:spcBef>
                <a:spcPts val="1000"/>
              </a:spcBef>
              <a:spcAft>
                <a:spcPts val="0"/>
              </a:spcAft>
              <a:buClr>
                <a:schemeClr val="dk1"/>
              </a:buClr>
              <a:buSzPts val="1600"/>
              <a:buChar char="■"/>
              <a:defRPr sz="1600">
                <a:solidFill>
                  <a:schemeClr val="dk1"/>
                </a:solidFill>
              </a:defRPr>
            </a:lvl3pPr>
            <a:lvl4pPr marL="1828800" lvl="3" indent="-330200">
              <a:spcBef>
                <a:spcPts val="1000"/>
              </a:spcBef>
              <a:spcAft>
                <a:spcPts val="0"/>
              </a:spcAft>
              <a:buClr>
                <a:schemeClr val="dk1"/>
              </a:buClr>
              <a:buSzPts val="1600"/>
              <a:buChar char="●"/>
              <a:defRPr sz="1600">
                <a:solidFill>
                  <a:schemeClr val="dk1"/>
                </a:solidFill>
              </a:defRPr>
            </a:lvl4pPr>
            <a:lvl5pPr marL="2286000" lvl="4" indent="-330200">
              <a:spcBef>
                <a:spcPts val="1000"/>
              </a:spcBef>
              <a:spcAft>
                <a:spcPts val="0"/>
              </a:spcAft>
              <a:buClr>
                <a:schemeClr val="dk1"/>
              </a:buClr>
              <a:buSzPts val="1600"/>
              <a:buChar char="○"/>
              <a:defRPr sz="1600">
                <a:solidFill>
                  <a:schemeClr val="dk1"/>
                </a:solidFill>
              </a:defRPr>
            </a:lvl5pPr>
            <a:lvl6pPr marL="2743200" lvl="5" indent="-330200">
              <a:spcBef>
                <a:spcPts val="1000"/>
              </a:spcBef>
              <a:spcAft>
                <a:spcPts val="0"/>
              </a:spcAft>
              <a:buClr>
                <a:schemeClr val="dk1"/>
              </a:buClr>
              <a:buSzPts val="1600"/>
              <a:buChar char="■"/>
              <a:defRPr sz="1600">
                <a:solidFill>
                  <a:schemeClr val="dk1"/>
                </a:solidFill>
              </a:defRPr>
            </a:lvl6pPr>
            <a:lvl7pPr marL="3200400" lvl="6" indent="-330200">
              <a:spcBef>
                <a:spcPts val="1000"/>
              </a:spcBef>
              <a:spcAft>
                <a:spcPts val="0"/>
              </a:spcAft>
              <a:buClr>
                <a:schemeClr val="dk1"/>
              </a:buClr>
              <a:buSzPts val="1600"/>
              <a:buChar char="●"/>
              <a:defRPr sz="1600">
                <a:solidFill>
                  <a:schemeClr val="dk1"/>
                </a:solidFill>
              </a:defRPr>
            </a:lvl7pPr>
            <a:lvl8pPr marL="3657600" lvl="7" indent="-330200">
              <a:spcBef>
                <a:spcPts val="1000"/>
              </a:spcBef>
              <a:spcAft>
                <a:spcPts val="0"/>
              </a:spcAft>
              <a:buClr>
                <a:schemeClr val="dk1"/>
              </a:buClr>
              <a:buSzPts val="1600"/>
              <a:buChar char="○"/>
              <a:defRPr sz="1600">
                <a:solidFill>
                  <a:schemeClr val="dk1"/>
                </a:solidFill>
              </a:defRPr>
            </a:lvl8pPr>
            <a:lvl9pPr marL="4114800" lvl="8" indent="-330200">
              <a:spcBef>
                <a:spcPts val="1000"/>
              </a:spcBef>
              <a:spcAft>
                <a:spcPts val="1000"/>
              </a:spcAft>
              <a:buClr>
                <a:schemeClr val="dk1"/>
              </a:buClr>
              <a:buSzPts val="1600"/>
              <a:buChar char="■"/>
              <a:defRPr sz="1600">
                <a:solidFill>
                  <a:schemeClr val="dk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section-3 1">
  <p:cSld name="CUSTOM_3_2_1_1_1_1_1_1_1">
    <p:bg>
      <p:bgPr>
        <a:solidFill>
          <a:schemeClr val="lt2"/>
        </a:solidFill>
        <a:effectLst/>
      </p:bgPr>
    </p:bg>
    <p:spTree>
      <p:nvGrpSpPr>
        <p:cNvPr id="1" name="Shape 56"/>
        <p:cNvGrpSpPr/>
        <p:nvPr/>
      </p:nvGrpSpPr>
      <p:grpSpPr>
        <a:xfrm>
          <a:off x="0" y="0"/>
          <a:ext cx="0" cy="0"/>
          <a:chOff x="0" y="0"/>
          <a:chExt cx="0" cy="0"/>
        </a:xfrm>
      </p:grpSpPr>
      <p:sp>
        <p:nvSpPr>
          <p:cNvPr id="57" name="Google Shape;57;p15"/>
          <p:cNvSpPr txBox="1">
            <a:spLocks noGrp="1"/>
          </p:cNvSpPr>
          <p:nvPr>
            <p:ph type="title"/>
          </p:nvPr>
        </p:nvSpPr>
        <p:spPr>
          <a:xfrm>
            <a:off x="457200" y="446825"/>
            <a:ext cx="8229600" cy="5691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a:endParaRPr/>
          </a:p>
        </p:txBody>
      </p:sp>
      <p:sp>
        <p:nvSpPr>
          <p:cNvPr id="58" name="Google Shape;58;p15"/>
          <p:cNvSpPr txBox="1">
            <a:spLocks noGrp="1"/>
          </p:cNvSpPr>
          <p:nvPr>
            <p:ph type="subTitle" idx="1"/>
          </p:nvPr>
        </p:nvSpPr>
        <p:spPr>
          <a:xfrm>
            <a:off x="457200" y="1289150"/>
            <a:ext cx="21423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a:endParaRPr/>
          </a:p>
        </p:txBody>
      </p:sp>
      <p:sp>
        <p:nvSpPr>
          <p:cNvPr id="59" name="Google Shape;59;p15"/>
          <p:cNvSpPr txBox="1">
            <a:spLocks noGrp="1"/>
          </p:cNvSpPr>
          <p:nvPr>
            <p:ph type="body" idx="2"/>
          </p:nvPr>
        </p:nvSpPr>
        <p:spPr>
          <a:xfrm>
            <a:off x="2749850" y="1289125"/>
            <a:ext cx="5937000" cy="986100"/>
          </a:xfrm>
          <a:prstGeom prst="rect">
            <a:avLst/>
          </a:prstGeom>
          <a:noFill/>
          <a:ln>
            <a:noFill/>
          </a:ln>
        </p:spPr>
        <p:txBody>
          <a:bodyPr spcFirstLastPara="1" wrap="square" lIns="91425" tIns="91425" rIns="91425" bIns="91425" anchor="ctr" anchorCtr="0">
            <a:normAutofit/>
          </a:bodyPr>
          <a:lstStyle>
            <a:lvl1pPr marL="457200" lvl="0" indent="-298450">
              <a:spcBef>
                <a:spcPts val="0"/>
              </a:spcBef>
              <a:spcAft>
                <a:spcPts val="0"/>
              </a:spcAft>
              <a:buClr>
                <a:schemeClr val="dk1"/>
              </a:buClr>
              <a:buSzPts val="1100"/>
              <a:buChar char="•"/>
              <a:defRPr sz="1100">
                <a:solidFill>
                  <a:schemeClr val="dk1"/>
                </a:solidFill>
              </a:defRPr>
            </a:lvl1pPr>
            <a:lvl2pPr marL="914400" lvl="1" indent="-298450">
              <a:spcBef>
                <a:spcPts val="1000"/>
              </a:spcBef>
              <a:spcAft>
                <a:spcPts val="0"/>
              </a:spcAft>
              <a:buClr>
                <a:schemeClr val="dk1"/>
              </a:buClr>
              <a:buSzPts val="1100"/>
              <a:buChar char="○"/>
              <a:defRPr sz="1100">
                <a:solidFill>
                  <a:schemeClr val="dk1"/>
                </a:solidFill>
              </a:defRPr>
            </a:lvl2pPr>
            <a:lvl3pPr marL="1371600" lvl="2" indent="-298450">
              <a:spcBef>
                <a:spcPts val="1000"/>
              </a:spcBef>
              <a:spcAft>
                <a:spcPts val="0"/>
              </a:spcAft>
              <a:buClr>
                <a:schemeClr val="dk1"/>
              </a:buClr>
              <a:buSzPts val="1100"/>
              <a:buChar char="■"/>
              <a:defRPr sz="1100">
                <a:solidFill>
                  <a:schemeClr val="dk1"/>
                </a:solidFill>
              </a:defRPr>
            </a:lvl3pPr>
            <a:lvl4pPr marL="1828800" lvl="3" indent="-298450">
              <a:spcBef>
                <a:spcPts val="1000"/>
              </a:spcBef>
              <a:spcAft>
                <a:spcPts val="0"/>
              </a:spcAft>
              <a:buClr>
                <a:schemeClr val="dk1"/>
              </a:buClr>
              <a:buSzPts val="1100"/>
              <a:buChar char="●"/>
              <a:defRPr sz="1100">
                <a:solidFill>
                  <a:schemeClr val="dk1"/>
                </a:solidFill>
              </a:defRPr>
            </a:lvl4pPr>
            <a:lvl5pPr marL="2286000" lvl="4" indent="-298450">
              <a:spcBef>
                <a:spcPts val="1000"/>
              </a:spcBef>
              <a:spcAft>
                <a:spcPts val="0"/>
              </a:spcAft>
              <a:buClr>
                <a:schemeClr val="dk1"/>
              </a:buClr>
              <a:buSzPts val="1100"/>
              <a:buChar char="○"/>
              <a:defRPr sz="1100">
                <a:solidFill>
                  <a:schemeClr val="dk1"/>
                </a:solidFill>
              </a:defRPr>
            </a:lvl5pPr>
            <a:lvl6pPr marL="2743200" lvl="5" indent="-298450">
              <a:spcBef>
                <a:spcPts val="1000"/>
              </a:spcBef>
              <a:spcAft>
                <a:spcPts val="0"/>
              </a:spcAft>
              <a:buClr>
                <a:schemeClr val="dk1"/>
              </a:buClr>
              <a:buSzPts val="1100"/>
              <a:buChar char="■"/>
              <a:defRPr sz="1100">
                <a:solidFill>
                  <a:schemeClr val="dk1"/>
                </a:solidFill>
              </a:defRPr>
            </a:lvl6pPr>
            <a:lvl7pPr marL="3200400" lvl="6" indent="-298450">
              <a:spcBef>
                <a:spcPts val="1000"/>
              </a:spcBef>
              <a:spcAft>
                <a:spcPts val="0"/>
              </a:spcAft>
              <a:buClr>
                <a:schemeClr val="dk1"/>
              </a:buClr>
              <a:buSzPts val="1100"/>
              <a:buChar char="●"/>
              <a:defRPr sz="1100">
                <a:solidFill>
                  <a:schemeClr val="dk1"/>
                </a:solidFill>
              </a:defRPr>
            </a:lvl7pPr>
            <a:lvl8pPr marL="3657600" lvl="7" indent="-298450">
              <a:spcBef>
                <a:spcPts val="1000"/>
              </a:spcBef>
              <a:spcAft>
                <a:spcPts val="0"/>
              </a:spcAft>
              <a:buClr>
                <a:schemeClr val="dk1"/>
              </a:buClr>
              <a:buSzPts val="1100"/>
              <a:buChar char="○"/>
              <a:defRPr sz="1100">
                <a:solidFill>
                  <a:schemeClr val="dk1"/>
                </a:solidFill>
              </a:defRPr>
            </a:lvl8pPr>
            <a:lvl9pPr marL="4114800" lvl="8" indent="-298450">
              <a:spcBef>
                <a:spcPts val="1000"/>
              </a:spcBef>
              <a:spcAft>
                <a:spcPts val="1000"/>
              </a:spcAft>
              <a:buClr>
                <a:schemeClr val="dk1"/>
              </a:buClr>
              <a:buSzPts val="1100"/>
              <a:buChar char="■"/>
              <a:defRPr sz="1100">
                <a:solidFill>
                  <a:schemeClr val="dk1"/>
                </a:solidFill>
              </a:defRPr>
            </a:lvl9pPr>
          </a:lstStyle>
          <a:p>
            <a:endParaRPr/>
          </a:p>
        </p:txBody>
      </p:sp>
      <p:sp>
        <p:nvSpPr>
          <p:cNvPr id="60" name="Google Shape;60;p15"/>
          <p:cNvSpPr txBox="1">
            <a:spLocks noGrp="1"/>
          </p:cNvSpPr>
          <p:nvPr>
            <p:ph type="subTitle" idx="3"/>
          </p:nvPr>
        </p:nvSpPr>
        <p:spPr>
          <a:xfrm>
            <a:off x="457200" y="2397150"/>
            <a:ext cx="21423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a:endParaRPr/>
          </a:p>
        </p:txBody>
      </p:sp>
      <p:sp>
        <p:nvSpPr>
          <p:cNvPr id="61" name="Google Shape;61;p15"/>
          <p:cNvSpPr txBox="1">
            <a:spLocks noGrp="1"/>
          </p:cNvSpPr>
          <p:nvPr>
            <p:ph type="body" idx="4"/>
          </p:nvPr>
        </p:nvSpPr>
        <p:spPr>
          <a:xfrm>
            <a:off x="2749800" y="3506400"/>
            <a:ext cx="5937000" cy="986100"/>
          </a:xfrm>
          <a:prstGeom prst="rect">
            <a:avLst/>
          </a:prstGeom>
          <a:noFill/>
          <a:ln>
            <a:noFill/>
          </a:ln>
        </p:spPr>
        <p:txBody>
          <a:bodyPr spcFirstLastPara="1" wrap="square" lIns="91425" tIns="91425" rIns="91425" bIns="91425" anchor="ctr" anchorCtr="0">
            <a:normAutofit/>
          </a:bodyPr>
          <a:lstStyle>
            <a:lvl1pPr marL="457200" lvl="0" indent="-298450">
              <a:spcBef>
                <a:spcPts val="0"/>
              </a:spcBef>
              <a:spcAft>
                <a:spcPts val="0"/>
              </a:spcAft>
              <a:buClr>
                <a:schemeClr val="dk1"/>
              </a:buClr>
              <a:buSzPts val="1100"/>
              <a:buChar char="•"/>
              <a:defRPr sz="1100">
                <a:solidFill>
                  <a:schemeClr val="dk1"/>
                </a:solidFill>
              </a:defRPr>
            </a:lvl1pPr>
            <a:lvl2pPr marL="914400" lvl="1" indent="-298450">
              <a:spcBef>
                <a:spcPts val="1000"/>
              </a:spcBef>
              <a:spcAft>
                <a:spcPts val="0"/>
              </a:spcAft>
              <a:buClr>
                <a:schemeClr val="dk1"/>
              </a:buClr>
              <a:buSzPts val="1100"/>
              <a:buChar char="○"/>
              <a:defRPr sz="1100">
                <a:solidFill>
                  <a:schemeClr val="dk1"/>
                </a:solidFill>
              </a:defRPr>
            </a:lvl2pPr>
            <a:lvl3pPr marL="1371600" lvl="2" indent="-298450">
              <a:spcBef>
                <a:spcPts val="1000"/>
              </a:spcBef>
              <a:spcAft>
                <a:spcPts val="0"/>
              </a:spcAft>
              <a:buClr>
                <a:schemeClr val="dk1"/>
              </a:buClr>
              <a:buSzPts val="1100"/>
              <a:buChar char="■"/>
              <a:defRPr sz="1100">
                <a:solidFill>
                  <a:schemeClr val="dk1"/>
                </a:solidFill>
              </a:defRPr>
            </a:lvl3pPr>
            <a:lvl4pPr marL="1828800" lvl="3" indent="-298450">
              <a:spcBef>
                <a:spcPts val="1000"/>
              </a:spcBef>
              <a:spcAft>
                <a:spcPts val="0"/>
              </a:spcAft>
              <a:buClr>
                <a:schemeClr val="dk1"/>
              </a:buClr>
              <a:buSzPts val="1100"/>
              <a:buChar char="●"/>
              <a:defRPr sz="1100">
                <a:solidFill>
                  <a:schemeClr val="dk1"/>
                </a:solidFill>
              </a:defRPr>
            </a:lvl4pPr>
            <a:lvl5pPr marL="2286000" lvl="4" indent="-298450">
              <a:spcBef>
                <a:spcPts val="1000"/>
              </a:spcBef>
              <a:spcAft>
                <a:spcPts val="0"/>
              </a:spcAft>
              <a:buClr>
                <a:schemeClr val="dk1"/>
              </a:buClr>
              <a:buSzPts val="1100"/>
              <a:buChar char="○"/>
              <a:defRPr sz="1100">
                <a:solidFill>
                  <a:schemeClr val="dk1"/>
                </a:solidFill>
              </a:defRPr>
            </a:lvl5pPr>
            <a:lvl6pPr marL="2743200" lvl="5" indent="-298450">
              <a:spcBef>
                <a:spcPts val="1000"/>
              </a:spcBef>
              <a:spcAft>
                <a:spcPts val="0"/>
              </a:spcAft>
              <a:buClr>
                <a:schemeClr val="dk1"/>
              </a:buClr>
              <a:buSzPts val="1100"/>
              <a:buChar char="■"/>
              <a:defRPr sz="1100">
                <a:solidFill>
                  <a:schemeClr val="dk1"/>
                </a:solidFill>
              </a:defRPr>
            </a:lvl6pPr>
            <a:lvl7pPr marL="3200400" lvl="6" indent="-298450">
              <a:spcBef>
                <a:spcPts val="1000"/>
              </a:spcBef>
              <a:spcAft>
                <a:spcPts val="0"/>
              </a:spcAft>
              <a:buClr>
                <a:schemeClr val="dk1"/>
              </a:buClr>
              <a:buSzPts val="1100"/>
              <a:buChar char="●"/>
              <a:defRPr sz="1100">
                <a:solidFill>
                  <a:schemeClr val="dk1"/>
                </a:solidFill>
              </a:defRPr>
            </a:lvl7pPr>
            <a:lvl8pPr marL="3657600" lvl="7" indent="-298450">
              <a:spcBef>
                <a:spcPts val="1000"/>
              </a:spcBef>
              <a:spcAft>
                <a:spcPts val="0"/>
              </a:spcAft>
              <a:buClr>
                <a:schemeClr val="dk1"/>
              </a:buClr>
              <a:buSzPts val="1100"/>
              <a:buChar char="○"/>
              <a:defRPr sz="1100">
                <a:solidFill>
                  <a:schemeClr val="dk1"/>
                </a:solidFill>
              </a:defRPr>
            </a:lvl8pPr>
            <a:lvl9pPr marL="4114800" lvl="8" indent="-298450">
              <a:spcBef>
                <a:spcPts val="1000"/>
              </a:spcBef>
              <a:spcAft>
                <a:spcPts val="1000"/>
              </a:spcAft>
              <a:buClr>
                <a:schemeClr val="dk1"/>
              </a:buClr>
              <a:buSzPts val="1100"/>
              <a:buChar char="■"/>
              <a:defRPr sz="1100">
                <a:solidFill>
                  <a:schemeClr val="dk1"/>
                </a:solidFill>
              </a:defRPr>
            </a:lvl9pPr>
          </a:lstStyle>
          <a:p>
            <a:endParaRPr/>
          </a:p>
        </p:txBody>
      </p:sp>
      <p:sp>
        <p:nvSpPr>
          <p:cNvPr id="62" name="Google Shape;62;p15"/>
          <p:cNvSpPr txBox="1">
            <a:spLocks noGrp="1"/>
          </p:cNvSpPr>
          <p:nvPr>
            <p:ph type="body" idx="5"/>
          </p:nvPr>
        </p:nvSpPr>
        <p:spPr>
          <a:xfrm>
            <a:off x="2749800" y="2397775"/>
            <a:ext cx="5937000" cy="986100"/>
          </a:xfrm>
          <a:prstGeom prst="rect">
            <a:avLst/>
          </a:prstGeom>
          <a:noFill/>
          <a:ln>
            <a:noFill/>
          </a:ln>
        </p:spPr>
        <p:txBody>
          <a:bodyPr spcFirstLastPara="1" wrap="square" lIns="91425" tIns="91425" rIns="91425" bIns="91425" anchor="ctr" anchorCtr="0">
            <a:normAutofit/>
          </a:bodyPr>
          <a:lstStyle>
            <a:lvl1pPr marL="457200" lvl="0" indent="-298450">
              <a:spcBef>
                <a:spcPts val="0"/>
              </a:spcBef>
              <a:spcAft>
                <a:spcPts val="0"/>
              </a:spcAft>
              <a:buClr>
                <a:schemeClr val="dk1"/>
              </a:buClr>
              <a:buSzPts val="1100"/>
              <a:buChar char="•"/>
              <a:defRPr sz="1100">
                <a:solidFill>
                  <a:schemeClr val="dk1"/>
                </a:solidFill>
              </a:defRPr>
            </a:lvl1pPr>
            <a:lvl2pPr marL="914400" lvl="1" indent="-298450">
              <a:spcBef>
                <a:spcPts val="1000"/>
              </a:spcBef>
              <a:spcAft>
                <a:spcPts val="0"/>
              </a:spcAft>
              <a:buClr>
                <a:schemeClr val="dk1"/>
              </a:buClr>
              <a:buSzPts val="1100"/>
              <a:buChar char="○"/>
              <a:defRPr sz="1100">
                <a:solidFill>
                  <a:schemeClr val="dk1"/>
                </a:solidFill>
              </a:defRPr>
            </a:lvl2pPr>
            <a:lvl3pPr marL="1371600" lvl="2" indent="-298450">
              <a:spcBef>
                <a:spcPts val="1000"/>
              </a:spcBef>
              <a:spcAft>
                <a:spcPts val="0"/>
              </a:spcAft>
              <a:buClr>
                <a:schemeClr val="dk1"/>
              </a:buClr>
              <a:buSzPts val="1100"/>
              <a:buChar char="■"/>
              <a:defRPr sz="1100">
                <a:solidFill>
                  <a:schemeClr val="dk1"/>
                </a:solidFill>
              </a:defRPr>
            </a:lvl3pPr>
            <a:lvl4pPr marL="1828800" lvl="3" indent="-298450">
              <a:spcBef>
                <a:spcPts val="1000"/>
              </a:spcBef>
              <a:spcAft>
                <a:spcPts val="0"/>
              </a:spcAft>
              <a:buClr>
                <a:schemeClr val="dk1"/>
              </a:buClr>
              <a:buSzPts val="1100"/>
              <a:buChar char="●"/>
              <a:defRPr sz="1100">
                <a:solidFill>
                  <a:schemeClr val="dk1"/>
                </a:solidFill>
              </a:defRPr>
            </a:lvl4pPr>
            <a:lvl5pPr marL="2286000" lvl="4" indent="-298450">
              <a:spcBef>
                <a:spcPts val="1000"/>
              </a:spcBef>
              <a:spcAft>
                <a:spcPts val="0"/>
              </a:spcAft>
              <a:buClr>
                <a:schemeClr val="dk1"/>
              </a:buClr>
              <a:buSzPts val="1100"/>
              <a:buChar char="○"/>
              <a:defRPr sz="1100">
                <a:solidFill>
                  <a:schemeClr val="dk1"/>
                </a:solidFill>
              </a:defRPr>
            </a:lvl5pPr>
            <a:lvl6pPr marL="2743200" lvl="5" indent="-298450">
              <a:spcBef>
                <a:spcPts val="1000"/>
              </a:spcBef>
              <a:spcAft>
                <a:spcPts val="0"/>
              </a:spcAft>
              <a:buClr>
                <a:schemeClr val="dk1"/>
              </a:buClr>
              <a:buSzPts val="1100"/>
              <a:buChar char="■"/>
              <a:defRPr sz="1100">
                <a:solidFill>
                  <a:schemeClr val="dk1"/>
                </a:solidFill>
              </a:defRPr>
            </a:lvl6pPr>
            <a:lvl7pPr marL="3200400" lvl="6" indent="-298450">
              <a:spcBef>
                <a:spcPts val="1000"/>
              </a:spcBef>
              <a:spcAft>
                <a:spcPts val="0"/>
              </a:spcAft>
              <a:buClr>
                <a:schemeClr val="dk1"/>
              </a:buClr>
              <a:buSzPts val="1100"/>
              <a:buChar char="●"/>
              <a:defRPr sz="1100">
                <a:solidFill>
                  <a:schemeClr val="dk1"/>
                </a:solidFill>
              </a:defRPr>
            </a:lvl7pPr>
            <a:lvl8pPr marL="3657600" lvl="7" indent="-298450">
              <a:spcBef>
                <a:spcPts val="1000"/>
              </a:spcBef>
              <a:spcAft>
                <a:spcPts val="0"/>
              </a:spcAft>
              <a:buClr>
                <a:schemeClr val="dk1"/>
              </a:buClr>
              <a:buSzPts val="1100"/>
              <a:buChar char="○"/>
              <a:defRPr sz="1100">
                <a:solidFill>
                  <a:schemeClr val="dk1"/>
                </a:solidFill>
              </a:defRPr>
            </a:lvl8pPr>
            <a:lvl9pPr marL="4114800" lvl="8" indent="-298450">
              <a:spcBef>
                <a:spcPts val="1000"/>
              </a:spcBef>
              <a:spcAft>
                <a:spcPts val="1000"/>
              </a:spcAft>
              <a:buClr>
                <a:schemeClr val="dk1"/>
              </a:buClr>
              <a:buSzPts val="1100"/>
              <a:buChar char="■"/>
              <a:defRPr sz="1100">
                <a:solidFill>
                  <a:schemeClr val="dk1"/>
                </a:solidFill>
              </a:defRPr>
            </a:lvl9pPr>
          </a:lstStyle>
          <a:p>
            <a:endParaRPr/>
          </a:p>
        </p:txBody>
      </p:sp>
      <p:sp>
        <p:nvSpPr>
          <p:cNvPr id="63" name="Google Shape;63;p15"/>
          <p:cNvSpPr txBox="1">
            <a:spLocks noGrp="1"/>
          </p:cNvSpPr>
          <p:nvPr>
            <p:ph type="subTitle" idx="6"/>
          </p:nvPr>
        </p:nvSpPr>
        <p:spPr>
          <a:xfrm>
            <a:off x="457200" y="3505150"/>
            <a:ext cx="21423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section-1">
  <p:cSld name="CUSTOM_3_2_1_1_1_1">
    <p:bg>
      <p:bgPr>
        <a:solidFill>
          <a:schemeClr val="lt2"/>
        </a:solidFill>
        <a:effectLst/>
      </p:bgPr>
    </p:bg>
    <p:spTree>
      <p:nvGrpSpPr>
        <p:cNvPr id="1" name="Shape 64"/>
        <p:cNvGrpSpPr/>
        <p:nvPr/>
      </p:nvGrpSpPr>
      <p:grpSpPr>
        <a:xfrm>
          <a:off x="0" y="0"/>
          <a:ext cx="0" cy="0"/>
          <a:chOff x="0" y="0"/>
          <a:chExt cx="0" cy="0"/>
        </a:xfrm>
      </p:grpSpPr>
      <p:sp>
        <p:nvSpPr>
          <p:cNvPr id="65" name="Google Shape;65;p16"/>
          <p:cNvSpPr txBox="1">
            <a:spLocks noGrp="1"/>
          </p:cNvSpPr>
          <p:nvPr>
            <p:ph type="body" idx="1"/>
          </p:nvPr>
        </p:nvSpPr>
        <p:spPr>
          <a:xfrm>
            <a:off x="457200" y="1902000"/>
            <a:ext cx="2606100" cy="2670000"/>
          </a:xfrm>
          <a:prstGeom prst="rect">
            <a:avLst/>
          </a:prstGeom>
          <a:noFill/>
          <a:ln>
            <a:noFill/>
          </a:ln>
        </p:spPr>
        <p:txBody>
          <a:bodyPr spcFirstLastPara="1" wrap="square" lIns="137150" tIns="182875" rIns="137150" bIns="91425" anchor="t"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66" name="Google Shape;66;p16"/>
          <p:cNvSpPr txBox="1">
            <a:spLocks noGrp="1"/>
          </p:cNvSpPr>
          <p:nvPr>
            <p:ph type="body" idx="2"/>
          </p:nvPr>
        </p:nvSpPr>
        <p:spPr>
          <a:xfrm>
            <a:off x="3237075" y="1901900"/>
            <a:ext cx="2606100" cy="2670000"/>
          </a:xfrm>
          <a:prstGeom prst="rect">
            <a:avLst/>
          </a:prstGeom>
          <a:noFill/>
          <a:ln>
            <a:noFill/>
          </a:ln>
        </p:spPr>
        <p:txBody>
          <a:bodyPr spcFirstLastPara="1" wrap="square" lIns="137150" tIns="182875" rIns="137150" bIns="91425" anchor="t"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67" name="Google Shape;67;p16"/>
          <p:cNvSpPr txBox="1">
            <a:spLocks noGrp="1"/>
          </p:cNvSpPr>
          <p:nvPr>
            <p:ph type="body" idx="3"/>
          </p:nvPr>
        </p:nvSpPr>
        <p:spPr>
          <a:xfrm>
            <a:off x="6016800" y="1902000"/>
            <a:ext cx="2606100" cy="2670000"/>
          </a:xfrm>
          <a:prstGeom prst="rect">
            <a:avLst/>
          </a:prstGeom>
          <a:noFill/>
          <a:ln>
            <a:noFill/>
          </a:ln>
        </p:spPr>
        <p:txBody>
          <a:bodyPr spcFirstLastPara="1" wrap="square" lIns="137150" tIns="182875" rIns="137150" bIns="91425" anchor="t"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68" name="Google Shape;68;p16"/>
          <p:cNvSpPr txBox="1">
            <a:spLocks noGrp="1"/>
          </p:cNvSpPr>
          <p:nvPr>
            <p:ph type="subTitle" idx="4"/>
          </p:nvPr>
        </p:nvSpPr>
        <p:spPr>
          <a:xfrm>
            <a:off x="457200" y="1370125"/>
            <a:ext cx="2606100" cy="572700"/>
          </a:xfrm>
          <a:prstGeom prst="rect">
            <a:avLst/>
          </a:prstGeom>
        </p:spPr>
        <p:txBody>
          <a:bodyPr spcFirstLastPara="1" wrap="square" lIns="137150" tIns="182875" rIns="137150" bIns="91425" anchor="t"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16"/>
          <p:cNvSpPr txBox="1">
            <a:spLocks noGrp="1"/>
          </p:cNvSpPr>
          <p:nvPr>
            <p:ph type="subTitle" idx="5"/>
          </p:nvPr>
        </p:nvSpPr>
        <p:spPr>
          <a:xfrm>
            <a:off x="3237000" y="1370125"/>
            <a:ext cx="2606100" cy="572700"/>
          </a:xfrm>
          <a:prstGeom prst="rect">
            <a:avLst/>
          </a:prstGeom>
        </p:spPr>
        <p:txBody>
          <a:bodyPr spcFirstLastPara="1" wrap="square" lIns="137150" tIns="182875" rIns="137150" bIns="91425" anchor="t"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6"/>
          <p:cNvSpPr txBox="1">
            <a:spLocks noGrp="1"/>
          </p:cNvSpPr>
          <p:nvPr>
            <p:ph type="subTitle" idx="6"/>
          </p:nvPr>
        </p:nvSpPr>
        <p:spPr>
          <a:xfrm>
            <a:off x="6016800" y="1370125"/>
            <a:ext cx="2606100" cy="572700"/>
          </a:xfrm>
          <a:prstGeom prst="rect">
            <a:avLst/>
          </a:prstGeom>
        </p:spPr>
        <p:txBody>
          <a:bodyPr spcFirstLastPara="1" wrap="square" lIns="137150" tIns="182875" rIns="137150" bIns="91425" anchor="t"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16"/>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4-Sections">
  <p:cSld name="4-Sections">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457200" y="342900"/>
            <a:ext cx="8229600" cy="5943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4" name="Google Shape;74;p17"/>
          <p:cNvSpPr txBox="1">
            <a:spLocks noGrp="1"/>
          </p:cNvSpPr>
          <p:nvPr>
            <p:ph type="body" idx="1"/>
          </p:nvPr>
        </p:nvSpPr>
        <p:spPr>
          <a:xfrm>
            <a:off x="457200" y="1876096"/>
            <a:ext cx="1982100" cy="2817900"/>
          </a:xfrm>
          <a:prstGeom prst="rect">
            <a:avLst/>
          </a:prstGeom>
          <a:noFill/>
          <a:ln>
            <a:noFill/>
          </a:ln>
        </p:spPr>
        <p:txBody>
          <a:bodyPr spcFirstLastPara="1" wrap="square" lIns="68575" tIns="34275" rIns="68575" bIns="34275" anchor="t" anchorCtr="0">
            <a:normAutofit/>
          </a:bodyPr>
          <a:lstStyle>
            <a:lvl1pPr marL="457200" lvl="0" indent="-317500" algn="l">
              <a:lnSpc>
                <a:spcPct val="150000"/>
              </a:lnSpc>
              <a:spcBef>
                <a:spcPts val="900"/>
              </a:spcBef>
              <a:spcAft>
                <a:spcPts val="0"/>
              </a:spcAft>
              <a:buClr>
                <a:schemeClr val="dk1"/>
              </a:buClr>
              <a:buSzPts val="1400"/>
              <a:buChar char="●"/>
              <a:defRPr/>
            </a:lvl1pPr>
            <a:lvl2pPr marL="914400" lvl="1" indent="-317500" algn="l">
              <a:lnSpc>
                <a:spcPct val="150000"/>
              </a:lnSpc>
              <a:spcBef>
                <a:spcPts val="1200"/>
              </a:spcBef>
              <a:spcAft>
                <a:spcPts val="0"/>
              </a:spcAft>
              <a:buClr>
                <a:schemeClr val="dk1"/>
              </a:buClr>
              <a:buSzPts val="1400"/>
              <a:buChar char="○"/>
              <a:defRPr/>
            </a:lvl2pPr>
            <a:lvl3pPr marL="1371600" lvl="2" indent="-317500" algn="l">
              <a:lnSpc>
                <a:spcPct val="150000"/>
              </a:lnSpc>
              <a:spcBef>
                <a:spcPts val="1200"/>
              </a:spcBef>
              <a:spcAft>
                <a:spcPts val="0"/>
              </a:spcAft>
              <a:buClr>
                <a:schemeClr val="dk1"/>
              </a:buClr>
              <a:buSzPts val="1400"/>
              <a:buChar char="■"/>
              <a:defRPr/>
            </a:lvl3pPr>
            <a:lvl4pPr marL="1828800" lvl="3" indent="-317500" algn="l">
              <a:lnSpc>
                <a:spcPct val="150000"/>
              </a:lnSpc>
              <a:spcBef>
                <a:spcPts val="1200"/>
              </a:spcBef>
              <a:spcAft>
                <a:spcPts val="0"/>
              </a:spcAft>
              <a:buClr>
                <a:schemeClr val="dk1"/>
              </a:buClr>
              <a:buSzPts val="1400"/>
              <a:buChar char="●"/>
              <a:defRPr/>
            </a:lvl4pPr>
            <a:lvl5pPr marL="2286000" lvl="4" indent="-317500" algn="l">
              <a:lnSpc>
                <a:spcPct val="15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17"/>
          <p:cNvSpPr txBox="1">
            <a:spLocks noGrp="1"/>
          </p:cNvSpPr>
          <p:nvPr>
            <p:ph type="body" idx="2"/>
          </p:nvPr>
        </p:nvSpPr>
        <p:spPr>
          <a:xfrm>
            <a:off x="2539746" y="1876096"/>
            <a:ext cx="1982100" cy="2817900"/>
          </a:xfrm>
          <a:prstGeom prst="rect">
            <a:avLst/>
          </a:prstGeom>
          <a:noFill/>
          <a:ln>
            <a:noFill/>
          </a:ln>
        </p:spPr>
        <p:txBody>
          <a:bodyPr spcFirstLastPara="1" wrap="square" lIns="68575" tIns="34275" rIns="68575" bIns="34275" anchor="t" anchorCtr="0">
            <a:normAutofit/>
          </a:bodyPr>
          <a:lstStyle>
            <a:lvl1pPr marL="457200" lvl="0" indent="-317500" algn="l">
              <a:lnSpc>
                <a:spcPct val="150000"/>
              </a:lnSpc>
              <a:spcBef>
                <a:spcPts val="900"/>
              </a:spcBef>
              <a:spcAft>
                <a:spcPts val="0"/>
              </a:spcAft>
              <a:buClr>
                <a:schemeClr val="dk1"/>
              </a:buClr>
              <a:buSzPts val="1400"/>
              <a:buChar char="●"/>
              <a:defRPr/>
            </a:lvl1pPr>
            <a:lvl2pPr marL="914400" lvl="1" indent="-317500" algn="l">
              <a:lnSpc>
                <a:spcPct val="150000"/>
              </a:lnSpc>
              <a:spcBef>
                <a:spcPts val="1200"/>
              </a:spcBef>
              <a:spcAft>
                <a:spcPts val="0"/>
              </a:spcAft>
              <a:buClr>
                <a:schemeClr val="dk1"/>
              </a:buClr>
              <a:buSzPts val="1400"/>
              <a:buChar char="○"/>
              <a:defRPr/>
            </a:lvl2pPr>
            <a:lvl3pPr marL="1371600" lvl="2" indent="-317500" algn="l">
              <a:lnSpc>
                <a:spcPct val="150000"/>
              </a:lnSpc>
              <a:spcBef>
                <a:spcPts val="1200"/>
              </a:spcBef>
              <a:spcAft>
                <a:spcPts val="0"/>
              </a:spcAft>
              <a:buClr>
                <a:schemeClr val="dk1"/>
              </a:buClr>
              <a:buSzPts val="1400"/>
              <a:buChar char="■"/>
              <a:defRPr/>
            </a:lvl3pPr>
            <a:lvl4pPr marL="1828800" lvl="3" indent="-317500" algn="l">
              <a:lnSpc>
                <a:spcPct val="150000"/>
              </a:lnSpc>
              <a:spcBef>
                <a:spcPts val="1200"/>
              </a:spcBef>
              <a:spcAft>
                <a:spcPts val="0"/>
              </a:spcAft>
              <a:buClr>
                <a:schemeClr val="dk1"/>
              </a:buClr>
              <a:buSzPts val="1400"/>
              <a:buChar char="●"/>
              <a:defRPr/>
            </a:lvl4pPr>
            <a:lvl5pPr marL="2286000" lvl="4" indent="-317500" algn="l">
              <a:lnSpc>
                <a:spcPct val="15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6" name="Google Shape;76;p17"/>
          <p:cNvSpPr txBox="1">
            <a:spLocks noGrp="1"/>
          </p:cNvSpPr>
          <p:nvPr>
            <p:ph type="dt" idx="10"/>
          </p:nvPr>
        </p:nvSpPr>
        <p:spPr>
          <a:xfrm>
            <a:off x="457200" y="4800600"/>
            <a:ext cx="2229000" cy="2406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7"/>
          <p:cNvSpPr txBox="1">
            <a:spLocks noGrp="1"/>
          </p:cNvSpPr>
          <p:nvPr>
            <p:ph type="ftr" idx="11"/>
          </p:nvPr>
        </p:nvSpPr>
        <p:spPr>
          <a:xfrm>
            <a:off x="2775585" y="4800600"/>
            <a:ext cx="3592800" cy="2406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7"/>
          <p:cNvSpPr txBox="1">
            <a:spLocks noGrp="1"/>
          </p:cNvSpPr>
          <p:nvPr>
            <p:ph type="sldNum" idx="12"/>
          </p:nvPr>
        </p:nvSpPr>
        <p:spPr>
          <a:xfrm>
            <a:off x="6865620" y="4800600"/>
            <a:ext cx="1821300" cy="240600"/>
          </a:xfrm>
          <a:prstGeom prst="rect">
            <a:avLst/>
          </a:prstGeom>
          <a:noFill/>
          <a:ln>
            <a:noFill/>
          </a:ln>
        </p:spPr>
        <p:txBody>
          <a:bodyPr spcFirstLastPara="1" wrap="square" lIns="68575" tIns="34275" rIns="68575" bIns="34275" anchor="ctr" anchorCtr="0">
            <a:norm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79" name="Google Shape;79;p17"/>
          <p:cNvSpPr txBox="1">
            <a:spLocks noGrp="1"/>
          </p:cNvSpPr>
          <p:nvPr>
            <p:ph type="body" idx="3"/>
          </p:nvPr>
        </p:nvSpPr>
        <p:spPr>
          <a:xfrm>
            <a:off x="457200" y="1059180"/>
            <a:ext cx="1982100" cy="710100"/>
          </a:xfrm>
          <a:prstGeom prst="rect">
            <a:avLst/>
          </a:prstGeom>
          <a:noFill/>
          <a:ln>
            <a:noFill/>
          </a:ln>
        </p:spPr>
        <p:txBody>
          <a:bodyPr spcFirstLastPara="1" wrap="square" lIns="68575" tIns="34275" rIns="68575" bIns="34275" anchor="b" anchorCtr="0">
            <a:noAutofit/>
          </a:bodyPr>
          <a:lstStyle>
            <a:lvl1pPr marL="457200" lvl="0" indent="-228600" algn="l">
              <a:lnSpc>
                <a:spcPct val="100000"/>
              </a:lnSpc>
              <a:spcBef>
                <a:spcPts val="900"/>
              </a:spcBef>
              <a:spcAft>
                <a:spcPts val="0"/>
              </a:spcAft>
              <a:buClr>
                <a:schemeClr val="dk1"/>
              </a:buClr>
              <a:buSzPts val="1700"/>
              <a:buNone/>
              <a:defRPr sz="1700" b="1">
                <a:latin typeface="Libre Franklin Medium"/>
                <a:ea typeface="Libre Franklin Medium"/>
                <a:cs typeface="Libre Franklin Medium"/>
                <a:sym typeface="Libre Franklin Medium"/>
              </a:defRPr>
            </a:lvl1pPr>
            <a:lvl2pPr marL="914400" lvl="1" indent="-228600" algn="l">
              <a:lnSpc>
                <a:spcPct val="150000"/>
              </a:lnSpc>
              <a:spcBef>
                <a:spcPts val="1200"/>
              </a:spcBef>
              <a:spcAft>
                <a:spcPts val="0"/>
              </a:spcAft>
              <a:buClr>
                <a:schemeClr val="dk1"/>
              </a:buClr>
              <a:buSzPts val="1500"/>
              <a:buNone/>
              <a:defRPr sz="1500" b="1"/>
            </a:lvl2pPr>
            <a:lvl3pPr marL="1371600" lvl="2" indent="-228600" algn="l">
              <a:lnSpc>
                <a:spcPct val="150000"/>
              </a:lnSpc>
              <a:spcBef>
                <a:spcPts val="1200"/>
              </a:spcBef>
              <a:spcAft>
                <a:spcPts val="0"/>
              </a:spcAft>
              <a:buClr>
                <a:schemeClr val="dk1"/>
              </a:buClr>
              <a:buSzPts val="1400"/>
              <a:buNone/>
              <a:defRPr sz="1400" b="1"/>
            </a:lvl3pPr>
            <a:lvl4pPr marL="1828800" lvl="3" indent="-228600" algn="l">
              <a:lnSpc>
                <a:spcPct val="150000"/>
              </a:lnSpc>
              <a:spcBef>
                <a:spcPts val="1200"/>
              </a:spcBef>
              <a:spcAft>
                <a:spcPts val="0"/>
              </a:spcAft>
              <a:buClr>
                <a:schemeClr val="dk1"/>
              </a:buClr>
              <a:buSzPts val="1200"/>
              <a:buNone/>
              <a:defRPr sz="1200" b="1"/>
            </a:lvl4pPr>
            <a:lvl5pPr marL="2286000" lvl="4" indent="-228600" algn="l">
              <a:lnSpc>
                <a:spcPct val="150000"/>
              </a:lnSpc>
              <a:spcBef>
                <a:spcPts val="1200"/>
              </a:spcBef>
              <a:spcAft>
                <a:spcPts val="0"/>
              </a:spcAft>
              <a:buClr>
                <a:schemeClr val="dk1"/>
              </a:buClr>
              <a:buSzPts val="1200"/>
              <a:buNone/>
              <a:defRPr sz="1200" b="1"/>
            </a:lvl5pPr>
            <a:lvl6pPr marL="2743200" lvl="5" indent="-228600" algn="l">
              <a:lnSpc>
                <a:spcPct val="90000"/>
              </a:lnSpc>
              <a:spcBef>
                <a:spcPts val="1200"/>
              </a:spcBef>
              <a:spcAft>
                <a:spcPts val="0"/>
              </a:spcAft>
              <a:buClr>
                <a:schemeClr val="dk1"/>
              </a:buClr>
              <a:buSzPts val="1200"/>
              <a:buNone/>
              <a:defRPr sz="1200" b="1"/>
            </a:lvl6pPr>
            <a:lvl7pPr marL="3200400" lvl="6" indent="-228600" algn="l">
              <a:lnSpc>
                <a:spcPct val="90000"/>
              </a:lnSpc>
              <a:spcBef>
                <a:spcPts val="1200"/>
              </a:spcBef>
              <a:spcAft>
                <a:spcPts val="0"/>
              </a:spcAft>
              <a:buClr>
                <a:schemeClr val="dk1"/>
              </a:buClr>
              <a:buSzPts val="1200"/>
              <a:buNone/>
              <a:defRPr sz="1200" b="1"/>
            </a:lvl7pPr>
            <a:lvl8pPr marL="3657600" lvl="7" indent="-228600" algn="l">
              <a:lnSpc>
                <a:spcPct val="90000"/>
              </a:lnSpc>
              <a:spcBef>
                <a:spcPts val="1200"/>
              </a:spcBef>
              <a:spcAft>
                <a:spcPts val="0"/>
              </a:spcAft>
              <a:buClr>
                <a:schemeClr val="dk1"/>
              </a:buClr>
              <a:buSzPts val="1200"/>
              <a:buNone/>
              <a:defRPr sz="1200" b="1"/>
            </a:lvl8pPr>
            <a:lvl9pPr marL="4114800" lvl="8" indent="-228600" algn="l">
              <a:lnSpc>
                <a:spcPct val="90000"/>
              </a:lnSpc>
              <a:spcBef>
                <a:spcPts val="1200"/>
              </a:spcBef>
              <a:spcAft>
                <a:spcPts val="1200"/>
              </a:spcAft>
              <a:buClr>
                <a:schemeClr val="dk1"/>
              </a:buClr>
              <a:buSzPts val="1200"/>
              <a:buNone/>
              <a:defRPr sz="1200" b="1"/>
            </a:lvl9pPr>
          </a:lstStyle>
          <a:p>
            <a:endParaRPr/>
          </a:p>
        </p:txBody>
      </p:sp>
      <p:sp>
        <p:nvSpPr>
          <p:cNvPr id="80" name="Google Shape;80;p17"/>
          <p:cNvSpPr txBox="1">
            <a:spLocks noGrp="1"/>
          </p:cNvSpPr>
          <p:nvPr>
            <p:ph type="body" idx="4"/>
          </p:nvPr>
        </p:nvSpPr>
        <p:spPr>
          <a:xfrm>
            <a:off x="2539746" y="1059180"/>
            <a:ext cx="1982100" cy="710100"/>
          </a:xfrm>
          <a:prstGeom prst="rect">
            <a:avLst/>
          </a:prstGeom>
          <a:noFill/>
          <a:ln>
            <a:noFill/>
          </a:ln>
        </p:spPr>
        <p:txBody>
          <a:bodyPr spcFirstLastPara="1" wrap="square" lIns="68575" tIns="34275" rIns="68575" bIns="34275" anchor="b" anchorCtr="0">
            <a:noAutofit/>
          </a:bodyPr>
          <a:lstStyle>
            <a:lvl1pPr marL="457200" lvl="0" indent="-228600" algn="l">
              <a:lnSpc>
                <a:spcPct val="100000"/>
              </a:lnSpc>
              <a:spcBef>
                <a:spcPts val="900"/>
              </a:spcBef>
              <a:spcAft>
                <a:spcPts val="0"/>
              </a:spcAft>
              <a:buClr>
                <a:schemeClr val="dk1"/>
              </a:buClr>
              <a:buSzPts val="1700"/>
              <a:buNone/>
              <a:defRPr sz="1700" b="1">
                <a:latin typeface="Libre Franklin Medium"/>
                <a:ea typeface="Libre Franklin Medium"/>
                <a:cs typeface="Libre Franklin Medium"/>
                <a:sym typeface="Libre Franklin Medium"/>
              </a:defRPr>
            </a:lvl1pPr>
            <a:lvl2pPr marL="914400" lvl="1" indent="-228600" algn="l">
              <a:lnSpc>
                <a:spcPct val="150000"/>
              </a:lnSpc>
              <a:spcBef>
                <a:spcPts val="1200"/>
              </a:spcBef>
              <a:spcAft>
                <a:spcPts val="0"/>
              </a:spcAft>
              <a:buClr>
                <a:schemeClr val="dk1"/>
              </a:buClr>
              <a:buSzPts val="1500"/>
              <a:buNone/>
              <a:defRPr sz="1500" b="1"/>
            </a:lvl2pPr>
            <a:lvl3pPr marL="1371600" lvl="2" indent="-228600" algn="l">
              <a:lnSpc>
                <a:spcPct val="150000"/>
              </a:lnSpc>
              <a:spcBef>
                <a:spcPts val="1200"/>
              </a:spcBef>
              <a:spcAft>
                <a:spcPts val="0"/>
              </a:spcAft>
              <a:buClr>
                <a:schemeClr val="dk1"/>
              </a:buClr>
              <a:buSzPts val="1400"/>
              <a:buNone/>
              <a:defRPr sz="1400" b="1"/>
            </a:lvl3pPr>
            <a:lvl4pPr marL="1828800" lvl="3" indent="-228600" algn="l">
              <a:lnSpc>
                <a:spcPct val="150000"/>
              </a:lnSpc>
              <a:spcBef>
                <a:spcPts val="1200"/>
              </a:spcBef>
              <a:spcAft>
                <a:spcPts val="0"/>
              </a:spcAft>
              <a:buClr>
                <a:schemeClr val="dk1"/>
              </a:buClr>
              <a:buSzPts val="1200"/>
              <a:buNone/>
              <a:defRPr sz="1200" b="1"/>
            </a:lvl4pPr>
            <a:lvl5pPr marL="2286000" lvl="4" indent="-228600" algn="l">
              <a:lnSpc>
                <a:spcPct val="150000"/>
              </a:lnSpc>
              <a:spcBef>
                <a:spcPts val="1200"/>
              </a:spcBef>
              <a:spcAft>
                <a:spcPts val="0"/>
              </a:spcAft>
              <a:buClr>
                <a:schemeClr val="dk1"/>
              </a:buClr>
              <a:buSzPts val="1200"/>
              <a:buNone/>
              <a:defRPr sz="1200" b="1"/>
            </a:lvl5pPr>
            <a:lvl6pPr marL="2743200" lvl="5" indent="-228600" algn="l">
              <a:lnSpc>
                <a:spcPct val="90000"/>
              </a:lnSpc>
              <a:spcBef>
                <a:spcPts val="1200"/>
              </a:spcBef>
              <a:spcAft>
                <a:spcPts val="0"/>
              </a:spcAft>
              <a:buClr>
                <a:schemeClr val="dk1"/>
              </a:buClr>
              <a:buSzPts val="1200"/>
              <a:buNone/>
              <a:defRPr sz="1200" b="1"/>
            </a:lvl6pPr>
            <a:lvl7pPr marL="3200400" lvl="6" indent="-228600" algn="l">
              <a:lnSpc>
                <a:spcPct val="90000"/>
              </a:lnSpc>
              <a:spcBef>
                <a:spcPts val="1200"/>
              </a:spcBef>
              <a:spcAft>
                <a:spcPts val="0"/>
              </a:spcAft>
              <a:buClr>
                <a:schemeClr val="dk1"/>
              </a:buClr>
              <a:buSzPts val="1200"/>
              <a:buNone/>
              <a:defRPr sz="1200" b="1"/>
            </a:lvl7pPr>
            <a:lvl8pPr marL="3657600" lvl="7" indent="-228600" algn="l">
              <a:lnSpc>
                <a:spcPct val="90000"/>
              </a:lnSpc>
              <a:spcBef>
                <a:spcPts val="1200"/>
              </a:spcBef>
              <a:spcAft>
                <a:spcPts val="0"/>
              </a:spcAft>
              <a:buClr>
                <a:schemeClr val="dk1"/>
              </a:buClr>
              <a:buSzPts val="1200"/>
              <a:buNone/>
              <a:defRPr sz="1200" b="1"/>
            </a:lvl8pPr>
            <a:lvl9pPr marL="4114800" lvl="8" indent="-228600" algn="l">
              <a:lnSpc>
                <a:spcPct val="90000"/>
              </a:lnSpc>
              <a:spcBef>
                <a:spcPts val="1200"/>
              </a:spcBef>
              <a:spcAft>
                <a:spcPts val="1200"/>
              </a:spcAft>
              <a:buClr>
                <a:schemeClr val="dk1"/>
              </a:buClr>
              <a:buSzPts val="1200"/>
              <a:buNone/>
              <a:defRPr sz="1200" b="1"/>
            </a:lvl9pPr>
          </a:lstStyle>
          <a:p>
            <a:endParaRPr/>
          </a:p>
        </p:txBody>
      </p:sp>
      <p:sp>
        <p:nvSpPr>
          <p:cNvPr id="81" name="Google Shape;81;p17"/>
          <p:cNvSpPr txBox="1">
            <a:spLocks noGrp="1"/>
          </p:cNvSpPr>
          <p:nvPr>
            <p:ph type="body" idx="5"/>
          </p:nvPr>
        </p:nvSpPr>
        <p:spPr>
          <a:xfrm>
            <a:off x="4622292" y="1876096"/>
            <a:ext cx="1982100" cy="2817900"/>
          </a:xfrm>
          <a:prstGeom prst="rect">
            <a:avLst/>
          </a:prstGeom>
          <a:noFill/>
          <a:ln>
            <a:noFill/>
          </a:ln>
        </p:spPr>
        <p:txBody>
          <a:bodyPr spcFirstLastPara="1" wrap="square" lIns="68575" tIns="34275" rIns="68575" bIns="34275" anchor="t" anchorCtr="0">
            <a:normAutofit/>
          </a:bodyPr>
          <a:lstStyle>
            <a:lvl1pPr marL="457200" lvl="0" indent="-317500" algn="l">
              <a:lnSpc>
                <a:spcPct val="150000"/>
              </a:lnSpc>
              <a:spcBef>
                <a:spcPts val="900"/>
              </a:spcBef>
              <a:spcAft>
                <a:spcPts val="0"/>
              </a:spcAft>
              <a:buClr>
                <a:schemeClr val="dk1"/>
              </a:buClr>
              <a:buSzPts val="1400"/>
              <a:buChar char="●"/>
              <a:defRPr/>
            </a:lvl1pPr>
            <a:lvl2pPr marL="914400" lvl="1" indent="-317500" algn="l">
              <a:lnSpc>
                <a:spcPct val="150000"/>
              </a:lnSpc>
              <a:spcBef>
                <a:spcPts val="1200"/>
              </a:spcBef>
              <a:spcAft>
                <a:spcPts val="0"/>
              </a:spcAft>
              <a:buClr>
                <a:schemeClr val="dk1"/>
              </a:buClr>
              <a:buSzPts val="1400"/>
              <a:buChar char="○"/>
              <a:defRPr/>
            </a:lvl2pPr>
            <a:lvl3pPr marL="1371600" lvl="2" indent="-317500" algn="l">
              <a:lnSpc>
                <a:spcPct val="150000"/>
              </a:lnSpc>
              <a:spcBef>
                <a:spcPts val="1200"/>
              </a:spcBef>
              <a:spcAft>
                <a:spcPts val="0"/>
              </a:spcAft>
              <a:buClr>
                <a:schemeClr val="dk1"/>
              </a:buClr>
              <a:buSzPts val="1400"/>
              <a:buChar char="■"/>
              <a:defRPr/>
            </a:lvl3pPr>
            <a:lvl4pPr marL="1828800" lvl="3" indent="-317500" algn="l">
              <a:lnSpc>
                <a:spcPct val="150000"/>
              </a:lnSpc>
              <a:spcBef>
                <a:spcPts val="1200"/>
              </a:spcBef>
              <a:spcAft>
                <a:spcPts val="0"/>
              </a:spcAft>
              <a:buClr>
                <a:schemeClr val="dk1"/>
              </a:buClr>
              <a:buSzPts val="1400"/>
              <a:buChar char="●"/>
              <a:defRPr/>
            </a:lvl4pPr>
            <a:lvl5pPr marL="2286000" lvl="4" indent="-317500" algn="l">
              <a:lnSpc>
                <a:spcPct val="15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82" name="Google Shape;82;p17"/>
          <p:cNvSpPr txBox="1">
            <a:spLocks noGrp="1"/>
          </p:cNvSpPr>
          <p:nvPr>
            <p:ph type="body" idx="6"/>
          </p:nvPr>
        </p:nvSpPr>
        <p:spPr>
          <a:xfrm>
            <a:off x="6704838" y="1877673"/>
            <a:ext cx="1982100" cy="2817900"/>
          </a:xfrm>
          <a:prstGeom prst="rect">
            <a:avLst/>
          </a:prstGeom>
          <a:noFill/>
          <a:ln>
            <a:noFill/>
          </a:ln>
        </p:spPr>
        <p:txBody>
          <a:bodyPr spcFirstLastPara="1" wrap="square" lIns="68575" tIns="34275" rIns="68575" bIns="34275" anchor="t" anchorCtr="0">
            <a:normAutofit/>
          </a:bodyPr>
          <a:lstStyle>
            <a:lvl1pPr marL="457200" lvl="0" indent="-317500" algn="l">
              <a:lnSpc>
                <a:spcPct val="150000"/>
              </a:lnSpc>
              <a:spcBef>
                <a:spcPts val="900"/>
              </a:spcBef>
              <a:spcAft>
                <a:spcPts val="0"/>
              </a:spcAft>
              <a:buClr>
                <a:schemeClr val="dk1"/>
              </a:buClr>
              <a:buSzPts val="1400"/>
              <a:buChar char="●"/>
              <a:defRPr/>
            </a:lvl1pPr>
            <a:lvl2pPr marL="914400" lvl="1" indent="-317500" algn="l">
              <a:lnSpc>
                <a:spcPct val="150000"/>
              </a:lnSpc>
              <a:spcBef>
                <a:spcPts val="1200"/>
              </a:spcBef>
              <a:spcAft>
                <a:spcPts val="0"/>
              </a:spcAft>
              <a:buClr>
                <a:schemeClr val="dk1"/>
              </a:buClr>
              <a:buSzPts val="1400"/>
              <a:buChar char="○"/>
              <a:defRPr/>
            </a:lvl2pPr>
            <a:lvl3pPr marL="1371600" lvl="2" indent="-317500" algn="l">
              <a:lnSpc>
                <a:spcPct val="150000"/>
              </a:lnSpc>
              <a:spcBef>
                <a:spcPts val="1200"/>
              </a:spcBef>
              <a:spcAft>
                <a:spcPts val="0"/>
              </a:spcAft>
              <a:buClr>
                <a:schemeClr val="dk1"/>
              </a:buClr>
              <a:buSzPts val="1400"/>
              <a:buChar char="■"/>
              <a:defRPr/>
            </a:lvl3pPr>
            <a:lvl4pPr marL="1828800" lvl="3" indent="-317500" algn="l">
              <a:lnSpc>
                <a:spcPct val="150000"/>
              </a:lnSpc>
              <a:spcBef>
                <a:spcPts val="1200"/>
              </a:spcBef>
              <a:spcAft>
                <a:spcPts val="0"/>
              </a:spcAft>
              <a:buClr>
                <a:schemeClr val="dk1"/>
              </a:buClr>
              <a:buSzPts val="1400"/>
              <a:buChar char="●"/>
              <a:defRPr/>
            </a:lvl4pPr>
            <a:lvl5pPr marL="2286000" lvl="4" indent="-317500" algn="l">
              <a:lnSpc>
                <a:spcPct val="15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83" name="Google Shape;83;p17"/>
          <p:cNvSpPr txBox="1">
            <a:spLocks noGrp="1"/>
          </p:cNvSpPr>
          <p:nvPr>
            <p:ph type="body" idx="7"/>
          </p:nvPr>
        </p:nvSpPr>
        <p:spPr>
          <a:xfrm>
            <a:off x="4622292" y="1059180"/>
            <a:ext cx="1982100" cy="710100"/>
          </a:xfrm>
          <a:prstGeom prst="rect">
            <a:avLst/>
          </a:prstGeom>
          <a:noFill/>
          <a:ln>
            <a:noFill/>
          </a:ln>
        </p:spPr>
        <p:txBody>
          <a:bodyPr spcFirstLastPara="1" wrap="square" lIns="68575" tIns="34275" rIns="68575" bIns="34275" anchor="b" anchorCtr="0">
            <a:noAutofit/>
          </a:bodyPr>
          <a:lstStyle>
            <a:lvl1pPr marL="457200" lvl="0" indent="-228600" algn="l">
              <a:lnSpc>
                <a:spcPct val="100000"/>
              </a:lnSpc>
              <a:spcBef>
                <a:spcPts val="900"/>
              </a:spcBef>
              <a:spcAft>
                <a:spcPts val="0"/>
              </a:spcAft>
              <a:buClr>
                <a:schemeClr val="dk1"/>
              </a:buClr>
              <a:buSzPts val="1700"/>
              <a:buNone/>
              <a:defRPr sz="1700" b="1">
                <a:latin typeface="Libre Franklin Medium"/>
                <a:ea typeface="Libre Franklin Medium"/>
                <a:cs typeface="Libre Franklin Medium"/>
                <a:sym typeface="Libre Franklin Medium"/>
              </a:defRPr>
            </a:lvl1pPr>
            <a:lvl2pPr marL="914400" lvl="1" indent="-228600" algn="l">
              <a:lnSpc>
                <a:spcPct val="150000"/>
              </a:lnSpc>
              <a:spcBef>
                <a:spcPts val="1200"/>
              </a:spcBef>
              <a:spcAft>
                <a:spcPts val="0"/>
              </a:spcAft>
              <a:buClr>
                <a:schemeClr val="dk1"/>
              </a:buClr>
              <a:buSzPts val="1500"/>
              <a:buNone/>
              <a:defRPr sz="1500" b="1"/>
            </a:lvl2pPr>
            <a:lvl3pPr marL="1371600" lvl="2" indent="-228600" algn="l">
              <a:lnSpc>
                <a:spcPct val="150000"/>
              </a:lnSpc>
              <a:spcBef>
                <a:spcPts val="1200"/>
              </a:spcBef>
              <a:spcAft>
                <a:spcPts val="0"/>
              </a:spcAft>
              <a:buClr>
                <a:schemeClr val="dk1"/>
              </a:buClr>
              <a:buSzPts val="1400"/>
              <a:buNone/>
              <a:defRPr sz="1400" b="1"/>
            </a:lvl3pPr>
            <a:lvl4pPr marL="1828800" lvl="3" indent="-228600" algn="l">
              <a:lnSpc>
                <a:spcPct val="150000"/>
              </a:lnSpc>
              <a:spcBef>
                <a:spcPts val="1200"/>
              </a:spcBef>
              <a:spcAft>
                <a:spcPts val="0"/>
              </a:spcAft>
              <a:buClr>
                <a:schemeClr val="dk1"/>
              </a:buClr>
              <a:buSzPts val="1200"/>
              <a:buNone/>
              <a:defRPr sz="1200" b="1"/>
            </a:lvl4pPr>
            <a:lvl5pPr marL="2286000" lvl="4" indent="-228600" algn="l">
              <a:lnSpc>
                <a:spcPct val="150000"/>
              </a:lnSpc>
              <a:spcBef>
                <a:spcPts val="1200"/>
              </a:spcBef>
              <a:spcAft>
                <a:spcPts val="0"/>
              </a:spcAft>
              <a:buClr>
                <a:schemeClr val="dk1"/>
              </a:buClr>
              <a:buSzPts val="1200"/>
              <a:buNone/>
              <a:defRPr sz="1200" b="1"/>
            </a:lvl5pPr>
            <a:lvl6pPr marL="2743200" lvl="5" indent="-228600" algn="l">
              <a:lnSpc>
                <a:spcPct val="90000"/>
              </a:lnSpc>
              <a:spcBef>
                <a:spcPts val="1200"/>
              </a:spcBef>
              <a:spcAft>
                <a:spcPts val="0"/>
              </a:spcAft>
              <a:buClr>
                <a:schemeClr val="dk1"/>
              </a:buClr>
              <a:buSzPts val="1200"/>
              <a:buNone/>
              <a:defRPr sz="1200" b="1"/>
            </a:lvl6pPr>
            <a:lvl7pPr marL="3200400" lvl="6" indent="-228600" algn="l">
              <a:lnSpc>
                <a:spcPct val="90000"/>
              </a:lnSpc>
              <a:spcBef>
                <a:spcPts val="1200"/>
              </a:spcBef>
              <a:spcAft>
                <a:spcPts val="0"/>
              </a:spcAft>
              <a:buClr>
                <a:schemeClr val="dk1"/>
              </a:buClr>
              <a:buSzPts val="1200"/>
              <a:buNone/>
              <a:defRPr sz="1200" b="1"/>
            </a:lvl7pPr>
            <a:lvl8pPr marL="3657600" lvl="7" indent="-228600" algn="l">
              <a:lnSpc>
                <a:spcPct val="90000"/>
              </a:lnSpc>
              <a:spcBef>
                <a:spcPts val="1200"/>
              </a:spcBef>
              <a:spcAft>
                <a:spcPts val="0"/>
              </a:spcAft>
              <a:buClr>
                <a:schemeClr val="dk1"/>
              </a:buClr>
              <a:buSzPts val="1200"/>
              <a:buNone/>
              <a:defRPr sz="1200" b="1"/>
            </a:lvl8pPr>
            <a:lvl9pPr marL="4114800" lvl="8" indent="-228600" algn="l">
              <a:lnSpc>
                <a:spcPct val="90000"/>
              </a:lnSpc>
              <a:spcBef>
                <a:spcPts val="1200"/>
              </a:spcBef>
              <a:spcAft>
                <a:spcPts val="1200"/>
              </a:spcAft>
              <a:buClr>
                <a:schemeClr val="dk1"/>
              </a:buClr>
              <a:buSzPts val="1200"/>
              <a:buNone/>
              <a:defRPr sz="1200" b="1"/>
            </a:lvl9pPr>
          </a:lstStyle>
          <a:p>
            <a:endParaRPr/>
          </a:p>
        </p:txBody>
      </p:sp>
      <p:sp>
        <p:nvSpPr>
          <p:cNvPr id="84" name="Google Shape;84;p17"/>
          <p:cNvSpPr txBox="1">
            <a:spLocks noGrp="1"/>
          </p:cNvSpPr>
          <p:nvPr>
            <p:ph type="body" idx="8"/>
          </p:nvPr>
        </p:nvSpPr>
        <p:spPr>
          <a:xfrm>
            <a:off x="6704838" y="1059180"/>
            <a:ext cx="1982100" cy="710100"/>
          </a:xfrm>
          <a:prstGeom prst="rect">
            <a:avLst/>
          </a:prstGeom>
          <a:noFill/>
          <a:ln>
            <a:noFill/>
          </a:ln>
        </p:spPr>
        <p:txBody>
          <a:bodyPr spcFirstLastPara="1" wrap="square" lIns="68575" tIns="34275" rIns="68575" bIns="34275" anchor="b" anchorCtr="0">
            <a:noAutofit/>
          </a:bodyPr>
          <a:lstStyle>
            <a:lvl1pPr marL="457200" lvl="0" indent="-228600" algn="l">
              <a:lnSpc>
                <a:spcPct val="100000"/>
              </a:lnSpc>
              <a:spcBef>
                <a:spcPts val="900"/>
              </a:spcBef>
              <a:spcAft>
                <a:spcPts val="0"/>
              </a:spcAft>
              <a:buClr>
                <a:schemeClr val="dk1"/>
              </a:buClr>
              <a:buSzPts val="1700"/>
              <a:buNone/>
              <a:defRPr sz="1700" b="1">
                <a:latin typeface="Libre Franklin Medium"/>
                <a:ea typeface="Libre Franklin Medium"/>
                <a:cs typeface="Libre Franklin Medium"/>
                <a:sym typeface="Libre Franklin Medium"/>
              </a:defRPr>
            </a:lvl1pPr>
            <a:lvl2pPr marL="914400" lvl="1" indent="-228600" algn="l">
              <a:lnSpc>
                <a:spcPct val="150000"/>
              </a:lnSpc>
              <a:spcBef>
                <a:spcPts val="1200"/>
              </a:spcBef>
              <a:spcAft>
                <a:spcPts val="0"/>
              </a:spcAft>
              <a:buClr>
                <a:schemeClr val="dk1"/>
              </a:buClr>
              <a:buSzPts val="1500"/>
              <a:buNone/>
              <a:defRPr sz="1500" b="1"/>
            </a:lvl2pPr>
            <a:lvl3pPr marL="1371600" lvl="2" indent="-228600" algn="l">
              <a:lnSpc>
                <a:spcPct val="150000"/>
              </a:lnSpc>
              <a:spcBef>
                <a:spcPts val="1200"/>
              </a:spcBef>
              <a:spcAft>
                <a:spcPts val="0"/>
              </a:spcAft>
              <a:buClr>
                <a:schemeClr val="dk1"/>
              </a:buClr>
              <a:buSzPts val="1400"/>
              <a:buNone/>
              <a:defRPr sz="1400" b="1"/>
            </a:lvl3pPr>
            <a:lvl4pPr marL="1828800" lvl="3" indent="-228600" algn="l">
              <a:lnSpc>
                <a:spcPct val="150000"/>
              </a:lnSpc>
              <a:spcBef>
                <a:spcPts val="1200"/>
              </a:spcBef>
              <a:spcAft>
                <a:spcPts val="0"/>
              </a:spcAft>
              <a:buClr>
                <a:schemeClr val="dk1"/>
              </a:buClr>
              <a:buSzPts val="1200"/>
              <a:buNone/>
              <a:defRPr sz="1200" b="1"/>
            </a:lvl4pPr>
            <a:lvl5pPr marL="2286000" lvl="4" indent="-228600" algn="l">
              <a:lnSpc>
                <a:spcPct val="150000"/>
              </a:lnSpc>
              <a:spcBef>
                <a:spcPts val="1200"/>
              </a:spcBef>
              <a:spcAft>
                <a:spcPts val="0"/>
              </a:spcAft>
              <a:buClr>
                <a:schemeClr val="dk1"/>
              </a:buClr>
              <a:buSzPts val="1200"/>
              <a:buNone/>
              <a:defRPr sz="1200" b="1"/>
            </a:lvl5pPr>
            <a:lvl6pPr marL="2743200" lvl="5" indent="-228600" algn="l">
              <a:lnSpc>
                <a:spcPct val="90000"/>
              </a:lnSpc>
              <a:spcBef>
                <a:spcPts val="1200"/>
              </a:spcBef>
              <a:spcAft>
                <a:spcPts val="0"/>
              </a:spcAft>
              <a:buClr>
                <a:schemeClr val="dk1"/>
              </a:buClr>
              <a:buSzPts val="1200"/>
              <a:buNone/>
              <a:defRPr sz="1200" b="1"/>
            </a:lvl6pPr>
            <a:lvl7pPr marL="3200400" lvl="6" indent="-228600" algn="l">
              <a:lnSpc>
                <a:spcPct val="90000"/>
              </a:lnSpc>
              <a:spcBef>
                <a:spcPts val="1200"/>
              </a:spcBef>
              <a:spcAft>
                <a:spcPts val="0"/>
              </a:spcAft>
              <a:buClr>
                <a:schemeClr val="dk1"/>
              </a:buClr>
              <a:buSzPts val="1200"/>
              <a:buNone/>
              <a:defRPr sz="1200" b="1"/>
            </a:lvl7pPr>
            <a:lvl8pPr marL="3657600" lvl="7" indent="-228600" algn="l">
              <a:lnSpc>
                <a:spcPct val="90000"/>
              </a:lnSpc>
              <a:spcBef>
                <a:spcPts val="1200"/>
              </a:spcBef>
              <a:spcAft>
                <a:spcPts val="0"/>
              </a:spcAft>
              <a:buClr>
                <a:schemeClr val="dk1"/>
              </a:buClr>
              <a:buSzPts val="1200"/>
              <a:buNone/>
              <a:defRPr sz="1200" b="1"/>
            </a:lvl8pPr>
            <a:lvl9pPr marL="4114800" lvl="8" indent="-228600" algn="l">
              <a:lnSpc>
                <a:spcPct val="90000"/>
              </a:lnSpc>
              <a:spcBef>
                <a:spcPts val="1200"/>
              </a:spcBef>
              <a:spcAft>
                <a:spcPts val="1200"/>
              </a:spcAft>
              <a:buClr>
                <a:schemeClr val="dk1"/>
              </a:buClr>
              <a:buSzPts val="1200"/>
              <a:buNone/>
              <a:defRPr sz="1200" b="1"/>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section-3">
  <p:cSld name="CUSTOM_3_2_1_1_1_1_1_1_2">
    <p:bg>
      <p:bgPr>
        <a:solidFill>
          <a:schemeClr val="lt1"/>
        </a:solidFill>
        <a:effectLst/>
      </p:bgPr>
    </p:bg>
    <p:spTree>
      <p:nvGrpSpPr>
        <p:cNvPr id="1" name="Shape 85"/>
        <p:cNvGrpSpPr/>
        <p:nvPr/>
      </p:nvGrpSpPr>
      <p:grpSpPr>
        <a:xfrm>
          <a:off x="0" y="0"/>
          <a:ext cx="0" cy="0"/>
          <a:chOff x="0" y="0"/>
          <a:chExt cx="0" cy="0"/>
        </a:xfrm>
      </p:grpSpPr>
      <p:sp>
        <p:nvSpPr>
          <p:cNvPr id="86" name="Google Shape;86;p18"/>
          <p:cNvSpPr txBox="1">
            <a:spLocks noGrp="1"/>
          </p:cNvSpPr>
          <p:nvPr>
            <p:ph type="body" idx="1"/>
          </p:nvPr>
        </p:nvSpPr>
        <p:spPr>
          <a:xfrm>
            <a:off x="2064350" y="1140000"/>
            <a:ext cx="5252100" cy="986100"/>
          </a:xfrm>
          <a:prstGeom prst="rect">
            <a:avLst/>
          </a:prstGeom>
          <a:noFill/>
          <a:ln>
            <a:noFill/>
          </a:ln>
        </p:spPr>
        <p:txBody>
          <a:bodyPr spcFirstLastPara="1" wrap="square" lIns="91425" tIns="91425" rIns="91425" bIns="91425" anchor="ctr"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87" name="Google Shape;87;p18"/>
          <p:cNvSpPr txBox="1">
            <a:spLocks noGrp="1"/>
          </p:cNvSpPr>
          <p:nvPr>
            <p:ph type="body" idx="2"/>
          </p:nvPr>
        </p:nvSpPr>
        <p:spPr>
          <a:xfrm>
            <a:off x="2064350" y="2361288"/>
            <a:ext cx="5252100" cy="986100"/>
          </a:xfrm>
          <a:prstGeom prst="rect">
            <a:avLst/>
          </a:prstGeom>
          <a:noFill/>
          <a:ln>
            <a:noFill/>
          </a:ln>
        </p:spPr>
        <p:txBody>
          <a:bodyPr spcFirstLastPara="1" wrap="square" lIns="91425" tIns="91425" rIns="91425" bIns="91425" anchor="ctr"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88" name="Google Shape;88;p18"/>
          <p:cNvSpPr txBox="1">
            <a:spLocks noGrp="1"/>
          </p:cNvSpPr>
          <p:nvPr>
            <p:ph type="subTitle" idx="3"/>
          </p:nvPr>
        </p:nvSpPr>
        <p:spPr>
          <a:xfrm>
            <a:off x="457200" y="1140100"/>
            <a:ext cx="14040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18"/>
          <p:cNvSpPr txBox="1">
            <a:spLocks noGrp="1"/>
          </p:cNvSpPr>
          <p:nvPr>
            <p:ph type="subTitle" idx="4"/>
          </p:nvPr>
        </p:nvSpPr>
        <p:spPr>
          <a:xfrm>
            <a:off x="457200" y="2361338"/>
            <a:ext cx="14040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18"/>
          <p:cNvSpPr txBox="1">
            <a:spLocks noGrp="1"/>
          </p:cNvSpPr>
          <p:nvPr>
            <p:ph type="subTitle" idx="5"/>
          </p:nvPr>
        </p:nvSpPr>
        <p:spPr>
          <a:xfrm>
            <a:off x="457200" y="3582600"/>
            <a:ext cx="1404000" cy="986100"/>
          </a:xfrm>
          <a:prstGeom prst="rect">
            <a:avLst/>
          </a:prstGeom>
        </p:spPr>
        <p:txBody>
          <a:bodyPr spcFirstLastPara="1" wrap="square" lIns="91425" tIns="91425" rIns="91425" bIns="91425" anchor="ctr" anchorCtr="0">
            <a:normAutofit/>
          </a:bodyPr>
          <a:lstStyle>
            <a:lvl1pPr marL="0" marR="0" lvl="0" indent="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18"/>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a:endParaRPr/>
          </a:p>
        </p:txBody>
      </p:sp>
      <p:sp>
        <p:nvSpPr>
          <p:cNvPr id="92" name="Google Shape;92;p18"/>
          <p:cNvSpPr txBox="1">
            <a:spLocks noGrp="1"/>
          </p:cNvSpPr>
          <p:nvPr>
            <p:ph type="body" idx="6"/>
          </p:nvPr>
        </p:nvSpPr>
        <p:spPr>
          <a:xfrm>
            <a:off x="2064350" y="3582588"/>
            <a:ext cx="5252100" cy="986100"/>
          </a:xfrm>
          <a:prstGeom prst="rect">
            <a:avLst/>
          </a:prstGeom>
          <a:noFill/>
          <a:ln>
            <a:noFill/>
          </a:ln>
        </p:spPr>
        <p:txBody>
          <a:bodyPr spcFirstLastPara="1" wrap="square" lIns="91425" tIns="91425" rIns="91425" bIns="91425" anchor="ctr" anchorCtr="0">
            <a:normAutofit/>
          </a:bodyPr>
          <a:lstStyle>
            <a:lvl1pPr marL="457200" lvl="0" indent="-304800">
              <a:spcBef>
                <a:spcPts val="0"/>
              </a:spcBef>
              <a:spcAft>
                <a:spcPts val="0"/>
              </a:spcAft>
              <a:buClr>
                <a:schemeClr val="dk1"/>
              </a:buClr>
              <a:buSzPts val="1200"/>
              <a:buChar char="•"/>
              <a:defRPr sz="1200">
                <a:solidFill>
                  <a:schemeClr val="dk1"/>
                </a:solidFill>
              </a:defRPr>
            </a:lvl1pPr>
            <a:lvl2pPr marL="914400" lvl="1" indent="-304800">
              <a:spcBef>
                <a:spcPts val="1000"/>
              </a:spcBef>
              <a:spcAft>
                <a:spcPts val="0"/>
              </a:spcAft>
              <a:buClr>
                <a:schemeClr val="dk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Layout 2 1 2">
  <p:cSld name="CUSTOM_3_1_2">
    <p:spTree>
      <p:nvGrpSpPr>
        <p:cNvPr id="1" name="Shape 93"/>
        <p:cNvGrpSpPr/>
        <p:nvPr/>
      </p:nvGrpSpPr>
      <p:grpSpPr>
        <a:xfrm>
          <a:off x="0" y="0"/>
          <a:ext cx="0" cy="0"/>
          <a:chOff x="0" y="0"/>
          <a:chExt cx="0" cy="0"/>
        </a:xfrm>
      </p:grpSpPr>
      <p:sp>
        <p:nvSpPr>
          <p:cNvPr id="94" name="Google Shape;94;p19"/>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a:endParaRPr/>
          </a:p>
        </p:txBody>
      </p:sp>
      <p:sp>
        <p:nvSpPr>
          <p:cNvPr id="95" name="Google Shape;95;p19"/>
          <p:cNvSpPr txBox="1">
            <a:spLocks noGrp="1"/>
          </p:cNvSpPr>
          <p:nvPr>
            <p:ph type="body" idx="1"/>
          </p:nvPr>
        </p:nvSpPr>
        <p:spPr>
          <a:xfrm>
            <a:off x="457200" y="1834900"/>
            <a:ext cx="3776100" cy="2734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Clr>
                <a:schemeClr val="accent1"/>
              </a:buClr>
              <a:buSzPts val="1400"/>
              <a:buChar char="•"/>
              <a:defRPr sz="1400">
                <a:solidFill>
                  <a:schemeClr val="dk1"/>
                </a:solidFill>
              </a:defRPr>
            </a:lvl1pPr>
            <a:lvl2pPr marL="914400" lvl="1" indent="-304800">
              <a:spcBef>
                <a:spcPts val="1000"/>
              </a:spcBef>
              <a:spcAft>
                <a:spcPts val="0"/>
              </a:spcAft>
              <a:buClr>
                <a:schemeClr val="accent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96" name="Google Shape;96;p19"/>
          <p:cNvSpPr txBox="1">
            <a:spLocks noGrp="1"/>
          </p:cNvSpPr>
          <p:nvPr>
            <p:ph type="body" idx="2"/>
          </p:nvPr>
        </p:nvSpPr>
        <p:spPr>
          <a:xfrm>
            <a:off x="4800400" y="1834900"/>
            <a:ext cx="3776100" cy="2734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Clr>
                <a:schemeClr val="accent1"/>
              </a:buClr>
              <a:buSzPts val="1400"/>
              <a:buChar char="•"/>
              <a:defRPr sz="1400">
                <a:solidFill>
                  <a:schemeClr val="dk1"/>
                </a:solidFill>
              </a:defRPr>
            </a:lvl1pPr>
            <a:lvl2pPr marL="914400" lvl="1" indent="-304800">
              <a:spcBef>
                <a:spcPts val="1000"/>
              </a:spcBef>
              <a:spcAft>
                <a:spcPts val="0"/>
              </a:spcAft>
              <a:buClr>
                <a:schemeClr val="accent1"/>
              </a:buClr>
              <a:buSzPts val="1200"/>
              <a:buChar char="–"/>
              <a:defRPr sz="1200">
                <a:solidFill>
                  <a:schemeClr val="dk1"/>
                </a:solidFill>
              </a:defRPr>
            </a:lvl2pPr>
            <a:lvl3pPr marL="1371600" lvl="2" indent="-304800">
              <a:spcBef>
                <a:spcPts val="1000"/>
              </a:spcBef>
              <a:spcAft>
                <a:spcPts val="0"/>
              </a:spcAft>
              <a:buClr>
                <a:schemeClr val="dk1"/>
              </a:buClr>
              <a:buSzPts val="1200"/>
              <a:buChar char="◦"/>
              <a:defRPr sz="1200">
                <a:solidFill>
                  <a:schemeClr val="dk1"/>
                </a:solidFill>
              </a:defRPr>
            </a:lvl3pPr>
            <a:lvl4pPr marL="1828800" lvl="3" indent="-304800">
              <a:spcBef>
                <a:spcPts val="1000"/>
              </a:spcBef>
              <a:spcAft>
                <a:spcPts val="0"/>
              </a:spcAft>
              <a:buClr>
                <a:schemeClr val="dk1"/>
              </a:buClr>
              <a:buSzPts val="1200"/>
              <a:buChar char="•"/>
              <a:defRPr sz="1200">
                <a:solidFill>
                  <a:schemeClr val="dk1"/>
                </a:solidFill>
              </a:defRPr>
            </a:lvl4pPr>
            <a:lvl5pPr marL="2286000" lvl="4" indent="-304800">
              <a:spcBef>
                <a:spcPts val="1000"/>
              </a:spcBef>
              <a:spcAft>
                <a:spcPts val="0"/>
              </a:spcAft>
              <a:buClr>
                <a:schemeClr val="dk1"/>
              </a:buClr>
              <a:buSzPts val="1200"/>
              <a:buChar char="•"/>
              <a:defRPr sz="1200">
                <a:solidFill>
                  <a:schemeClr val="dk1"/>
                </a:solidFill>
              </a:defRPr>
            </a:lvl5pPr>
            <a:lvl6pPr marL="2743200" lvl="5" indent="-304800">
              <a:spcBef>
                <a:spcPts val="1000"/>
              </a:spcBef>
              <a:spcAft>
                <a:spcPts val="0"/>
              </a:spcAft>
              <a:buClr>
                <a:schemeClr val="dk1"/>
              </a:buClr>
              <a:buSzPts val="1200"/>
              <a:buChar char="•"/>
              <a:defRPr sz="1200">
                <a:solidFill>
                  <a:schemeClr val="dk1"/>
                </a:solidFill>
              </a:defRPr>
            </a:lvl6pPr>
            <a:lvl7pPr marL="3200400" lvl="6" indent="-304800">
              <a:spcBef>
                <a:spcPts val="1000"/>
              </a:spcBef>
              <a:spcAft>
                <a:spcPts val="0"/>
              </a:spcAft>
              <a:buClr>
                <a:schemeClr val="dk1"/>
              </a:buClr>
              <a:buSzPts val="1200"/>
              <a:buChar char="•"/>
              <a:defRPr sz="1200">
                <a:solidFill>
                  <a:schemeClr val="dk1"/>
                </a:solidFill>
              </a:defRPr>
            </a:lvl7pPr>
            <a:lvl8pPr marL="3657600" lvl="7" indent="-304800">
              <a:spcBef>
                <a:spcPts val="1000"/>
              </a:spcBef>
              <a:spcAft>
                <a:spcPts val="0"/>
              </a:spcAft>
              <a:buClr>
                <a:schemeClr val="dk1"/>
              </a:buClr>
              <a:buSzPts val="1200"/>
              <a:buChar char="•"/>
              <a:defRPr sz="1200">
                <a:solidFill>
                  <a:schemeClr val="dk1"/>
                </a:solidFill>
              </a:defRPr>
            </a:lvl8pPr>
            <a:lvl9pPr marL="4114800" lvl="8" indent="-304800">
              <a:spcBef>
                <a:spcPts val="1000"/>
              </a:spcBef>
              <a:spcAft>
                <a:spcPts val="1000"/>
              </a:spcAft>
              <a:buClr>
                <a:schemeClr val="dk1"/>
              </a:buClr>
              <a:buSzPts val="1200"/>
              <a:buChar char="•"/>
              <a:defRPr sz="1200">
                <a:solidFill>
                  <a:schemeClr val="dk1"/>
                </a:solidFill>
              </a:defRPr>
            </a:lvl9pPr>
          </a:lstStyle>
          <a:p>
            <a:endParaRPr/>
          </a:p>
        </p:txBody>
      </p:sp>
      <p:sp>
        <p:nvSpPr>
          <p:cNvPr id="97" name="Google Shape;97;p19"/>
          <p:cNvSpPr txBox="1">
            <a:spLocks noGrp="1"/>
          </p:cNvSpPr>
          <p:nvPr>
            <p:ph type="subTitle" idx="3"/>
          </p:nvPr>
        </p:nvSpPr>
        <p:spPr>
          <a:xfrm>
            <a:off x="457200" y="1164900"/>
            <a:ext cx="3776100" cy="572700"/>
          </a:xfrm>
          <a:prstGeom prst="rect">
            <a:avLst/>
          </a:prstGeom>
        </p:spPr>
        <p:txBody>
          <a:bodyPr spcFirstLastPara="1" wrap="square" lIns="91425" tIns="91425" rIns="91425" bIns="91425" anchor="b" anchorCtr="0">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a:endParaRPr/>
          </a:p>
        </p:txBody>
      </p:sp>
      <p:sp>
        <p:nvSpPr>
          <p:cNvPr id="98" name="Google Shape;98;p19"/>
          <p:cNvSpPr txBox="1">
            <a:spLocks noGrp="1"/>
          </p:cNvSpPr>
          <p:nvPr>
            <p:ph type="subTitle" idx="4"/>
          </p:nvPr>
        </p:nvSpPr>
        <p:spPr>
          <a:xfrm>
            <a:off x="4800400" y="1164900"/>
            <a:ext cx="3776100" cy="572700"/>
          </a:xfrm>
          <a:prstGeom prst="rect">
            <a:avLst/>
          </a:prstGeom>
        </p:spPr>
        <p:txBody>
          <a:bodyPr spcFirstLastPara="1" wrap="square" lIns="91425" tIns="91425" rIns="91425" bIns="91425" anchor="b" anchorCtr="0">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3-bullet-6">
  <p:cSld name="CUSTOM_3_2_1_2">
    <p:spTree>
      <p:nvGrpSpPr>
        <p:cNvPr id="1" name="Shape 99"/>
        <p:cNvGrpSpPr/>
        <p:nvPr/>
      </p:nvGrpSpPr>
      <p:grpSpPr>
        <a:xfrm>
          <a:off x="0" y="0"/>
          <a:ext cx="0" cy="0"/>
          <a:chOff x="0" y="0"/>
          <a:chExt cx="0" cy="0"/>
        </a:xfrm>
      </p:grpSpPr>
      <p:sp>
        <p:nvSpPr>
          <p:cNvPr id="100" name="Google Shape;100;p20"/>
          <p:cNvSpPr txBox="1">
            <a:spLocks noGrp="1"/>
          </p:cNvSpPr>
          <p:nvPr>
            <p:ph type="body" idx="1"/>
          </p:nvPr>
        </p:nvSpPr>
        <p:spPr>
          <a:xfrm>
            <a:off x="457200" y="1607925"/>
            <a:ext cx="2606100" cy="2182200"/>
          </a:xfrm>
          <a:prstGeom prst="rect">
            <a:avLst/>
          </a:prstGeom>
          <a:noFill/>
        </p:spPr>
        <p:txBody>
          <a:bodyPr spcFirstLastPara="1" wrap="square" lIns="137150" tIns="91425" rIns="137150" bIns="91425" anchor="t" anchorCtr="0">
            <a:normAutofit/>
          </a:bodyPr>
          <a:lstStyle>
            <a:lvl1pPr marL="457200" lvl="0" indent="-317500">
              <a:spcBef>
                <a:spcPts val="0"/>
              </a:spcBef>
              <a:spcAft>
                <a:spcPts val="0"/>
              </a:spcAft>
              <a:buClr>
                <a:schemeClr val="dk1"/>
              </a:buClr>
              <a:buSzPts val="1400"/>
              <a:buChar char="•"/>
              <a:defRPr sz="1400">
                <a:solidFill>
                  <a:schemeClr val="dk1"/>
                </a:solidFill>
              </a:defRPr>
            </a:lvl1pPr>
            <a:lvl2pPr marL="914400" lvl="1" indent="-317500">
              <a:spcBef>
                <a:spcPts val="1000"/>
              </a:spcBef>
              <a:spcAft>
                <a:spcPts val="0"/>
              </a:spcAft>
              <a:buClr>
                <a:schemeClr val="dk1"/>
              </a:buClr>
              <a:buSzPts val="1400"/>
              <a:buChar char="○"/>
              <a:defRPr>
                <a:solidFill>
                  <a:schemeClr val="dk1"/>
                </a:solidFill>
              </a:defRPr>
            </a:lvl2pPr>
            <a:lvl3pPr marL="1371600" lvl="2" indent="-317500">
              <a:spcBef>
                <a:spcPts val="1000"/>
              </a:spcBef>
              <a:spcAft>
                <a:spcPts val="0"/>
              </a:spcAft>
              <a:buClr>
                <a:schemeClr val="dk1"/>
              </a:buClr>
              <a:buSzPts val="1400"/>
              <a:buChar char="■"/>
              <a:defRPr>
                <a:solidFill>
                  <a:schemeClr val="dk1"/>
                </a:solidFill>
              </a:defRPr>
            </a:lvl3pPr>
            <a:lvl4pPr marL="1828800" lvl="3" indent="-317500">
              <a:spcBef>
                <a:spcPts val="1000"/>
              </a:spcBef>
              <a:spcAft>
                <a:spcPts val="0"/>
              </a:spcAft>
              <a:buClr>
                <a:schemeClr val="dk1"/>
              </a:buClr>
              <a:buSzPts val="1400"/>
              <a:buChar char="●"/>
              <a:defRPr>
                <a:solidFill>
                  <a:schemeClr val="dk1"/>
                </a:solidFill>
              </a:defRPr>
            </a:lvl4pPr>
            <a:lvl5pPr marL="2286000" lvl="4" indent="-317500">
              <a:spcBef>
                <a:spcPts val="1000"/>
              </a:spcBef>
              <a:spcAft>
                <a:spcPts val="0"/>
              </a:spcAft>
              <a:buClr>
                <a:schemeClr val="dk1"/>
              </a:buClr>
              <a:buSzPts val="1400"/>
              <a:buChar char="○"/>
              <a:defRPr>
                <a:solidFill>
                  <a:schemeClr val="dk1"/>
                </a:solidFill>
              </a:defRPr>
            </a:lvl5pPr>
            <a:lvl6pPr marL="2743200" lvl="5" indent="-317500">
              <a:spcBef>
                <a:spcPts val="1000"/>
              </a:spcBef>
              <a:spcAft>
                <a:spcPts val="0"/>
              </a:spcAft>
              <a:buClr>
                <a:schemeClr val="dk1"/>
              </a:buClr>
              <a:buSzPts val="1400"/>
              <a:buChar char="■"/>
              <a:defRPr>
                <a:solidFill>
                  <a:schemeClr val="dk1"/>
                </a:solidFill>
              </a:defRPr>
            </a:lvl6pPr>
            <a:lvl7pPr marL="3200400" lvl="6" indent="-317500">
              <a:spcBef>
                <a:spcPts val="1000"/>
              </a:spcBef>
              <a:spcAft>
                <a:spcPts val="0"/>
              </a:spcAft>
              <a:buClr>
                <a:schemeClr val="dk1"/>
              </a:buClr>
              <a:buSzPts val="1400"/>
              <a:buChar char="●"/>
              <a:defRPr>
                <a:solidFill>
                  <a:schemeClr val="dk1"/>
                </a:solidFill>
              </a:defRPr>
            </a:lvl7pPr>
            <a:lvl8pPr marL="3657600" lvl="7" indent="-317500">
              <a:spcBef>
                <a:spcPts val="1000"/>
              </a:spcBef>
              <a:spcAft>
                <a:spcPts val="0"/>
              </a:spcAft>
              <a:buClr>
                <a:schemeClr val="dk1"/>
              </a:buClr>
              <a:buSzPts val="1400"/>
              <a:buChar char="○"/>
              <a:defRPr>
                <a:solidFill>
                  <a:schemeClr val="dk1"/>
                </a:solidFill>
              </a:defRPr>
            </a:lvl8pPr>
            <a:lvl9pPr marL="4114800" lvl="8" indent="-317500">
              <a:spcBef>
                <a:spcPts val="1000"/>
              </a:spcBef>
              <a:spcAft>
                <a:spcPts val="1000"/>
              </a:spcAft>
              <a:buClr>
                <a:schemeClr val="dk1"/>
              </a:buClr>
              <a:buSzPts val="1400"/>
              <a:buChar char="■"/>
              <a:defRPr>
                <a:solidFill>
                  <a:schemeClr val="dk1"/>
                </a:solidFill>
              </a:defRPr>
            </a:lvl9pPr>
          </a:lstStyle>
          <a:p>
            <a:endParaRPr/>
          </a:p>
        </p:txBody>
      </p:sp>
      <p:sp>
        <p:nvSpPr>
          <p:cNvPr id="101" name="Google Shape;101;p20"/>
          <p:cNvSpPr txBox="1">
            <a:spLocks noGrp="1"/>
          </p:cNvSpPr>
          <p:nvPr>
            <p:ph type="body" idx="2"/>
          </p:nvPr>
        </p:nvSpPr>
        <p:spPr>
          <a:xfrm>
            <a:off x="3237000" y="1607925"/>
            <a:ext cx="2606100" cy="2182200"/>
          </a:xfrm>
          <a:prstGeom prst="rect">
            <a:avLst/>
          </a:prstGeom>
          <a:noFill/>
        </p:spPr>
        <p:txBody>
          <a:bodyPr spcFirstLastPara="1" wrap="square" lIns="137150" tIns="91425" rIns="137150" bIns="91425" anchor="t" anchorCtr="0">
            <a:normAutofit/>
          </a:bodyPr>
          <a:lstStyle>
            <a:lvl1pPr marL="457200" lvl="0" indent="-317500">
              <a:spcBef>
                <a:spcPts val="0"/>
              </a:spcBef>
              <a:spcAft>
                <a:spcPts val="0"/>
              </a:spcAft>
              <a:buClr>
                <a:schemeClr val="dk1"/>
              </a:buClr>
              <a:buSzPts val="1400"/>
              <a:buChar char="•"/>
              <a:defRPr sz="1400">
                <a:solidFill>
                  <a:schemeClr val="dk1"/>
                </a:solidFill>
              </a:defRPr>
            </a:lvl1pPr>
            <a:lvl2pPr marL="914400" lvl="1" indent="-317500">
              <a:spcBef>
                <a:spcPts val="1000"/>
              </a:spcBef>
              <a:spcAft>
                <a:spcPts val="0"/>
              </a:spcAft>
              <a:buClr>
                <a:schemeClr val="dk1"/>
              </a:buClr>
              <a:buSzPts val="1400"/>
              <a:buChar char="○"/>
              <a:defRPr>
                <a:solidFill>
                  <a:schemeClr val="dk1"/>
                </a:solidFill>
              </a:defRPr>
            </a:lvl2pPr>
            <a:lvl3pPr marL="1371600" lvl="2" indent="-317500">
              <a:spcBef>
                <a:spcPts val="1000"/>
              </a:spcBef>
              <a:spcAft>
                <a:spcPts val="0"/>
              </a:spcAft>
              <a:buClr>
                <a:schemeClr val="dk1"/>
              </a:buClr>
              <a:buSzPts val="1400"/>
              <a:buChar char="■"/>
              <a:defRPr>
                <a:solidFill>
                  <a:schemeClr val="dk1"/>
                </a:solidFill>
              </a:defRPr>
            </a:lvl3pPr>
            <a:lvl4pPr marL="1828800" lvl="3" indent="-317500">
              <a:spcBef>
                <a:spcPts val="1000"/>
              </a:spcBef>
              <a:spcAft>
                <a:spcPts val="0"/>
              </a:spcAft>
              <a:buClr>
                <a:schemeClr val="dk1"/>
              </a:buClr>
              <a:buSzPts val="1400"/>
              <a:buChar char="●"/>
              <a:defRPr>
                <a:solidFill>
                  <a:schemeClr val="dk1"/>
                </a:solidFill>
              </a:defRPr>
            </a:lvl4pPr>
            <a:lvl5pPr marL="2286000" lvl="4" indent="-317500">
              <a:spcBef>
                <a:spcPts val="1000"/>
              </a:spcBef>
              <a:spcAft>
                <a:spcPts val="0"/>
              </a:spcAft>
              <a:buClr>
                <a:schemeClr val="dk1"/>
              </a:buClr>
              <a:buSzPts val="1400"/>
              <a:buChar char="○"/>
              <a:defRPr>
                <a:solidFill>
                  <a:schemeClr val="dk1"/>
                </a:solidFill>
              </a:defRPr>
            </a:lvl5pPr>
            <a:lvl6pPr marL="2743200" lvl="5" indent="-317500">
              <a:spcBef>
                <a:spcPts val="1000"/>
              </a:spcBef>
              <a:spcAft>
                <a:spcPts val="0"/>
              </a:spcAft>
              <a:buClr>
                <a:schemeClr val="dk1"/>
              </a:buClr>
              <a:buSzPts val="1400"/>
              <a:buChar char="■"/>
              <a:defRPr>
                <a:solidFill>
                  <a:schemeClr val="dk1"/>
                </a:solidFill>
              </a:defRPr>
            </a:lvl6pPr>
            <a:lvl7pPr marL="3200400" lvl="6" indent="-317500">
              <a:spcBef>
                <a:spcPts val="1000"/>
              </a:spcBef>
              <a:spcAft>
                <a:spcPts val="0"/>
              </a:spcAft>
              <a:buClr>
                <a:schemeClr val="dk1"/>
              </a:buClr>
              <a:buSzPts val="1400"/>
              <a:buChar char="●"/>
              <a:defRPr>
                <a:solidFill>
                  <a:schemeClr val="dk1"/>
                </a:solidFill>
              </a:defRPr>
            </a:lvl7pPr>
            <a:lvl8pPr marL="3657600" lvl="7" indent="-317500">
              <a:spcBef>
                <a:spcPts val="1000"/>
              </a:spcBef>
              <a:spcAft>
                <a:spcPts val="0"/>
              </a:spcAft>
              <a:buClr>
                <a:schemeClr val="dk1"/>
              </a:buClr>
              <a:buSzPts val="1400"/>
              <a:buChar char="○"/>
              <a:defRPr>
                <a:solidFill>
                  <a:schemeClr val="dk1"/>
                </a:solidFill>
              </a:defRPr>
            </a:lvl8pPr>
            <a:lvl9pPr marL="4114800" lvl="8" indent="-317500">
              <a:spcBef>
                <a:spcPts val="1000"/>
              </a:spcBef>
              <a:spcAft>
                <a:spcPts val="1000"/>
              </a:spcAft>
              <a:buClr>
                <a:schemeClr val="dk1"/>
              </a:buClr>
              <a:buSzPts val="1400"/>
              <a:buChar char="■"/>
              <a:defRPr>
                <a:solidFill>
                  <a:schemeClr val="dk1"/>
                </a:solidFill>
              </a:defRPr>
            </a:lvl9pPr>
          </a:lstStyle>
          <a:p>
            <a:endParaRPr/>
          </a:p>
        </p:txBody>
      </p:sp>
      <p:sp>
        <p:nvSpPr>
          <p:cNvPr id="102" name="Google Shape;102;p20"/>
          <p:cNvSpPr txBox="1">
            <a:spLocks noGrp="1"/>
          </p:cNvSpPr>
          <p:nvPr>
            <p:ph type="body" idx="3"/>
          </p:nvPr>
        </p:nvSpPr>
        <p:spPr>
          <a:xfrm>
            <a:off x="6016800" y="1607925"/>
            <a:ext cx="2606100" cy="2182200"/>
          </a:xfrm>
          <a:prstGeom prst="rect">
            <a:avLst/>
          </a:prstGeom>
          <a:noFill/>
        </p:spPr>
        <p:txBody>
          <a:bodyPr spcFirstLastPara="1" wrap="square" lIns="137150" tIns="91425" rIns="137150" bIns="91425" anchor="t" anchorCtr="0">
            <a:normAutofit/>
          </a:bodyPr>
          <a:lstStyle>
            <a:lvl1pPr marL="457200" lvl="0" indent="-317500">
              <a:spcBef>
                <a:spcPts val="0"/>
              </a:spcBef>
              <a:spcAft>
                <a:spcPts val="0"/>
              </a:spcAft>
              <a:buClr>
                <a:schemeClr val="dk1"/>
              </a:buClr>
              <a:buSzPts val="1400"/>
              <a:buChar char="•"/>
              <a:defRPr sz="1400">
                <a:solidFill>
                  <a:schemeClr val="dk1"/>
                </a:solidFill>
              </a:defRPr>
            </a:lvl1pPr>
            <a:lvl2pPr marL="914400" lvl="1" indent="-317500">
              <a:spcBef>
                <a:spcPts val="1000"/>
              </a:spcBef>
              <a:spcAft>
                <a:spcPts val="0"/>
              </a:spcAft>
              <a:buClr>
                <a:schemeClr val="dk1"/>
              </a:buClr>
              <a:buSzPts val="1400"/>
              <a:buChar char="○"/>
              <a:defRPr>
                <a:solidFill>
                  <a:schemeClr val="dk1"/>
                </a:solidFill>
              </a:defRPr>
            </a:lvl2pPr>
            <a:lvl3pPr marL="1371600" lvl="2" indent="-317500">
              <a:spcBef>
                <a:spcPts val="1000"/>
              </a:spcBef>
              <a:spcAft>
                <a:spcPts val="0"/>
              </a:spcAft>
              <a:buClr>
                <a:schemeClr val="dk1"/>
              </a:buClr>
              <a:buSzPts val="1400"/>
              <a:buChar char="■"/>
              <a:defRPr>
                <a:solidFill>
                  <a:schemeClr val="dk1"/>
                </a:solidFill>
              </a:defRPr>
            </a:lvl3pPr>
            <a:lvl4pPr marL="1828800" lvl="3" indent="-317500">
              <a:spcBef>
                <a:spcPts val="1000"/>
              </a:spcBef>
              <a:spcAft>
                <a:spcPts val="0"/>
              </a:spcAft>
              <a:buClr>
                <a:schemeClr val="dk1"/>
              </a:buClr>
              <a:buSzPts val="1400"/>
              <a:buChar char="●"/>
              <a:defRPr>
                <a:solidFill>
                  <a:schemeClr val="dk1"/>
                </a:solidFill>
              </a:defRPr>
            </a:lvl4pPr>
            <a:lvl5pPr marL="2286000" lvl="4" indent="-317500">
              <a:spcBef>
                <a:spcPts val="1000"/>
              </a:spcBef>
              <a:spcAft>
                <a:spcPts val="0"/>
              </a:spcAft>
              <a:buClr>
                <a:schemeClr val="dk1"/>
              </a:buClr>
              <a:buSzPts val="1400"/>
              <a:buChar char="○"/>
              <a:defRPr>
                <a:solidFill>
                  <a:schemeClr val="dk1"/>
                </a:solidFill>
              </a:defRPr>
            </a:lvl5pPr>
            <a:lvl6pPr marL="2743200" lvl="5" indent="-317500">
              <a:spcBef>
                <a:spcPts val="1000"/>
              </a:spcBef>
              <a:spcAft>
                <a:spcPts val="0"/>
              </a:spcAft>
              <a:buClr>
                <a:schemeClr val="dk1"/>
              </a:buClr>
              <a:buSzPts val="1400"/>
              <a:buChar char="■"/>
              <a:defRPr>
                <a:solidFill>
                  <a:schemeClr val="dk1"/>
                </a:solidFill>
              </a:defRPr>
            </a:lvl6pPr>
            <a:lvl7pPr marL="3200400" lvl="6" indent="-317500">
              <a:spcBef>
                <a:spcPts val="1000"/>
              </a:spcBef>
              <a:spcAft>
                <a:spcPts val="0"/>
              </a:spcAft>
              <a:buClr>
                <a:schemeClr val="dk1"/>
              </a:buClr>
              <a:buSzPts val="1400"/>
              <a:buChar char="●"/>
              <a:defRPr>
                <a:solidFill>
                  <a:schemeClr val="dk1"/>
                </a:solidFill>
              </a:defRPr>
            </a:lvl7pPr>
            <a:lvl8pPr marL="3657600" lvl="7" indent="-317500">
              <a:spcBef>
                <a:spcPts val="1000"/>
              </a:spcBef>
              <a:spcAft>
                <a:spcPts val="0"/>
              </a:spcAft>
              <a:buClr>
                <a:schemeClr val="dk1"/>
              </a:buClr>
              <a:buSzPts val="1400"/>
              <a:buChar char="○"/>
              <a:defRPr>
                <a:solidFill>
                  <a:schemeClr val="dk1"/>
                </a:solidFill>
              </a:defRPr>
            </a:lvl8pPr>
            <a:lvl9pPr marL="4114800" lvl="8" indent="-317500">
              <a:spcBef>
                <a:spcPts val="1000"/>
              </a:spcBef>
              <a:spcAft>
                <a:spcPts val="1000"/>
              </a:spcAft>
              <a:buClr>
                <a:schemeClr val="dk1"/>
              </a:buClr>
              <a:buSzPts val="1400"/>
              <a:buChar char="■"/>
              <a:defRPr>
                <a:solidFill>
                  <a:schemeClr val="dk1"/>
                </a:solidFill>
              </a:defRPr>
            </a:lvl9pPr>
          </a:lstStyle>
          <a:p>
            <a:endParaRPr/>
          </a:p>
        </p:txBody>
      </p:sp>
      <p:sp>
        <p:nvSpPr>
          <p:cNvPr id="103" name="Google Shape;103;p20"/>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3 2">
  <p:cSld name="Background 3 2">
    <p:spTree>
      <p:nvGrpSpPr>
        <p:cNvPr id="1" name="Shape 130"/>
        <p:cNvGrpSpPr/>
        <p:nvPr/>
      </p:nvGrpSpPr>
      <p:grpSpPr>
        <a:xfrm>
          <a:off x="0" y="0"/>
          <a:ext cx="0" cy="0"/>
          <a:chOff x="0" y="0"/>
          <a:chExt cx="0" cy="0"/>
        </a:xfrm>
      </p:grpSpPr>
      <p:sp>
        <p:nvSpPr>
          <p:cNvPr id="131" name="Google Shape;131;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32" name="Google Shape;132;p29"/>
          <p:cNvPicPr preferRelativeResize="0"/>
          <p:nvPr/>
        </p:nvPicPr>
        <p:blipFill>
          <a:blip r:embed="rId2">
            <a:alphaModFix amt="78000"/>
          </a:blip>
          <a:stretch>
            <a:fillRect/>
          </a:stretch>
        </p:blipFill>
        <p:spPr>
          <a:xfrm>
            <a:off x="0" y="0"/>
            <a:ext cx="9144018" cy="5143501"/>
          </a:xfrm>
          <a:prstGeom prst="rect">
            <a:avLst/>
          </a:prstGeom>
          <a:noFill/>
          <a:ln>
            <a:noFill/>
          </a:ln>
        </p:spPr>
      </p:pic>
    </p:spTree>
    <p:extLst>
      <p:ext uri="{BB962C8B-B14F-4D97-AF65-F5344CB8AC3E}">
        <p14:creationId xmlns:p14="http://schemas.microsoft.com/office/powerpoint/2010/main" val="87844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6">
  <p:cSld name="Background 6">
    <p:spTree>
      <p:nvGrpSpPr>
        <p:cNvPr id="1" name="Shape 139"/>
        <p:cNvGrpSpPr/>
        <p:nvPr/>
      </p:nvGrpSpPr>
      <p:grpSpPr>
        <a:xfrm>
          <a:off x="0" y="0"/>
          <a:ext cx="0" cy="0"/>
          <a:chOff x="0" y="0"/>
          <a:chExt cx="0" cy="0"/>
        </a:xfrm>
      </p:grpSpPr>
      <p:sp>
        <p:nvSpPr>
          <p:cNvPr id="140" name="Google Shape;140;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41" name="Google Shape;141;p32"/>
          <p:cNvPicPr preferRelativeResize="0"/>
          <p:nvPr/>
        </p:nvPicPr>
        <p:blipFill>
          <a:blip r:embed="rId2">
            <a:alphaModFix/>
          </a:blip>
          <a:stretch>
            <a:fillRect/>
          </a:stretch>
        </p:blipFill>
        <p:spPr>
          <a:xfrm flipH="1">
            <a:off x="1" y="10"/>
            <a:ext cx="9144003" cy="5143490"/>
          </a:xfrm>
          <a:prstGeom prst="rect">
            <a:avLst/>
          </a:prstGeom>
          <a:noFill/>
          <a:ln>
            <a:noFill/>
          </a:ln>
        </p:spPr>
      </p:pic>
    </p:spTree>
    <p:extLst>
      <p:ext uri="{BB962C8B-B14F-4D97-AF65-F5344CB8AC3E}">
        <p14:creationId xmlns:p14="http://schemas.microsoft.com/office/powerpoint/2010/main" val="619926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8">
  <p:cSld name="Background 8">
    <p:spTree>
      <p:nvGrpSpPr>
        <p:cNvPr id="1" name="Shape 136"/>
        <p:cNvGrpSpPr/>
        <p:nvPr/>
      </p:nvGrpSpPr>
      <p:grpSpPr>
        <a:xfrm>
          <a:off x="0" y="0"/>
          <a:ext cx="0" cy="0"/>
          <a:chOff x="0" y="0"/>
          <a:chExt cx="0" cy="0"/>
        </a:xfrm>
      </p:grpSpPr>
      <p:sp>
        <p:nvSpPr>
          <p:cNvPr id="137" name="Google Shape;137;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Inter"/>
                <a:ea typeface="Inter"/>
                <a:cs typeface="Inter"/>
                <a:sym typeface="Inter"/>
              </a:defRPr>
            </a:lvl9pPr>
          </a:lstStyle>
          <a:p>
            <a:pPr marL="0" lvl="0" indent="0" algn="r" rtl="0">
              <a:spcBef>
                <a:spcPts val="0"/>
              </a:spcBef>
              <a:spcAft>
                <a:spcPts val="0"/>
              </a:spcAft>
              <a:buNone/>
            </a:pPr>
            <a:fld id="{00000000-1234-1234-1234-123412341234}" type="slidenum">
              <a:rPr lang="en-US"/>
              <a:t>‹#›</a:t>
            </a:fld>
            <a:endParaRPr/>
          </a:p>
        </p:txBody>
      </p:sp>
      <p:pic>
        <p:nvPicPr>
          <p:cNvPr id="138" name="Google Shape;138;p31"/>
          <p:cNvPicPr preferRelativeResize="0"/>
          <p:nvPr/>
        </p:nvPicPr>
        <p:blipFill rotWithShape="1">
          <a:blip r:embed="rId2">
            <a:alphaModFix/>
          </a:blip>
          <a:srcRect/>
          <a:stretch/>
        </p:blipFill>
        <p:spPr>
          <a:xfrm>
            <a:off x="0" y="0"/>
            <a:ext cx="9144003" cy="5143490"/>
          </a:xfrm>
          <a:prstGeom prst="rect">
            <a:avLst/>
          </a:prstGeom>
          <a:noFill/>
          <a:ln>
            <a:noFill/>
          </a:ln>
        </p:spPr>
      </p:pic>
    </p:spTree>
    <p:extLst>
      <p:ext uri="{BB962C8B-B14F-4D97-AF65-F5344CB8AC3E}">
        <p14:creationId xmlns:p14="http://schemas.microsoft.com/office/powerpoint/2010/main" val="5447273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71"/>
        <p:cNvGrpSpPr/>
        <p:nvPr/>
      </p:nvGrpSpPr>
      <p:grpSpPr>
        <a:xfrm>
          <a:off x="0" y="0"/>
          <a:ext cx="0" cy="0"/>
          <a:chOff x="0" y="0"/>
          <a:chExt cx="0" cy="0"/>
        </a:xfrm>
      </p:grpSpPr>
      <p:sp>
        <p:nvSpPr>
          <p:cNvPr id="172" name="Google Shape;172;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pic>
        <p:nvPicPr>
          <p:cNvPr id="173" name="Google Shape;173;p42"/>
          <p:cNvPicPr preferRelativeResize="0"/>
          <p:nvPr/>
        </p:nvPicPr>
        <p:blipFill>
          <a:blip r:embed="rId2">
            <a:alphaModFix/>
          </a:blip>
          <a:stretch>
            <a:fillRect/>
          </a:stretch>
        </p:blipFill>
        <p:spPr>
          <a:xfrm>
            <a:off x="0" y="0"/>
            <a:ext cx="9144018" cy="5143499"/>
          </a:xfrm>
          <a:prstGeom prst="rect">
            <a:avLst/>
          </a:prstGeom>
          <a:noFill/>
          <a:ln>
            <a:noFill/>
          </a:ln>
        </p:spPr>
      </p:pic>
    </p:spTree>
    <p:extLst>
      <p:ext uri="{BB962C8B-B14F-4D97-AF65-F5344CB8AC3E}">
        <p14:creationId xmlns:p14="http://schemas.microsoft.com/office/powerpoint/2010/main" val="2502181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5">
  <p:cSld name="Background 5">
    <p:spTree>
      <p:nvGrpSpPr>
        <p:cNvPr id="1" name="Shape 180"/>
        <p:cNvGrpSpPr/>
        <p:nvPr/>
      </p:nvGrpSpPr>
      <p:grpSpPr>
        <a:xfrm>
          <a:off x="0" y="0"/>
          <a:ext cx="0" cy="0"/>
          <a:chOff x="0" y="0"/>
          <a:chExt cx="0" cy="0"/>
        </a:xfrm>
      </p:grpSpPr>
      <p:sp>
        <p:nvSpPr>
          <p:cNvPr id="181" name="Google Shape;181;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pic>
        <p:nvPicPr>
          <p:cNvPr id="182" name="Google Shape;182;p45"/>
          <p:cNvPicPr preferRelativeResize="0"/>
          <p:nvPr/>
        </p:nvPicPr>
        <p:blipFill>
          <a:blip r:embed="rId2">
            <a:alphaModFix/>
          </a:blip>
          <a:stretch>
            <a:fillRect/>
          </a:stretch>
        </p:blipFill>
        <p:spPr>
          <a:xfrm>
            <a:off x="0" y="0"/>
            <a:ext cx="9144003" cy="5143490"/>
          </a:xfrm>
          <a:prstGeom prst="rect">
            <a:avLst/>
          </a:prstGeom>
          <a:noFill/>
          <a:ln>
            <a:noFill/>
          </a:ln>
        </p:spPr>
      </p:pic>
    </p:spTree>
    <p:extLst>
      <p:ext uri="{BB962C8B-B14F-4D97-AF65-F5344CB8AC3E}">
        <p14:creationId xmlns:p14="http://schemas.microsoft.com/office/powerpoint/2010/main" val="3369290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2">
  <p:cSld name="CUSTOM_3">
    <p:spTree>
      <p:nvGrpSpPr>
        <p:cNvPr id="1" name="Shape 112"/>
        <p:cNvGrpSpPr/>
        <p:nvPr/>
      </p:nvGrpSpPr>
      <p:grpSpPr>
        <a:xfrm>
          <a:off x="0" y="0"/>
          <a:ext cx="0" cy="0"/>
          <a:chOff x="0" y="0"/>
          <a:chExt cx="0" cy="0"/>
        </a:xfrm>
      </p:grpSpPr>
      <p:sp>
        <p:nvSpPr>
          <p:cNvPr id="113" name="Google Shape;113;p23"/>
          <p:cNvSpPr txBox="1">
            <a:spLocks noGrp="1"/>
          </p:cNvSpPr>
          <p:nvPr>
            <p:ph type="title"/>
          </p:nvPr>
        </p:nvSpPr>
        <p:spPr>
          <a:xfrm>
            <a:off x="457200" y="445025"/>
            <a:ext cx="82296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3200"/>
              <a:buFont typeface="Hanken Grotesk"/>
              <a:buNone/>
              <a:defRPr b="1">
                <a:latin typeface="Hanken Grotesk"/>
                <a:ea typeface="Hanken Grotesk"/>
                <a:cs typeface="Hanken Grotesk"/>
                <a:sym typeface="Hanken Grotesk"/>
              </a:defRPr>
            </a:lvl1pPr>
            <a:lvl2pPr lvl="1">
              <a:spcBef>
                <a:spcPts val="0"/>
              </a:spcBef>
              <a:spcAft>
                <a:spcPts val="0"/>
              </a:spcAft>
              <a:buSzPts val="3200"/>
              <a:buFont typeface="Hanken Grotesk"/>
              <a:buNone/>
              <a:defRPr b="1">
                <a:latin typeface="Hanken Grotesk"/>
                <a:ea typeface="Hanken Grotesk"/>
                <a:cs typeface="Hanken Grotesk"/>
                <a:sym typeface="Hanken Grotesk"/>
              </a:defRPr>
            </a:lvl2pPr>
            <a:lvl3pPr lvl="2">
              <a:spcBef>
                <a:spcPts val="0"/>
              </a:spcBef>
              <a:spcAft>
                <a:spcPts val="0"/>
              </a:spcAft>
              <a:buSzPts val="3200"/>
              <a:buFont typeface="Hanken Grotesk"/>
              <a:buNone/>
              <a:defRPr b="1">
                <a:latin typeface="Hanken Grotesk"/>
                <a:ea typeface="Hanken Grotesk"/>
                <a:cs typeface="Hanken Grotesk"/>
                <a:sym typeface="Hanken Grotesk"/>
              </a:defRPr>
            </a:lvl3pPr>
            <a:lvl4pPr lvl="3">
              <a:spcBef>
                <a:spcPts val="0"/>
              </a:spcBef>
              <a:spcAft>
                <a:spcPts val="0"/>
              </a:spcAft>
              <a:buSzPts val="3200"/>
              <a:buFont typeface="Hanken Grotesk"/>
              <a:buNone/>
              <a:defRPr b="1">
                <a:latin typeface="Hanken Grotesk"/>
                <a:ea typeface="Hanken Grotesk"/>
                <a:cs typeface="Hanken Grotesk"/>
                <a:sym typeface="Hanken Grotesk"/>
              </a:defRPr>
            </a:lvl4pPr>
            <a:lvl5pPr lvl="4">
              <a:spcBef>
                <a:spcPts val="0"/>
              </a:spcBef>
              <a:spcAft>
                <a:spcPts val="0"/>
              </a:spcAft>
              <a:buSzPts val="3200"/>
              <a:buFont typeface="Hanken Grotesk"/>
              <a:buNone/>
              <a:defRPr b="1">
                <a:latin typeface="Hanken Grotesk"/>
                <a:ea typeface="Hanken Grotesk"/>
                <a:cs typeface="Hanken Grotesk"/>
                <a:sym typeface="Hanken Grotesk"/>
              </a:defRPr>
            </a:lvl5pPr>
            <a:lvl6pPr lvl="5">
              <a:spcBef>
                <a:spcPts val="0"/>
              </a:spcBef>
              <a:spcAft>
                <a:spcPts val="0"/>
              </a:spcAft>
              <a:buSzPts val="3200"/>
              <a:buFont typeface="Hanken Grotesk"/>
              <a:buNone/>
              <a:defRPr b="1">
                <a:latin typeface="Hanken Grotesk"/>
                <a:ea typeface="Hanken Grotesk"/>
                <a:cs typeface="Hanken Grotesk"/>
                <a:sym typeface="Hanken Grotesk"/>
              </a:defRPr>
            </a:lvl6pPr>
            <a:lvl7pPr lvl="6">
              <a:spcBef>
                <a:spcPts val="0"/>
              </a:spcBef>
              <a:spcAft>
                <a:spcPts val="0"/>
              </a:spcAft>
              <a:buSzPts val="3200"/>
              <a:buFont typeface="Hanken Grotesk"/>
              <a:buNone/>
              <a:defRPr b="1">
                <a:latin typeface="Hanken Grotesk"/>
                <a:ea typeface="Hanken Grotesk"/>
                <a:cs typeface="Hanken Grotesk"/>
                <a:sym typeface="Hanken Grotesk"/>
              </a:defRPr>
            </a:lvl7pPr>
            <a:lvl8pPr lvl="7">
              <a:spcBef>
                <a:spcPts val="0"/>
              </a:spcBef>
              <a:spcAft>
                <a:spcPts val="0"/>
              </a:spcAft>
              <a:buSzPts val="3200"/>
              <a:buFont typeface="Hanken Grotesk"/>
              <a:buNone/>
              <a:defRPr b="1">
                <a:latin typeface="Hanken Grotesk"/>
                <a:ea typeface="Hanken Grotesk"/>
                <a:cs typeface="Hanken Grotesk"/>
                <a:sym typeface="Hanken Grotesk"/>
              </a:defRPr>
            </a:lvl8pPr>
            <a:lvl9pPr lvl="8">
              <a:spcBef>
                <a:spcPts val="0"/>
              </a:spcBef>
              <a:spcAft>
                <a:spcPts val="0"/>
              </a:spcAft>
              <a:buSzPts val="3200"/>
              <a:buFont typeface="Hanken Grotesk"/>
              <a:buNone/>
              <a:defRPr b="1">
                <a:latin typeface="Hanken Grotesk"/>
                <a:ea typeface="Hanken Grotesk"/>
                <a:cs typeface="Hanken Grotesk"/>
                <a:sym typeface="Hanken Grotesk"/>
              </a:defRPr>
            </a:lvl9pPr>
          </a:lstStyle>
          <a:p>
            <a:endParaRPr/>
          </a:p>
        </p:txBody>
      </p:sp>
      <p:sp>
        <p:nvSpPr>
          <p:cNvPr id="114" name="Google Shape;114;p23"/>
          <p:cNvSpPr txBox="1">
            <a:spLocks noGrp="1"/>
          </p:cNvSpPr>
          <p:nvPr>
            <p:ph type="body" idx="1"/>
          </p:nvPr>
        </p:nvSpPr>
        <p:spPr>
          <a:xfrm>
            <a:off x="457200" y="1140000"/>
            <a:ext cx="8229600" cy="342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chemeClr val="dk1"/>
              </a:buClr>
              <a:buSzPts val="1200"/>
              <a:buChar char="•"/>
              <a:defRPr>
                <a:solidFill>
                  <a:schemeClr val="dk1"/>
                </a:solidFill>
              </a:defRPr>
            </a:lvl1pPr>
            <a:lvl2pPr marL="914400" lvl="1" indent="-330200">
              <a:spcBef>
                <a:spcPts val="1000"/>
              </a:spcBef>
              <a:spcAft>
                <a:spcPts val="0"/>
              </a:spcAft>
              <a:buClr>
                <a:schemeClr val="dk1"/>
              </a:buClr>
              <a:buSzPts val="1600"/>
              <a:buChar char="○"/>
              <a:defRPr sz="1600">
                <a:solidFill>
                  <a:schemeClr val="dk1"/>
                </a:solidFill>
              </a:defRPr>
            </a:lvl2pPr>
            <a:lvl3pPr marL="1371600" lvl="2" indent="-330200">
              <a:spcBef>
                <a:spcPts val="1000"/>
              </a:spcBef>
              <a:spcAft>
                <a:spcPts val="0"/>
              </a:spcAft>
              <a:buClr>
                <a:schemeClr val="dk1"/>
              </a:buClr>
              <a:buSzPts val="1600"/>
              <a:buChar char="■"/>
              <a:defRPr sz="1600">
                <a:solidFill>
                  <a:schemeClr val="dk1"/>
                </a:solidFill>
              </a:defRPr>
            </a:lvl3pPr>
            <a:lvl4pPr marL="1828800" lvl="3" indent="-330200">
              <a:spcBef>
                <a:spcPts val="1000"/>
              </a:spcBef>
              <a:spcAft>
                <a:spcPts val="0"/>
              </a:spcAft>
              <a:buClr>
                <a:schemeClr val="dk1"/>
              </a:buClr>
              <a:buSzPts val="1600"/>
              <a:buChar char="●"/>
              <a:defRPr sz="1600">
                <a:solidFill>
                  <a:schemeClr val="dk1"/>
                </a:solidFill>
              </a:defRPr>
            </a:lvl4pPr>
            <a:lvl5pPr marL="2286000" lvl="4" indent="-330200">
              <a:spcBef>
                <a:spcPts val="1000"/>
              </a:spcBef>
              <a:spcAft>
                <a:spcPts val="0"/>
              </a:spcAft>
              <a:buClr>
                <a:schemeClr val="dk1"/>
              </a:buClr>
              <a:buSzPts val="1600"/>
              <a:buChar char="○"/>
              <a:defRPr sz="1600">
                <a:solidFill>
                  <a:schemeClr val="dk1"/>
                </a:solidFill>
              </a:defRPr>
            </a:lvl5pPr>
            <a:lvl6pPr marL="2743200" lvl="5" indent="-330200">
              <a:spcBef>
                <a:spcPts val="1000"/>
              </a:spcBef>
              <a:spcAft>
                <a:spcPts val="0"/>
              </a:spcAft>
              <a:buClr>
                <a:schemeClr val="dk1"/>
              </a:buClr>
              <a:buSzPts val="1600"/>
              <a:buChar char="■"/>
              <a:defRPr sz="1600">
                <a:solidFill>
                  <a:schemeClr val="dk1"/>
                </a:solidFill>
              </a:defRPr>
            </a:lvl6pPr>
            <a:lvl7pPr marL="3200400" lvl="6" indent="-330200">
              <a:spcBef>
                <a:spcPts val="1000"/>
              </a:spcBef>
              <a:spcAft>
                <a:spcPts val="0"/>
              </a:spcAft>
              <a:buClr>
                <a:schemeClr val="dk1"/>
              </a:buClr>
              <a:buSzPts val="1600"/>
              <a:buChar char="●"/>
              <a:defRPr sz="1600">
                <a:solidFill>
                  <a:schemeClr val="dk1"/>
                </a:solidFill>
              </a:defRPr>
            </a:lvl7pPr>
            <a:lvl8pPr marL="3657600" lvl="7" indent="-330200">
              <a:spcBef>
                <a:spcPts val="1000"/>
              </a:spcBef>
              <a:spcAft>
                <a:spcPts val="0"/>
              </a:spcAft>
              <a:buClr>
                <a:schemeClr val="dk1"/>
              </a:buClr>
              <a:buSzPts val="1600"/>
              <a:buChar char="○"/>
              <a:defRPr sz="1600">
                <a:solidFill>
                  <a:schemeClr val="dk1"/>
                </a:solidFill>
              </a:defRPr>
            </a:lvl8pPr>
            <a:lvl9pPr marL="4114800" lvl="8" indent="-330200">
              <a:spcBef>
                <a:spcPts val="1000"/>
              </a:spcBef>
              <a:spcAft>
                <a:spcPts val="1000"/>
              </a:spcAft>
              <a:buClr>
                <a:schemeClr val="dk1"/>
              </a:buClr>
              <a:buSzPts val="1600"/>
              <a:buChar char="■"/>
              <a:defRPr sz="1600">
                <a:solidFill>
                  <a:schemeClr val="dk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4"/>
          <p:cNvSpPr txBox="1">
            <a:spLocks noGrp="1"/>
          </p:cNvSpPr>
          <p:nvPr>
            <p:ph type="title"/>
          </p:nvPr>
        </p:nvSpPr>
        <p:spPr>
          <a:xfrm>
            <a:off x="457200" y="342900"/>
            <a:ext cx="7782900" cy="572700"/>
          </a:xfrm>
          <a:prstGeom prst="rect">
            <a:avLst/>
          </a:prstGeom>
        </p:spPr>
        <p:txBody>
          <a:bodyPr spcFirstLastPara="1" wrap="square" lIns="91425" tIns="91425" rIns="91425" bIns="91425" anchor="ctr" anchorCtr="0">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117" name="Google Shape;117;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3">
  <p:cSld name="TITLE_AND_BODY_4">
    <p:spTree>
      <p:nvGrpSpPr>
        <p:cNvPr id="1" name="Shape 118"/>
        <p:cNvGrpSpPr/>
        <p:nvPr/>
      </p:nvGrpSpPr>
      <p:grpSpPr>
        <a:xfrm>
          <a:off x="0" y="0"/>
          <a:ext cx="0" cy="0"/>
          <a:chOff x="0" y="0"/>
          <a:chExt cx="0" cy="0"/>
        </a:xfrm>
      </p:grpSpPr>
      <p:sp>
        <p:nvSpPr>
          <p:cNvPr id="119" name="Google Shape;119;p25"/>
          <p:cNvSpPr txBox="1">
            <a:spLocks noGrp="1"/>
          </p:cNvSpPr>
          <p:nvPr>
            <p:ph type="subTitle" idx="1"/>
          </p:nvPr>
        </p:nvSpPr>
        <p:spPr>
          <a:xfrm>
            <a:off x="457200" y="346600"/>
            <a:ext cx="1824900" cy="217200"/>
          </a:xfrm>
          <a:prstGeom prst="rect">
            <a:avLst/>
          </a:prstGeom>
        </p:spPr>
        <p:txBody>
          <a:bodyPr spcFirstLastPara="1" wrap="square" lIns="0" tIns="0" rIns="0" bIns="0" anchor="ctr" anchorCtr="0">
            <a:normAutofit/>
          </a:bodyPr>
          <a:lstStyle>
            <a:lvl1pPr lvl="0">
              <a:spcBef>
                <a:spcPts val="0"/>
              </a:spcBef>
              <a:spcAft>
                <a:spcPts val="0"/>
              </a:spcAft>
              <a:buClr>
                <a:schemeClr val="dk1"/>
              </a:buClr>
              <a:buSzPts val="1200"/>
              <a:buNone/>
              <a:defRPr sz="800"/>
            </a:lvl1pPr>
            <a:lvl2pPr lvl="1">
              <a:spcBef>
                <a:spcPts val="0"/>
              </a:spcBef>
              <a:spcAft>
                <a:spcPts val="0"/>
              </a:spcAft>
              <a:buClr>
                <a:schemeClr val="dk1"/>
              </a:buClr>
              <a:buSzPts val="1200"/>
              <a:buNone/>
              <a:defRPr/>
            </a:lvl2pPr>
            <a:lvl3pPr lvl="2">
              <a:spcBef>
                <a:spcPts val="0"/>
              </a:spcBef>
              <a:spcAft>
                <a:spcPts val="0"/>
              </a:spcAft>
              <a:buClr>
                <a:schemeClr val="dk1"/>
              </a:buClr>
              <a:buSzPts val="1200"/>
              <a:buNone/>
              <a:defRPr/>
            </a:lvl3pPr>
            <a:lvl4pPr lvl="3">
              <a:spcBef>
                <a:spcPts val="0"/>
              </a:spcBef>
              <a:spcAft>
                <a:spcPts val="0"/>
              </a:spcAft>
              <a:buClr>
                <a:schemeClr val="dk1"/>
              </a:buClr>
              <a:buSzPts val="1200"/>
              <a:buNone/>
              <a:defRPr/>
            </a:lvl4pPr>
            <a:lvl5pPr lvl="4">
              <a:spcBef>
                <a:spcPts val="0"/>
              </a:spcBef>
              <a:spcAft>
                <a:spcPts val="0"/>
              </a:spcAft>
              <a:buSzPts val="1200"/>
              <a:buNone/>
              <a:defRPr/>
            </a:lvl5pPr>
            <a:lvl6pPr lvl="5">
              <a:spcBef>
                <a:spcPts val="0"/>
              </a:spcBef>
              <a:spcAft>
                <a:spcPts val="0"/>
              </a:spcAft>
              <a:buSzPts val="1200"/>
              <a:buNone/>
              <a:defRPr/>
            </a:lvl6pPr>
            <a:lvl7pPr lvl="6">
              <a:spcBef>
                <a:spcPts val="0"/>
              </a:spcBef>
              <a:spcAft>
                <a:spcPts val="0"/>
              </a:spcAft>
              <a:buSzPts val="1200"/>
              <a:buNone/>
              <a:defRPr/>
            </a:lvl7pPr>
            <a:lvl8pPr lvl="7">
              <a:spcBef>
                <a:spcPts val="0"/>
              </a:spcBef>
              <a:spcAft>
                <a:spcPts val="0"/>
              </a:spcAft>
              <a:buSzPts val="1200"/>
              <a:buNone/>
              <a:defRPr/>
            </a:lvl8pPr>
            <a:lvl9pPr lvl="8">
              <a:spcBef>
                <a:spcPts val="0"/>
              </a:spcBef>
              <a:spcAft>
                <a:spcPts val="0"/>
              </a:spcAft>
              <a:buSzPts val="1200"/>
              <a:buNone/>
              <a:defRPr/>
            </a:lvl9pPr>
          </a:lstStyle>
          <a:p>
            <a:endParaRPr/>
          </a:p>
        </p:txBody>
      </p:sp>
      <p:sp>
        <p:nvSpPr>
          <p:cNvPr id="120" name="Google Shape;120;p25"/>
          <p:cNvSpPr txBox="1">
            <a:spLocks noGrp="1"/>
          </p:cNvSpPr>
          <p:nvPr>
            <p:ph type="title"/>
          </p:nvPr>
        </p:nvSpPr>
        <p:spPr>
          <a:xfrm>
            <a:off x="457200" y="342900"/>
            <a:ext cx="7782900" cy="5727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dk1"/>
              </a:buClr>
              <a:buSzPts val="3200"/>
              <a:buNone/>
              <a:defRPr>
                <a:solidFill>
                  <a:schemeClr val="dk1"/>
                </a:solidFill>
              </a:defRPr>
            </a:lvl1pPr>
            <a:lvl2pPr lvl="1">
              <a:spcBef>
                <a:spcPts val="0"/>
              </a:spcBef>
              <a:spcAft>
                <a:spcPts val="0"/>
              </a:spcAft>
              <a:buClr>
                <a:schemeClr val="dk1"/>
              </a:buClr>
              <a:buSzPts val="3200"/>
              <a:buNone/>
              <a:defRPr>
                <a:solidFill>
                  <a:schemeClr val="dk1"/>
                </a:solidFill>
              </a:defRPr>
            </a:lvl2pPr>
            <a:lvl3pPr lvl="2">
              <a:spcBef>
                <a:spcPts val="0"/>
              </a:spcBef>
              <a:spcAft>
                <a:spcPts val="0"/>
              </a:spcAft>
              <a:buClr>
                <a:schemeClr val="dk1"/>
              </a:buClr>
              <a:buSzPts val="3200"/>
              <a:buNone/>
              <a:defRPr>
                <a:solidFill>
                  <a:schemeClr val="dk1"/>
                </a:solidFill>
              </a:defRPr>
            </a:lvl3pPr>
            <a:lvl4pPr lvl="3">
              <a:spcBef>
                <a:spcPts val="0"/>
              </a:spcBef>
              <a:spcAft>
                <a:spcPts val="0"/>
              </a:spcAft>
              <a:buClr>
                <a:schemeClr val="dk1"/>
              </a:buClr>
              <a:buSzPts val="3200"/>
              <a:buNone/>
              <a:defRPr>
                <a:solidFill>
                  <a:schemeClr val="dk1"/>
                </a:solidFill>
              </a:defRPr>
            </a:lvl4pPr>
            <a:lvl5pPr lvl="4">
              <a:spcBef>
                <a:spcPts val="0"/>
              </a:spcBef>
              <a:spcAft>
                <a:spcPts val="0"/>
              </a:spcAft>
              <a:buClr>
                <a:schemeClr val="dk1"/>
              </a:buClr>
              <a:buSzPts val="3200"/>
              <a:buNone/>
              <a:defRPr>
                <a:solidFill>
                  <a:schemeClr val="dk1"/>
                </a:solidFill>
              </a:defRPr>
            </a:lvl5pPr>
            <a:lvl6pPr lvl="5">
              <a:spcBef>
                <a:spcPts val="0"/>
              </a:spcBef>
              <a:spcAft>
                <a:spcPts val="0"/>
              </a:spcAft>
              <a:buClr>
                <a:schemeClr val="dk1"/>
              </a:buClr>
              <a:buSzPts val="3200"/>
              <a:buNone/>
              <a:defRPr>
                <a:solidFill>
                  <a:schemeClr val="dk1"/>
                </a:solidFill>
              </a:defRPr>
            </a:lvl6pPr>
            <a:lvl7pPr lvl="6">
              <a:spcBef>
                <a:spcPts val="0"/>
              </a:spcBef>
              <a:spcAft>
                <a:spcPts val="0"/>
              </a:spcAft>
              <a:buClr>
                <a:schemeClr val="dk1"/>
              </a:buClr>
              <a:buSzPts val="3200"/>
              <a:buNone/>
              <a:defRPr>
                <a:solidFill>
                  <a:schemeClr val="dk1"/>
                </a:solidFill>
              </a:defRPr>
            </a:lvl7pPr>
            <a:lvl8pPr lvl="7">
              <a:spcBef>
                <a:spcPts val="0"/>
              </a:spcBef>
              <a:spcAft>
                <a:spcPts val="0"/>
              </a:spcAft>
              <a:buClr>
                <a:schemeClr val="dk1"/>
              </a:buClr>
              <a:buSzPts val="3200"/>
              <a:buNone/>
              <a:defRPr>
                <a:solidFill>
                  <a:schemeClr val="dk1"/>
                </a:solidFill>
              </a:defRPr>
            </a:lvl8pPr>
            <a:lvl9pPr lvl="8">
              <a:spcBef>
                <a:spcPts val="0"/>
              </a:spcBef>
              <a:spcAft>
                <a:spcPts val="0"/>
              </a:spcAft>
              <a:buClr>
                <a:schemeClr val="dk1"/>
              </a:buClr>
              <a:buSzPts val="3200"/>
              <a:buNone/>
              <a:defRPr>
                <a:solidFill>
                  <a:schemeClr val="dk1"/>
                </a:solidFill>
              </a:defRPr>
            </a:lvl9pPr>
          </a:lstStyle>
          <a:p>
            <a:endParaRPr/>
          </a:p>
        </p:txBody>
      </p:sp>
      <p:sp>
        <p:nvSpPr>
          <p:cNvPr id="121" name="Google Shape;121;p25"/>
          <p:cNvSpPr txBox="1">
            <a:spLocks noGrp="1"/>
          </p:cNvSpPr>
          <p:nvPr>
            <p:ph type="body" idx="2"/>
          </p:nvPr>
        </p:nvSpPr>
        <p:spPr>
          <a:xfrm>
            <a:off x="457200" y="915600"/>
            <a:ext cx="5709600" cy="3653400"/>
          </a:xfrm>
          <a:prstGeom prst="rect">
            <a:avLst/>
          </a:prstGeom>
        </p:spPr>
        <p:txBody>
          <a:bodyPr spcFirstLastPara="1" wrap="square" lIns="91425" tIns="91425" rIns="91425" bIns="91425" anchor="t" anchorCtr="0">
            <a:normAutofit/>
          </a:bodyPr>
          <a:lstStyle>
            <a:lvl1pPr marL="457200" lvl="0" indent="-368300">
              <a:spcBef>
                <a:spcPts val="0"/>
              </a:spcBef>
              <a:spcAft>
                <a:spcPts val="0"/>
              </a:spcAft>
              <a:buSzPts val="2200"/>
              <a:buFont typeface="Helvetica Neue"/>
              <a:buChar char="●"/>
              <a:defRPr sz="2200"/>
            </a:lvl1pPr>
            <a:lvl2pPr marL="914400" lvl="1" indent="-368300">
              <a:spcBef>
                <a:spcPts val="2000"/>
              </a:spcBef>
              <a:spcAft>
                <a:spcPts val="0"/>
              </a:spcAft>
              <a:buSzPts val="2200"/>
              <a:buChar char="○"/>
              <a:defRPr sz="2200"/>
            </a:lvl2pPr>
            <a:lvl3pPr marL="1371600" lvl="2" indent="-368300">
              <a:spcBef>
                <a:spcPts val="2000"/>
              </a:spcBef>
              <a:spcAft>
                <a:spcPts val="0"/>
              </a:spcAft>
              <a:buSzPts val="2200"/>
              <a:buChar char="■"/>
              <a:defRPr sz="2200"/>
            </a:lvl3pPr>
            <a:lvl4pPr marL="1828800" lvl="3" indent="-368300">
              <a:spcBef>
                <a:spcPts val="2000"/>
              </a:spcBef>
              <a:spcAft>
                <a:spcPts val="0"/>
              </a:spcAft>
              <a:buSzPts val="2200"/>
              <a:buChar char="●"/>
              <a:defRPr sz="2200"/>
            </a:lvl4pPr>
            <a:lvl5pPr marL="2286000" lvl="4" indent="-368300">
              <a:spcBef>
                <a:spcPts val="2000"/>
              </a:spcBef>
              <a:spcAft>
                <a:spcPts val="0"/>
              </a:spcAft>
              <a:buSzPts val="2200"/>
              <a:buChar char="○"/>
              <a:defRPr sz="2200"/>
            </a:lvl5pPr>
            <a:lvl6pPr marL="2743200" lvl="5" indent="-368300">
              <a:spcBef>
                <a:spcPts val="2000"/>
              </a:spcBef>
              <a:spcAft>
                <a:spcPts val="0"/>
              </a:spcAft>
              <a:buSzPts val="2200"/>
              <a:buChar char="■"/>
              <a:defRPr sz="2200"/>
            </a:lvl6pPr>
            <a:lvl7pPr marL="3200400" lvl="6" indent="-368300">
              <a:spcBef>
                <a:spcPts val="2000"/>
              </a:spcBef>
              <a:spcAft>
                <a:spcPts val="0"/>
              </a:spcAft>
              <a:buSzPts val="2200"/>
              <a:buChar char="●"/>
              <a:defRPr sz="2200"/>
            </a:lvl7pPr>
            <a:lvl8pPr marL="3657600" lvl="7" indent="-368300">
              <a:spcBef>
                <a:spcPts val="2000"/>
              </a:spcBef>
              <a:spcAft>
                <a:spcPts val="0"/>
              </a:spcAft>
              <a:buSzPts val="2200"/>
              <a:buChar char="○"/>
              <a:defRPr sz="2200"/>
            </a:lvl8pPr>
            <a:lvl9pPr marL="4114800" lvl="8" indent="-368300">
              <a:spcBef>
                <a:spcPts val="2000"/>
              </a:spcBef>
              <a:spcAft>
                <a:spcPts val="2000"/>
              </a:spcAft>
              <a:buSzPts val="2200"/>
              <a:buChar char="■"/>
              <a:defRPr sz="2200"/>
            </a:lvl9pPr>
          </a:lstStyle>
          <a:p>
            <a:endParaRPr/>
          </a:p>
        </p:txBody>
      </p:sp>
      <p:sp>
        <p:nvSpPr>
          <p:cNvPr id="122" name="Google Shape;122;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sz="800" b="1">
                <a:latin typeface="Helvetica Neue"/>
                <a:ea typeface="Helvetica Neue"/>
                <a:cs typeface="Helvetica Neue"/>
                <a:sym typeface="Helvetica Neue"/>
              </a:defRPr>
            </a:lvl1pPr>
            <a:lvl2pPr lvl="1">
              <a:buNone/>
              <a:defRPr sz="800" b="1">
                <a:latin typeface="Helvetica Neue"/>
                <a:ea typeface="Helvetica Neue"/>
                <a:cs typeface="Helvetica Neue"/>
                <a:sym typeface="Helvetica Neue"/>
              </a:defRPr>
            </a:lvl2pPr>
            <a:lvl3pPr lvl="2">
              <a:buNone/>
              <a:defRPr sz="800" b="1">
                <a:latin typeface="Helvetica Neue"/>
                <a:ea typeface="Helvetica Neue"/>
                <a:cs typeface="Helvetica Neue"/>
                <a:sym typeface="Helvetica Neue"/>
              </a:defRPr>
            </a:lvl3pPr>
            <a:lvl4pPr lvl="3">
              <a:buNone/>
              <a:defRPr sz="800" b="1">
                <a:latin typeface="Helvetica Neue"/>
                <a:ea typeface="Helvetica Neue"/>
                <a:cs typeface="Helvetica Neue"/>
                <a:sym typeface="Helvetica Neue"/>
              </a:defRPr>
            </a:lvl4pPr>
            <a:lvl5pPr lvl="4">
              <a:buNone/>
              <a:defRPr sz="800" b="1">
                <a:latin typeface="Helvetica Neue"/>
                <a:ea typeface="Helvetica Neue"/>
                <a:cs typeface="Helvetica Neue"/>
                <a:sym typeface="Helvetica Neue"/>
              </a:defRPr>
            </a:lvl5pPr>
            <a:lvl6pPr lvl="5">
              <a:buNone/>
              <a:defRPr sz="800" b="1">
                <a:latin typeface="Helvetica Neue"/>
                <a:ea typeface="Helvetica Neue"/>
                <a:cs typeface="Helvetica Neue"/>
                <a:sym typeface="Helvetica Neue"/>
              </a:defRPr>
            </a:lvl6pPr>
            <a:lvl7pPr lvl="6">
              <a:buNone/>
              <a:defRPr sz="800" b="1">
                <a:latin typeface="Helvetica Neue"/>
                <a:ea typeface="Helvetica Neue"/>
                <a:cs typeface="Helvetica Neue"/>
                <a:sym typeface="Helvetica Neue"/>
              </a:defRPr>
            </a:lvl7pPr>
            <a:lvl8pPr lvl="7">
              <a:buNone/>
              <a:defRPr sz="800" b="1">
                <a:latin typeface="Helvetica Neue"/>
                <a:ea typeface="Helvetica Neue"/>
                <a:cs typeface="Helvetica Neue"/>
                <a:sym typeface="Helvetica Neue"/>
              </a:defRPr>
            </a:lvl8pPr>
            <a:lvl9pPr lvl="8">
              <a:buNone/>
              <a:defRPr sz="800" b="1">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1">
  <p:cSld name="CUSTOM_4">
    <p:bg>
      <p:bgPr>
        <a:solidFill>
          <a:schemeClr val="accent4"/>
        </a:solidFill>
        <a:effectLst/>
      </p:bgPr>
    </p:bg>
    <p:spTree>
      <p:nvGrpSpPr>
        <p:cNvPr id="1" name="Shape 123"/>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1" type="blank">
  <p:cSld name="BLANK">
    <p:spTree>
      <p:nvGrpSpPr>
        <p:cNvPr id="1" name="Shape 124"/>
        <p:cNvGrpSpPr/>
        <p:nvPr/>
      </p:nvGrpSpPr>
      <p:grpSpPr>
        <a:xfrm>
          <a:off x="0" y="0"/>
          <a:ext cx="0" cy="0"/>
          <a:chOff x="0" y="0"/>
          <a:chExt cx="0" cy="0"/>
        </a:xfrm>
      </p:grpSpPr>
      <p:sp>
        <p:nvSpPr>
          <p:cNvPr id="125" name="Google Shape;125;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26" name="Google Shape;126;p27"/>
          <p:cNvPicPr preferRelativeResize="0"/>
          <p:nvPr/>
        </p:nvPicPr>
        <p:blipFill>
          <a:blip r:embed="rId2">
            <a:alphaModFix/>
          </a:blip>
          <a:stretch>
            <a:fillRect/>
          </a:stretch>
        </p:blipFill>
        <p:spPr>
          <a:xfrm>
            <a:off x="0" y="0"/>
            <a:ext cx="9144003" cy="514349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2">
  <p:cSld name="BLANK_1">
    <p:spTree>
      <p:nvGrpSpPr>
        <p:cNvPr id="1" name="Shape 127"/>
        <p:cNvGrpSpPr/>
        <p:nvPr/>
      </p:nvGrpSpPr>
      <p:grpSpPr>
        <a:xfrm>
          <a:off x="0" y="0"/>
          <a:ext cx="0" cy="0"/>
          <a:chOff x="0" y="0"/>
          <a:chExt cx="0" cy="0"/>
        </a:xfrm>
      </p:grpSpPr>
      <p:sp>
        <p:nvSpPr>
          <p:cNvPr id="128" name="Google Shape;128;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29" name="Google Shape;129;p28"/>
          <p:cNvPicPr preferRelativeResize="0"/>
          <p:nvPr/>
        </p:nvPicPr>
        <p:blipFill>
          <a:blip r:embed="rId2">
            <a:alphaModFix/>
          </a:blip>
          <a:stretch>
            <a:fillRect/>
          </a:stretch>
        </p:blipFill>
        <p:spPr>
          <a:xfrm>
            <a:off x="0" y="0"/>
            <a:ext cx="9144018" cy="514349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3 2">
  <p:cSld name="BLANK_1_1">
    <p:spTree>
      <p:nvGrpSpPr>
        <p:cNvPr id="1" name="Shape 130"/>
        <p:cNvGrpSpPr/>
        <p:nvPr/>
      </p:nvGrpSpPr>
      <p:grpSpPr>
        <a:xfrm>
          <a:off x="0" y="0"/>
          <a:ext cx="0" cy="0"/>
          <a:chOff x="0" y="0"/>
          <a:chExt cx="0" cy="0"/>
        </a:xfrm>
      </p:grpSpPr>
      <p:sp>
        <p:nvSpPr>
          <p:cNvPr id="131" name="Google Shape;131;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32" name="Google Shape;132;p29"/>
          <p:cNvPicPr preferRelativeResize="0"/>
          <p:nvPr/>
        </p:nvPicPr>
        <p:blipFill>
          <a:blip r:embed="rId2">
            <a:alphaModFix amt="78000"/>
          </a:blip>
          <a:stretch>
            <a:fillRect/>
          </a:stretch>
        </p:blipFill>
        <p:spPr>
          <a:xfrm>
            <a:off x="0" y="0"/>
            <a:ext cx="9144018" cy="514350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4 1">
  <p:cSld name="BLANK_1_1_1">
    <p:spTree>
      <p:nvGrpSpPr>
        <p:cNvPr id="1" name="Shape 133"/>
        <p:cNvGrpSpPr/>
        <p:nvPr/>
      </p:nvGrpSpPr>
      <p:grpSpPr>
        <a:xfrm>
          <a:off x="0" y="0"/>
          <a:ext cx="0" cy="0"/>
          <a:chOff x="0" y="0"/>
          <a:chExt cx="0" cy="0"/>
        </a:xfrm>
      </p:grpSpPr>
      <p:sp>
        <p:nvSpPr>
          <p:cNvPr id="134" name="Google Shape;134;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35" name="Google Shape;135;p30"/>
          <p:cNvPicPr preferRelativeResize="0"/>
          <p:nvPr/>
        </p:nvPicPr>
        <p:blipFill>
          <a:blip r:embed="rId2">
            <a:alphaModFix/>
          </a:blip>
          <a:stretch>
            <a:fillRect/>
          </a:stretch>
        </p:blipFill>
        <p:spPr>
          <a:xfrm>
            <a:off x="0" y="0"/>
            <a:ext cx="9143997" cy="5143501"/>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7">
  <p:cSld name="BLANK_1_1_1_1_1_1">
    <p:spTree>
      <p:nvGrpSpPr>
        <p:cNvPr id="1" name="Shape 142"/>
        <p:cNvGrpSpPr/>
        <p:nvPr/>
      </p:nvGrpSpPr>
      <p:grpSpPr>
        <a:xfrm>
          <a:off x="0" y="0"/>
          <a:ext cx="0" cy="0"/>
          <a:chOff x="0" y="0"/>
          <a:chExt cx="0" cy="0"/>
        </a:xfrm>
      </p:grpSpPr>
      <p:sp>
        <p:nvSpPr>
          <p:cNvPr id="143" name="Google Shape;143;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pic>
        <p:nvPicPr>
          <p:cNvPr id="144" name="Google Shape;144;p33"/>
          <p:cNvPicPr preferRelativeResize="0"/>
          <p:nvPr/>
        </p:nvPicPr>
        <p:blipFill>
          <a:blip r:embed="rId2">
            <a:alphaModFix/>
          </a:blip>
          <a:stretch>
            <a:fillRect/>
          </a:stretch>
        </p:blipFill>
        <p:spPr>
          <a:xfrm>
            <a:off x="0" y="0"/>
            <a:ext cx="9144018" cy="5143501"/>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6">
  <p:cSld name="Background 6">
    <p:spTree>
      <p:nvGrpSpPr>
        <p:cNvPr id="1" name="Shape 183"/>
        <p:cNvGrpSpPr/>
        <p:nvPr/>
      </p:nvGrpSpPr>
      <p:grpSpPr>
        <a:xfrm>
          <a:off x="0" y="0"/>
          <a:ext cx="0" cy="0"/>
          <a:chOff x="0" y="0"/>
          <a:chExt cx="0" cy="0"/>
        </a:xfrm>
      </p:grpSpPr>
      <p:sp>
        <p:nvSpPr>
          <p:cNvPr id="184" name="Google Shape;184;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pic>
        <p:nvPicPr>
          <p:cNvPr id="185" name="Google Shape;185;p46"/>
          <p:cNvPicPr preferRelativeResize="0"/>
          <p:nvPr/>
        </p:nvPicPr>
        <p:blipFill>
          <a:blip r:embed="rId2">
            <a:alphaModFix/>
          </a:blip>
          <a:stretch>
            <a:fillRect/>
          </a:stretch>
        </p:blipFill>
        <p:spPr>
          <a:xfrm flipH="1">
            <a:off x="1" y="10"/>
            <a:ext cx="9144003" cy="5143490"/>
          </a:xfrm>
          <a:prstGeom prst="rect">
            <a:avLst/>
          </a:prstGeom>
          <a:noFill/>
          <a:ln>
            <a:noFill/>
          </a:ln>
        </p:spPr>
      </p:pic>
    </p:spTree>
    <p:extLst>
      <p:ext uri="{BB962C8B-B14F-4D97-AF65-F5344CB8AC3E}">
        <p14:creationId xmlns:p14="http://schemas.microsoft.com/office/powerpoint/2010/main" val="4240763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2.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82" r:id="rId19"/>
    <p:sldLayoutId id="2147483683" r:id="rId20"/>
    <p:sldLayoutId id="2147483686" r:id="rId21"/>
    <p:sldLayoutId id="2147483687" r:id="rId22"/>
    <p:sldLayoutId id="2147483688"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04"/>
        <p:cNvGrpSpPr/>
        <p:nvPr/>
      </p:nvGrpSpPr>
      <p:grpSpPr>
        <a:xfrm>
          <a:off x="0" y="0"/>
          <a:ext cx="0" cy="0"/>
          <a:chOff x="0" y="0"/>
          <a:chExt cx="0" cy="0"/>
        </a:xfrm>
      </p:grpSpPr>
      <p:sp>
        <p:nvSpPr>
          <p:cNvPr id="105" name="Google Shape;105;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ctr" anchorCtr="0">
            <a:normAutofit/>
          </a:bodyPr>
          <a:lstStyle>
            <a:lvl1pPr lvl="0">
              <a:spcBef>
                <a:spcPts val="0"/>
              </a:spcBef>
              <a:spcAft>
                <a:spcPts val="0"/>
              </a:spcAft>
              <a:buClr>
                <a:schemeClr val="dk1"/>
              </a:buClr>
              <a:buSzPts val="3200"/>
              <a:buFont typeface="Syne"/>
              <a:buNone/>
              <a:defRPr sz="3200" b="1">
                <a:solidFill>
                  <a:schemeClr val="dk1"/>
                </a:solidFill>
                <a:latin typeface="Syne"/>
                <a:ea typeface="Syne"/>
                <a:cs typeface="Syne"/>
                <a:sym typeface="Syne"/>
              </a:defRPr>
            </a:lvl1pPr>
            <a:lvl2pPr lvl="1">
              <a:spcBef>
                <a:spcPts val="0"/>
              </a:spcBef>
              <a:spcAft>
                <a:spcPts val="0"/>
              </a:spcAft>
              <a:buClr>
                <a:schemeClr val="dk1"/>
              </a:buClr>
              <a:buSzPts val="3200"/>
              <a:buFont typeface="Syne"/>
              <a:buNone/>
              <a:defRPr sz="3200" b="1">
                <a:solidFill>
                  <a:schemeClr val="dk1"/>
                </a:solidFill>
                <a:latin typeface="Syne"/>
                <a:ea typeface="Syne"/>
                <a:cs typeface="Syne"/>
                <a:sym typeface="Syne"/>
              </a:defRPr>
            </a:lvl2pPr>
            <a:lvl3pPr lvl="2">
              <a:spcBef>
                <a:spcPts val="0"/>
              </a:spcBef>
              <a:spcAft>
                <a:spcPts val="0"/>
              </a:spcAft>
              <a:buClr>
                <a:schemeClr val="dk1"/>
              </a:buClr>
              <a:buSzPts val="3200"/>
              <a:buFont typeface="Syne"/>
              <a:buNone/>
              <a:defRPr sz="3200" b="1">
                <a:solidFill>
                  <a:schemeClr val="dk1"/>
                </a:solidFill>
                <a:latin typeface="Syne"/>
                <a:ea typeface="Syne"/>
                <a:cs typeface="Syne"/>
                <a:sym typeface="Syne"/>
              </a:defRPr>
            </a:lvl3pPr>
            <a:lvl4pPr lvl="3">
              <a:spcBef>
                <a:spcPts val="0"/>
              </a:spcBef>
              <a:spcAft>
                <a:spcPts val="0"/>
              </a:spcAft>
              <a:buClr>
                <a:schemeClr val="dk1"/>
              </a:buClr>
              <a:buSzPts val="3200"/>
              <a:buFont typeface="Syne"/>
              <a:buNone/>
              <a:defRPr sz="3200" b="1">
                <a:solidFill>
                  <a:schemeClr val="dk1"/>
                </a:solidFill>
                <a:latin typeface="Syne"/>
                <a:ea typeface="Syne"/>
                <a:cs typeface="Syne"/>
                <a:sym typeface="Syne"/>
              </a:defRPr>
            </a:lvl4pPr>
            <a:lvl5pPr lvl="4">
              <a:spcBef>
                <a:spcPts val="0"/>
              </a:spcBef>
              <a:spcAft>
                <a:spcPts val="0"/>
              </a:spcAft>
              <a:buClr>
                <a:schemeClr val="dk1"/>
              </a:buClr>
              <a:buSzPts val="3200"/>
              <a:buFont typeface="Syne"/>
              <a:buNone/>
              <a:defRPr sz="3200" b="1">
                <a:solidFill>
                  <a:schemeClr val="dk1"/>
                </a:solidFill>
                <a:latin typeface="Syne"/>
                <a:ea typeface="Syne"/>
                <a:cs typeface="Syne"/>
                <a:sym typeface="Syne"/>
              </a:defRPr>
            </a:lvl5pPr>
            <a:lvl6pPr lvl="5">
              <a:spcBef>
                <a:spcPts val="0"/>
              </a:spcBef>
              <a:spcAft>
                <a:spcPts val="0"/>
              </a:spcAft>
              <a:buClr>
                <a:schemeClr val="dk1"/>
              </a:buClr>
              <a:buSzPts val="3200"/>
              <a:buFont typeface="Syne"/>
              <a:buNone/>
              <a:defRPr sz="3200" b="1">
                <a:solidFill>
                  <a:schemeClr val="dk1"/>
                </a:solidFill>
                <a:latin typeface="Syne"/>
                <a:ea typeface="Syne"/>
                <a:cs typeface="Syne"/>
                <a:sym typeface="Syne"/>
              </a:defRPr>
            </a:lvl6pPr>
            <a:lvl7pPr lvl="6">
              <a:spcBef>
                <a:spcPts val="0"/>
              </a:spcBef>
              <a:spcAft>
                <a:spcPts val="0"/>
              </a:spcAft>
              <a:buClr>
                <a:schemeClr val="dk1"/>
              </a:buClr>
              <a:buSzPts val="3200"/>
              <a:buFont typeface="Syne"/>
              <a:buNone/>
              <a:defRPr sz="3200" b="1">
                <a:solidFill>
                  <a:schemeClr val="dk1"/>
                </a:solidFill>
                <a:latin typeface="Syne"/>
                <a:ea typeface="Syne"/>
                <a:cs typeface="Syne"/>
                <a:sym typeface="Syne"/>
              </a:defRPr>
            </a:lvl7pPr>
            <a:lvl8pPr lvl="7">
              <a:spcBef>
                <a:spcPts val="0"/>
              </a:spcBef>
              <a:spcAft>
                <a:spcPts val="0"/>
              </a:spcAft>
              <a:buClr>
                <a:schemeClr val="dk1"/>
              </a:buClr>
              <a:buSzPts val="3200"/>
              <a:buFont typeface="Syne"/>
              <a:buNone/>
              <a:defRPr sz="3200" b="1">
                <a:solidFill>
                  <a:schemeClr val="dk1"/>
                </a:solidFill>
                <a:latin typeface="Syne"/>
                <a:ea typeface="Syne"/>
                <a:cs typeface="Syne"/>
                <a:sym typeface="Syne"/>
              </a:defRPr>
            </a:lvl8pPr>
            <a:lvl9pPr lvl="8">
              <a:spcBef>
                <a:spcPts val="0"/>
              </a:spcBef>
              <a:spcAft>
                <a:spcPts val="0"/>
              </a:spcAft>
              <a:buClr>
                <a:schemeClr val="dk1"/>
              </a:buClr>
              <a:buSzPts val="3200"/>
              <a:buFont typeface="Syne"/>
              <a:buNone/>
              <a:defRPr sz="3200" b="1">
                <a:solidFill>
                  <a:schemeClr val="dk1"/>
                </a:solidFill>
                <a:latin typeface="Syne"/>
                <a:ea typeface="Syne"/>
                <a:cs typeface="Syne"/>
                <a:sym typeface="Syne"/>
              </a:defRPr>
            </a:lvl9pPr>
          </a:lstStyle>
          <a:p>
            <a:endParaRPr/>
          </a:p>
        </p:txBody>
      </p:sp>
      <p:sp>
        <p:nvSpPr>
          <p:cNvPr id="106" name="Google Shape;106;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1pPr>
            <a:lvl2pPr marL="914400" lvl="1"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2pPr>
            <a:lvl3pPr marL="1371600" lvl="2"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3pPr>
            <a:lvl4pPr marL="1828800" lvl="3"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4pPr>
            <a:lvl5pPr marL="2286000" lvl="4"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5pPr>
            <a:lvl6pPr marL="2743200" lvl="5"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6pPr>
            <a:lvl7pPr marL="3200400" lvl="6"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7pPr>
            <a:lvl8pPr marL="3657600" lvl="7"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8pPr>
            <a:lvl9pPr marL="4114800" lvl="8" indent="-304800">
              <a:lnSpc>
                <a:spcPct val="115000"/>
              </a:lnSpc>
              <a:spcBef>
                <a:spcPts val="0"/>
              </a:spcBef>
              <a:spcAft>
                <a:spcPts val="0"/>
              </a:spcAft>
              <a:buClr>
                <a:schemeClr val="dk1"/>
              </a:buClr>
              <a:buSzPts val="1200"/>
              <a:buFont typeface="Syne"/>
              <a:buChar char="■"/>
              <a:defRPr sz="1200">
                <a:solidFill>
                  <a:schemeClr val="dk1"/>
                </a:solidFill>
                <a:latin typeface="Syne"/>
                <a:ea typeface="Syne"/>
                <a:cs typeface="Syne"/>
                <a:sym typeface="Syne"/>
              </a:defRPr>
            </a:lvl9pPr>
          </a:lstStyle>
          <a:p>
            <a:endParaRPr/>
          </a:p>
        </p:txBody>
      </p:sp>
      <p:sp>
        <p:nvSpPr>
          <p:cNvPr id="107" name="Google Shape;107;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8" r:id="rId9"/>
    <p:sldLayoutId id="2147483685"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image" Target="../media/image14.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17.sv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17.sv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11.png"/><Relationship Id="rId4" Type="http://schemas.openxmlformats.org/officeDocument/2006/relationships/image" Target="../media/image17.sv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9.xml"/><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9.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8.svg"/><Relationship Id="rId3" Type="http://schemas.microsoft.com/office/2017/06/relationships/model3d" Target="../media/model3d1.glb"/><Relationship Id="rId7" Type="http://schemas.openxmlformats.org/officeDocument/2006/relationships/image" Target="../media/image10.png"/><Relationship Id="rId12"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0.xml"/><Relationship Id="rId6" Type="http://schemas.openxmlformats.org/officeDocument/2006/relationships/image" Target="../media/image24.png"/><Relationship Id="rId11" Type="http://schemas.openxmlformats.org/officeDocument/2006/relationships/image" Target="../media/image26.svg"/><Relationship Id="rId5" Type="http://schemas.microsoft.com/office/2017/06/relationships/model3d" Target="../media/model3d2.glb"/><Relationship Id="rId10" Type="http://schemas.openxmlformats.org/officeDocument/2006/relationships/image" Target="../media/image25.png"/><Relationship Id="rId4" Type="http://schemas.openxmlformats.org/officeDocument/2006/relationships/image" Target="../media/image23.png"/><Relationship Id="rId9" Type="http://schemas.openxmlformats.org/officeDocument/2006/relationships/image" Target="../media/image19.svg"/></Relationships>
</file>

<file path=ppt/slides/_rels/slide21.xml.rels><?xml version="1.0" encoding="UTF-8" standalone="yes"?>
<Relationships xmlns="http://schemas.openxmlformats.org/package/2006/relationships"><Relationship Id="rId3" Type="http://schemas.microsoft.com/office/2017/06/relationships/model3d" Target="../media/model3d1.glb"/><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0.xml"/><Relationship Id="rId6" Type="http://schemas.openxmlformats.org/officeDocument/2006/relationships/image" Target="../media/image30.png"/><Relationship Id="rId5" Type="http://schemas.microsoft.com/office/2017/06/relationships/model3d" Target="../media/model3d2.glb"/><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17/06/relationships/model3d" Target="../media/model3d1.glb"/><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0.xml"/><Relationship Id="rId6" Type="http://schemas.openxmlformats.org/officeDocument/2006/relationships/image" Target="../media/image30.png"/><Relationship Id="rId5" Type="http://schemas.microsoft.com/office/2017/06/relationships/model3d" Target="../media/model3d2.glb"/><Relationship Id="rId4" Type="http://schemas.openxmlformats.org/officeDocument/2006/relationships/image" Target="../media/image29.png"/><Relationship Id="rId9" Type="http://schemas.openxmlformats.org/officeDocument/2006/relationships/image" Target="../media/image28.svg"/></Relationships>
</file>

<file path=ppt/slides/_rels/slide23.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17/06/relationships/model3d" Target="../media/model3d1.glb"/><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0.xml"/><Relationship Id="rId6" Type="http://schemas.openxmlformats.org/officeDocument/2006/relationships/image" Target="../media/image30.png"/><Relationship Id="rId5" Type="http://schemas.microsoft.com/office/2017/06/relationships/model3d" Target="../media/model3d2.glb"/><Relationship Id="rId4" Type="http://schemas.openxmlformats.org/officeDocument/2006/relationships/image" Target="../media/image29.png"/><Relationship Id="rId9" Type="http://schemas.openxmlformats.org/officeDocument/2006/relationships/image" Target="../media/image28.sv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17/06/relationships/model3d" Target="../media/model3d1.glb"/><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30.xml"/><Relationship Id="rId6" Type="http://schemas.openxmlformats.org/officeDocument/2006/relationships/image" Target="../media/image30.png"/><Relationship Id="rId5" Type="http://schemas.microsoft.com/office/2017/06/relationships/model3d" Target="../media/model3d2.glb"/><Relationship Id="rId4" Type="http://schemas.openxmlformats.org/officeDocument/2006/relationships/image" Target="../media/image29.png"/><Relationship Id="rId9" Type="http://schemas.openxmlformats.org/officeDocument/2006/relationships/image" Target="../media/image28.sv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1.xml"/><Relationship Id="rId4" Type="http://schemas.openxmlformats.org/officeDocument/2006/relationships/image" Target="../media/image17.sv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svg"/><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image" Target="../media/image17.sv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2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7.sv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9.xml"/><Relationship Id="rId6" Type="http://schemas.openxmlformats.org/officeDocument/2006/relationships/image" Target="../media/image38.png"/><Relationship Id="rId5" Type="http://schemas.openxmlformats.org/officeDocument/2006/relationships/image" Target="../media/image31.png"/><Relationship Id="rId4" Type="http://schemas.openxmlformats.org/officeDocument/2006/relationships/image" Target="../media/image17.svg"/></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29.xml"/><Relationship Id="rId6" Type="http://schemas.openxmlformats.org/officeDocument/2006/relationships/image" Target="../media/image360.png"/><Relationship Id="rId5" Type="http://schemas.openxmlformats.org/officeDocument/2006/relationships/image" Target="../media/image31.png"/><Relationship Id="rId4" Type="http://schemas.openxmlformats.org/officeDocument/2006/relationships/image" Target="../media/image17.svg"/></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29.xml"/><Relationship Id="rId6" Type="http://schemas.openxmlformats.org/officeDocument/2006/relationships/image" Target="../media/image360.png"/><Relationship Id="rId5" Type="http://schemas.openxmlformats.org/officeDocument/2006/relationships/image" Target="../media/image31.png"/><Relationship Id="rId4" Type="http://schemas.openxmlformats.org/officeDocument/2006/relationships/image" Target="../media/image17.svg"/></Relationships>
</file>

<file path=ppt/slides/_rels/slide45.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16.png"/><Relationship Id="rId7"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9.xml"/><Relationship Id="rId6" Type="http://schemas.openxmlformats.org/officeDocument/2006/relationships/image" Target="../media/image360.png"/><Relationship Id="rId5" Type="http://schemas.openxmlformats.org/officeDocument/2006/relationships/image" Target="../media/image31.png"/><Relationship Id="rId4" Type="http://schemas.openxmlformats.org/officeDocument/2006/relationships/image" Target="../media/image17.sv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29.xml"/><Relationship Id="rId4" Type="http://schemas.openxmlformats.org/officeDocument/2006/relationships/image" Target="../media/image17.svg"/></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4.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7.xml"/><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17.sv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9.xml"/><Relationship Id="rId1" Type="http://schemas.openxmlformats.org/officeDocument/2006/relationships/slideLayout" Target="../slideLayouts/slideLayout31.xml"/><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0.xml"/><Relationship Id="rId1" Type="http://schemas.openxmlformats.org/officeDocument/2006/relationships/slideLayout" Target="../slideLayouts/slideLayout3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17.sv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2.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43.png"/><Relationship Id="rId7" Type="http://schemas.openxmlformats.org/officeDocument/2006/relationships/image" Target="../media/image39.png"/><Relationship Id="rId2" Type="http://schemas.openxmlformats.org/officeDocument/2006/relationships/notesSlide" Target="../notesSlides/notesSlide65.xml"/><Relationship Id="rId1" Type="http://schemas.openxmlformats.org/officeDocument/2006/relationships/slideLayout" Target="../slideLayouts/slideLayout3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6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7.png"/><Relationship Id="rId7"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32.xml"/><Relationship Id="rId6" Type="http://schemas.openxmlformats.org/officeDocument/2006/relationships/image" Target="../media/image44.svg"/><Relationship Id="rId5" Type="http://schemas.openxmlformats.org/officeDocument/2006/relationships/image" Target="../media/image43.png"/><Relationship Id="rId10" Type="http://schemas.openxmlformats.org/officeDocument/2006/relationships/image" Target="../media/image40.svg"/><Relationship Id="rId4" Type="http://schemas.openxmlformats.org/officeDocument/2006/relationships/image" Target="../media/image48.svg"/><Relationship Id="rId9" Type="http://schemas.openxmlformats.org/officeDocument/2006/relationships/image" Target="../media/image39.png"/></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32.xml"/><Relationship Id="rId4" Type="http://schemas.openxmlformats.org/officeDocument/2006/relationships/image" Target="../media/image50.png"/></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svg"/><Relationship Id="rId2" Type="http://schemas.openxmlformats.org/officeDocument/2006/relationships/notesSlide" Target="../notesSlides/notesSlide68.xml"/><Relationship Id="rId1" Type="http://schemas.openxmlformats.org/officeDocument/2006/relationships/slideLayout" Target="../slideLayouts/slideLayout32.xml"/><Relationship Id="rId6" Type="http://schemas.openxmlformats.org/officeDocument/2006/relationships/image" Target="../media/image53.png"/><Relationship Id="rId5" Type="http://schemas.openxmlformats.org/officeDocument/2006/relationships/image" Target="../media/image11.png"/><Relationship Id="rId4" Type="http://schemas.openxmlformats.org/officeDocument/2006/relationships/image" Target="../media/image52.svg"/></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svg"/><Relationship Id="rId2" Type="http://schemas.openxmlformats.org/officeDocument/2006/relationships/notesSlide" Target="../notesSlides/notesSlide69.xml"/><Relationship Id="rId1" Type="http://schemas.openxmlformats.org/officeDocument/2006/relationships/slideLayout" Target="../slideLayouts/slideLayout32.xml"/><Relationship Id="rId6" Type="http://schemas.openxmlformats.org/officeDocument/2006/relationships/image" Target="../media/image53.png"/><Relationship Id="rId5" Type="http://schemas.openxmlformats.org/officeDocument/2006/relationships/image" Target="../media/image11.png"/><Relationship Id="rId4" Type="http://schemas.openxmlformats.org/officeDocument/2006/relationships/image" Target="../media/image52.sv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1.png"/><Relationship Id="rId7" Type="http://schemas.openxmlformats.org/officeDocument/2006/relationships/image" Target="../media/image54.svg"/><Relationship Id="rId2" Type="http://schemas.openxmlformats.org/officeDocument/2006/relationships/notesSlide" Target="../notesSlides/notesSlide70.xml"/><Relationship Id="rId1" Type="http://schemas.openxmlformats.org/officeDocument/2006/relationships/slideLayout" Target="../slideLayouts/slideLayout32.xml"/><Relationship Id="rId6" Type="http://schemas.openxmlformats.org/officeDocument/2006/relationships/image" Target="../media/image53.png"/><Relationship Id="rId11" Type="http://schemas.openxmlformats.org/officeDocument/2006/relationships/image" Target="../media/image40.svg"/><Relationship Id="rId5" Type="http://schemas.openxmlformats.org/officeDocument/2006/relationships/image" Target="../media/image11.png"/><Relationship Id="rId10" Type="http://schemas.openxmlformats.org/officeDocument/2006/relationships/image" Target="../media/image39.png"/><Relationship Id="rId4" Type="http://schemas.openxmlformats.org/officeDocument/2006/relationships/image" Target="../media/image52.svg"/><Relationship Id="rId9" Type="http://schemas.openxmlformats.org/officeDocument/2006/relationships/image" Target="../media/image46.svg"/></Relationships>
</file>

<file path=ppt/slides/_rels/slide71.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21.png"/><Relationship Id="rId7"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3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22.svg"/><Relationship Id="rId9" Type="http://schemas.openxmlformats.org/officeDocument/2006/relationships/image" Target="../media/image11.png"/></Relationships>
</file>

<file path=ppt/slides/_rels/slide72.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46.svg"/><Relationship Id="rId3" Type="http://schemas.openxmlformats.org/officeDocument/2006/relationships/image" Target="../media/image21.png"/><Relationship Id="rId7" Type="http://schemas.openxmlformats.org/officeDocument/2006/relationships/image" Target="../media/image51.png"/><Relationship Id="rId12" Type="http://schemas.openxmlformats.org/officeDocument/2006/relationships/image" Target="../media/image45.png"/><Relationship Id="rId2" Type="http://schemas.openxmlformats.org/officeDocument/2006/relationships/notesSlide" Target="../notesSlides/notesSlide72.xml"/><Relationship Id="rId1" Type="http://schemas.openxmlformats.org/officeDocument/2006/relationships/slideLayout" Target="../slideLayouts/slideLayout32.xml"/><Relationship Id="rId6" Type="http://schemas.openxmlformats.org/officeDocument/2006/relationships/image" Target="../media/image56.svg"/><Relationship Id="rId11" Type="http://schemas.openxmlformats.org/officeDocument/2006/relationships/image" Target="../media/image40.svg"/><Relationship Id="rId5" Type="http://schemas.openxmlformats.org/officeDocument/2006/relationships/image" Target="../media/image55.png"/><Relationship Id="rId10" Type="http://schemas.openxmlformats.org/officeDocument/2006/relationships/image" Target="../media/image39.png"/><Relationship Id="rId4" Type="http://schemas.openxmlformats.org/officeDocument/2006/relationships/image" Target="../media/image22.svg"/><Relationship Id="rId9" Type="http://schemas.openxmlformats.org/officeDocument/2006/relationships/image" Target="../media/image11.png"/></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3.xml"/><Relationship Id="rId1" Type="http://schemas.openxmlformats.org/officeDocument/2006/relationships/slideLayout" Target="../slideLayouts/slideLayout32.xml"/><Relationship Id="rId5" Type="http://schemas.openxmlformats.org/officeDocument/2006/relationships/image" Target="../media/image11.png"/><Relationship Id="rId4" Type="http://schemas.openxmlformats.org/officeDocument/2006/relationships/image" Target="../media/image22.svg"/></Relationships>
</file>

<file path=ppt/slides/_rels/slide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4.xml"/><Relationship Id="rId1" Type="http://schemas.openxmlformats.org/officeDocument/2006/relationships/slideLayout" Target="../slideLayouts/slideLayout32.xml"/><Relationship Id="rId5" Type="http://schemas.openxmlformats.org/officeDocument/2006/relationships/image" Target="../media/image11.png"/><Relationship Id="rId4" Type="http://schemas.openxmlformats.org/officeDocument/2006/relationships/image" Target="../media/image22.svg"/></Relationships>
</file>

<file path=ppt/slides/_rels/slide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5.xml"/><Relationship Id="rId1" Type="http://schemas.openxmlformats.org/officeDocument/2006/relationships/slideLayout" Target="../slideLayouts/slideLayout32.xml"/><Relationship Id="rId5" Type="http://schemas.openxmlformats.org/officeDocument/2006/relationships/image" Target="../media/image11.png"/><Relationship Id="rId4" Type="http://schemas.openxmlformats.org/officeDocument/2006/relationships/image" Target="../media/image22.svg"/></Relationships>
</file>

<file path=ppt/slides/_rels/slide7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1.png"/><Relationship Id="rId7" Type="http://schemas.openxmlformats.org/officeDocument/2006/relationships/image" Target="../media/image46.svg"/><Relationship Id="rId2" Type="http://schemas.openxmlformats.org/officeDocument/2006/relationships/notesSlide" Target="../notesSlides/notesSlide76.xm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11.png"/><Relationship Id="rId4" Type="http://schemas.openxmlformats.org/officeDocument/2006/relationships/image" Target="../media/image22.svg"/></Relationships>
</file>

<file path=ppt/slides/_rels/slide7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1.png"/><Relationship Id="rId7" Type="http://schemas.openxmlformats.org/officeDocument/2006/relationships/image" Target="../media/image46.svg"/><Relationship Id="rId2" Type="http://schemas.openxmlformats.org/officeDocument/2006/relationships/notesSlide" Target="../notesSlides/notesSlide77.xm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11.png"/><Relationship Id="rId4" Type="http://schemas.openxmlformats.org/officeDocument/2006/relationships/image" Target="../media/image22.svg"/><Relationship Id="rId9" Type="http://schemas.openxmlformats.org/officeDocument/2006/relationships/image" Target="../media/image40.svg"/></Relationships>
</file>

<file path=ppt/slides/_rels/slide7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33.xml"/><Relationship Id="rId4" Type="http://schemas.openxmlformats.org/officeDocument/2006/relationships/image" Target="../media/image10.png"/></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9.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0.xml"/><Relationship Id="rId1" Type="http://schemas.openxmlformats.org/officeDocument/2006/relationships/slideLayout" Target="../slideLayouts/slideLayout28.xml"/></Relationships>
</file>

<file path=ppt/slides/_rels/slide8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5.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6.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8.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14.sv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35" descr="presentation_title"/>
          <p:cNvSpPr txBox="1">
            <a:spLocks noGrp="1"/>
          </p:cNvSpPr>
          <p:nvPr>
            <p:ph type="ctrTitle"/>
          </p:nvPr>
        </p:nvSpPr>
        <p:spPr>
          <a:xfrm>
            <a:off x="1100550" y="449175"/>
            <a:ext cx="5715000"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Internet Computer</a:t>
            </a:r>
          </a:p>
        </p:txBody>
      </p:sp>
      <p:sp>
        <p:nvSpPr>
          <p:cNvPr id="153" name="Google Shape;153;p35" descr="date"/>
          <p:cNvSpPr txBox="1"/>
          <p:nvPr/>
        </p:nvSpPr>
        <p:spPr>
          <a:xfrm>
            <a:off x="1100550" y="4001975"/>
            <a:ext cx="4659600" cy="38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600" noProof="0" dirty="0">
                <a:solidFill>
                  <a:schemeClr val="lt2"/>
                </a:solidFill>
                <a:latin typeface="Hanken Grotesk"/>
                <a:ea typeface="Hanken Grotesk"/>
                <a:cs typeface="Hanken Grotesk"/>
                <a:sym typeface="Hanken Grotesk"/>
              </a:rPr>
              <a:t>November 5, 2024</a:t>
            </a:r>
          </a:p>
        </p:txBody>
      </p:sp>
      <p:sp>
        <p:nvSpPr>
          <p:cNvPr id="2" name="Slide Number Placeholder 1">
            <a:extLst>
              <a:ext uri="{FF2B5EF4-FFF2-40B4-BE49-F238E27FC236}">
                <a16:creationId xmlns:a16="http://schemas.microsoft.com/office/drawing/2014/main" id="{6C075700-DCB9-E5E5-3B2E-556E2399F0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a:t>
            </a:fld>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Shape 224">
          <a:extLst>
            <a:ext uri="{FF2B5EF4-FFF2-40B4-BE49-F238E27FC236}">
              <a16:creationId xmlns:a16="http://schemas.microsoft.com/office/drawing/2014/main" id="{457BE17C-632F-0484-F23E-5458996772D4}"/>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8E2C8FDC-A52A-C079-492B-D7BC741F107F}"/>
              </a:ext>
            </a:extLst>
          </p:cNvPr>
          <p:cNvSpPr txBox="1">
            <a:spLocks noGrp="1"/>
          </p:cNvSpPr>
          <p:nvPr>
            <p:ph type="title" idx="4294967295"/>
          </p:nvPr>
        </p:nvSpPr>
        <p:spPr>
          <a:xfrm>
            <a:off x="729650" y="444425"/>
            <a:ext cx="2560200" cy="421324"/>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500" noProof="0" dirty="0">
                <a:solidFill>
                  <a:schemeClr val="tx2"/>
                </a:solidFill>
              </a:rPr>
              <a:t>Canisters</a:t>
            </a:r>
            <a:endParaRPr lang="en-US" sz="2400" noProof="0" dirty="0">
              <a:solidFill>
                <a:schemeClr val="tx2"/>
              </a:solidFill>
            </a:endParaRPr>
          </a:p>
        </p:txBody>
      </p:sp>
      <p:grpSp>
        <p:nvGrpSpPr>
          <p:cNvPr id="226" name="Google Shape;226;p43">
            <a:extLst>
              <a:ext uri="{FF2B5EF4-FFF2-40B4-BE49-F238E27FC236}">
                <a16:creationId xmlns:a16="http://schemas.microsoft.com/office/drawing/2014/main" id="{B4E48199-79EB-0C44-DD1F-C51026E5D093}"/>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7867E176-B0D4-98AB-BA42-517B8798A26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4D0FD78-5F79-E647-D14C-8BA9231935D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TextBox 3">
            <a:extLst>
              <a:ext uri="{FF2B5EF4-FFF2-40B4-BE49-F238E27FC236}">
                <a16:creationId xmlns:a16="http://schemas.microsoft.com/office/drawing/2014/main" id="{B517DB6C-837A-734A-C950-9FBDB4DA02AF}"/>
              </a:ext>
            </a:extLst>
          </p:cNvPr>
          <p:cNvSpPr txBox="1"/>
          <p:nvPr/>
        </p:nvSpPr>
        <p:spPr>
          <a:xfrm>
            <a:off x="2009750" y="2441329"/>
            <a:ext cx="5413497" cy="1323439"/>
          </a:xfrm>
          <a:prstGeom prst="rect">
            <a:avLst/>
          </a:prstGeom>
          <a:noFill/>
        </p:spPr>
        <p:txBody>
          <a:bodyPr wrap="square" rtlCol="0">
            <a:spAutoFit/>
          </a:bodyPr>
          <a:lstStyle/>
          <a:p>
            <a:r>
              <a:rPr lang="en-US" sz="1100" noProof="0" dirty="0">
                <a:latin typeface="Menlo" panose="020B0609030804020204" pitchFamily="49" charset="0"/>
                <a:ea typeface="Menlo" panose="020B0609030804020204" pitchFamily="49" charset="0"/>
                <a:cs typeface="Menlo" panose="020B0609030804020204" pitchFamily="49" charset="0"/>
              </a:rPr>
              <a:t>(module </a:t>
            </a:r>
          </a:p>
          <a:p>
            <a:pPr defTabSz="457200"/>
            <a:r>
              <a:rPr lang="en-US" sz="1100" noProof="0" dirty="0">
                <a:latin typeface="Menlo" panose="020B0609030804020204" pitchFamily="49" charset="0"/>
                <a:ea typeface="Menlo" panose="020B0609030804020204" pitchFamily="49" charset="0"/>
                <a:cs typeface="Menlo" panose="020B0609030804020204" pitchFamily="49" charset="0"/>
              </a:rPr>
              <a:t>  (</a:t>
            </a:r>
            <a:r>
              <a:rPr lang="en-US" sz="1100" noProof="0" dirty="0" err="1">
                <a:latin typeface="Menlo" panose="020B0609030804020204" pitchFamily="49" charset="0"/>
                <a:ea typeface="Menlo" panose="020B0609030804020204" pitchFamily="49" charset="0"/>
                <a:cs typeface="Menlo" panose="020B0609030804020204" pitchFamily="49" charset="0"/>
              </a:rPr>
              <a:t>func</a:t>
            </a:r>
            <a:r>
              <a:rPr lang="en-US" sz="1100" noProof="0" dirty="0">
                <a:latin typeface="Menlo" panose="020B0609030804020204" pitchFamily="49" charset="0"/>
                <a:ea typeface="Menlo" panose="020B0609030804020204" pitchFamily="49" charset="0"/>
                <a:cs typeface="Menlo" panose="020B0609030804020204" pitchFamily="49" charset="0"/>
              </a:rPr>
              <a:t> $add (param $</a:t>
            </a:r>
            <a:r>
              <a:rPr lang="en-US" sz="1100" noProof="0" dirty="0" err="1">
                <a:latin typeface="Menlo" panose="020B0609030804020204" pitchFamily="49" charset="0"/>
                <a:ea typeface="Menlo" panose="020B0609030804020204" pitchFamily="49" charset="0"/>
                <a:cs typeface="Menlo" panose="020B0609030804020204" pitchFamily="49" charset="0"/>
              </a:rPr>
              <a:t>lhs</a:t>
            </a:r>
            <a:r>
              <a:rPr lang="en-US" sz="1100" noProof="0" dirty="0">
                <a:latin typeface="Menlo" panose="020B0609030804020204" pitchFamily="49" charset="0"/>
                <a:ea typeface="Menlo" panose="020B0609030804020204" pitchFamily="49" charset="0"/>
                <a:cs typeface="Menlo" panose="020B0609030804020204" pitchFamily="49" charset="0"/>
              </a:rPr>
              <a:t> i32) (param $</a:t>
            </a:r>
            <a:r>
              <a:rPr lang="en-US" sz="1100" noProof="0" dirty="0" err="1">
                <a:latin typeface="Menlo" panose="020B0609030804020204" pitchFamily="49" charset="0"/>
                <a:ea typeface="Menlo" panose="020B0609030804020204" pitchFamily="49" charset="0"/>
                <a:cs typeface="Menlo" panose="020B0609030804020204" pitchFamily="49" charset="0"/>
              </a:rPr>
              <a:t>rhs</a:t>
            </a:r>
            <a:r>
              <a:rPr lang="en-US" sz="1100" noProof="0" dirty="0">
                <a:latin typeface="Menlo" panose="020B0609030804020204" pitchFamily="49" charset="0"/>
                <a:ea typeface="Menlo" panose="020B0609030804020204" pitchFamily="49" charset="0"/>
                <a:cs typeface="Menlo" panose="020B0609030804020204" pitchFamily="49" charset="0"/>
              </a:rPr>
              <a:t> i32) (result i32)</a:t>
            </a:r>
          </a:p>
          <a:p>
            <a:pPr defTabSz="457200"/>
            <a:r>
              <a:rPr lang="en-US" sz="1100" noProof="0" dirty="0">
                <a:latin typeface="Menlo" panose="020B0609030804020204" pitchFamily="49" charset="0"/>
                <a:ea typeface="Menlo" panose="020B0609030804020204" pitchFamily="49" charset="0"/>
                <a:cs typeface="Menlo" panose="020B0609030804020204" pitchFamily="49" charset="0"/>
              </a:rPr>
              <a:t>	</a:t>
            </a:r>
            <a:r>
              <a:rPr lang="en-US" sz="1100" noProof="0" dirty="0" err="1">
                <a:latin typeface="Menlo" panose="020B0609030804020204" pitchFamily="49" charset="0"/>
                <a:ea typeface="Menlo" panose="020B0609030804020204" pitchFamily="49" charset="0"/>
                <a:cs typeface="Menlo" panose="020B0609030804020204" pitchFamily="49" charset="0"/>
              </a:rPr>
              <a:t>local.get</a:t>
            </a:r>
            <a:r>
              <a:rPr lang="en-US" sz="1100" noProof="0" dirty="0">
                <a:latin typeface="Menlo" panose="020B0609030804020204" pitchFamily="49" charset="0"/>
                <a:ea typeface="Menlo" panose="020B0609030804020204" pitchFamily="49" charset="0"/>
                <a:cs typeface="Menlo" panose="020B0609030804020204" pitchFamily="49" charset="0"/>
              </a:rPr>
              <a:t> $</a:t>
            </a:r>
            <a:r>
              <a:rPr lang="en-US" sz="1100" noProof="0" dirty="0" err="1">
                <a:latin typeface="Menlo" panose="020B0609030804020204" pitchFamily="49" charset="0"/>
                <a:ea typeface="Menlo" panose="020B0609030804020204" pitchFamily="49" charset="0"/>
                <a:cs typeface="Menlo" panose="020B0609030804020204" pitchFamily="49" charset="0"/>
              </a:rPr>
              <a:t>lhs</a:t>
            </a:r>
            <a:r>
              <a:rPr lang="en-US" sz="1100" noProof="0" dirty="0">
                <a:latin typeface="Menlo" panose="020B0609030804020204" pitchFamily="49" charset="0"/>
                <a:ea typeface="Menlo" panose="020B0609030804020204" pitchFamily="49" charset="0"/>
                <a:cs typeface="Menlo" panose="020B0609030804020204" pitchFamily="49" charset="0"/>
              </a:rPr>
              <a:t> </a:t>
            </a:r>
          </a:p>
          <a:p>
            <a:pPr defTabSz="457200"/>
            <a:r>
              <a:rPr lang="en-US" sz="1100" noProof="0" dirty="0">
                <a:latin typeface="Menlo" panose="020B0609030804020204" pitchFamily="49" charset="0"/>
                <a:ea typeface="Menlo" panose="020B0609030804020204" pitchFamily="49" charset="0"/>
                <a:cs typeface="Menlo" panose="020B0609030804020204" pitchFamily="49" charset="0"/>
              </a:rPr>
              <a:t>	</a:t>
            </a:r>
            <a:r>
              <a:rPr lang="en-US" sz="1100" noProof="0" dirty="0" err="1">
                <a:latin typeface="Menlo" panose="020B0609030804020204" pitchFamily="49" charset="0"/>
                <a:ea typeface="Menlo" panose="020B0609030804020204" pitchFamily="49" charset="0"/>
                <a:cs typeface="Menlo" panose="020B0609030804020204" pitchFamily="49" charset="0"/>
              </a:rPr>
              <a:t>local.get</a:t>
            </a:r>
            <a:r>
              <a:rPr lang="en-US" sz="1100" noProof="0" dirty="0">
                <a:latin typeface="Menlo" panose="020B0609030804020204" pitchFamily="49" charset="0"/>
                <a:ea typeface="Menlo" panose="020B0609030804020204" pitchFamily="49" charset="0"/>
                <a:cs typeface="Menlo" panose="020B0609030804020204" pitchFamily="49" charset="0"/>
              </a:rPr>
              <a:t> $</a:t>
            </a:r>
            <a:r>
              <a:rPr lang="en-US" sz="1100" noProof="0" dirty="0" err="1">
                <a:latin typeface="Menlo" panose="020B0609030804020204" pitchFamily="49" charset="0"/>
                <a:ea typeface="Menlo" panose="020B0609030804020204" pitchFamily="49" charset="0"/>
                <a:cs typeface="Menlo" panose="020B0609030804020204" pitchFamily="49" charset="0"/>
              </a:rPr>
              <a:t>rhs</a:t>
            </a:r>
            <a:r>
              <a:rPr lang="en-US" sz="1100" noProof="0" dirty="0">
                <a:latin typeface="Menlo" panose="020B0609030804020204" pitchFamily="49" charset="0"/>
                <a:ea typeface="Menlo" panose="020B0609030804020204" pitchFamily="49" charset="0"/>
                <a:cs typeface="Menlo" panose="020B0609030804020204" pitchFamily="49" charset="0"/>
              </a:rPr>
              <a:t> </a:t>
            </a:r>
          </a:p>
          <a:p>
            <a:pPr defTabSz="457200"/>
            <a:r>
              <a:rPr lang="en-US" sz="1100" noProof="0" dirty="0">
                <a:latin typeface="Menlo" panose="020B0609030804020204" pitchFamily="49" charset="0"/>
                <a:ea typeface="Menlo" panose="020B0609030804020204" pitchFamily="49" charset="0"/>
                <a:cs typeface="Menlo" panose="020B0609030804020204" pitchFamily="49" charset="0"/>
              </a:rPr>
              <a:t>	i32.add)</a:t>
            </a:r>
          </a:p>
          <a:p>
            <a:pPr defTabSz="457200"/>
            <a:r>
              <a:rPr lang="en-US" sz="1100" noProof="0" dirty="0">
                <a:latin typeface="Menlo" panose="020B0609030804020204" pitchFamily="49" charset="0"/>
                <a:ea typeface="Menlo" panose="020B0609030804020204" pitchFamily="49" charset="0"/>
                <a:cs typeface="Menlo" panose="020B0609030804020204" pitchFamily="49" charset="0"/>
              </a:rPr>
              <a:t>  (export "add" (</a:t>
            </a:r>
            <a:r>
              <a:rPr lang="en-US" sz="1100" noProof="0" dirty="0" err="1">
                <a:latin typeface="Menlo" panose="020B0609030804020204" pitchFamily="49" charset="0"/>
                <a:ea typeface="Menlo" panose="020B0609030804020204" pitchFamily="49" charset="0"/>
                <a:cs typeface="Menlo" panose="020B0609030804020204" pitchFamily="49" charset="0"/>
              </a:rPr>
              <a:t>func</a:t>
            </a:r>
            <a:r>
              <a:rPr lang="en-US" sz="1100" noProof="0" dirty="0">
                <a:latin typeface="Menlo" panose="020B0609030804020204" pitchFamily="49" charset="0"/>
                <a:ea typeface="Menlo" panose="020B0609030804020204" pitchFamily="49" charset="0"/>
                <a:cs typeface="Menlo" panose="020B0609030804020204" pitchFamily="49" charset="0"/>
              </a:rPr>
              <a:t> $add))</a:t>
            </a:r>
          </a:p>
          <a:p>
            <a:pPr defTabSz="457200"/>
            <a:r>
              <a:rPr lang="en-US" noProof="0" dirty="0">
                <a:latin typeface="Menlo" panose="020B0609030804020204" pitchFamily="49" charset="0"/>
                <a:ea typeface="Menlo" panose="020B0609030804020204" pitchFamily="49" charset="0"/>
                <a:cs typeface="Menlo" panose="020B0609030804020204" pitchFamily="49" charset="0"/>
              </a:rPr>
              <a:t>) </a:t>
            </a:r>
          </a:p>
        </p:txBody>
      </p:sp>
      <p:sp>
        <p:nvSpPr>
          <p:cNvPr id="6" name="TextBox 5">
            <a:extLst>
              <a:ext uri="{FF2B5EF4-FFF2-40B4-BE49-F238E27FC236}">
                <a16:creationId xmlns:a16="http://schemas.microsoft.com/office/drawing/2014/main" id="{5B280E94-CF32-A01F-270F-E9839DC1765B}"/>
              </a:ext>
            </a:extLst>
          </p:cNvPr>
          <p:cNvSpPr txBox="1"/>
          <p:nvPr/>
        </p:nvSpPr>
        <p:spPr>
          <a:xfrm>
            <a:off x="3756914" y="3845704"/>
            <a:ext cx="1628972" cy="246221"/>
          </a:xfrm>
          <a:prstGeom prst="rect">
            <a:avLst/>
          </a:prstGeom>
          <a:noFill/>
        </p:spPr>
        <p:txBody>
          <a:bodyPr wrap="none" rtlCol="0">
            <a:spAutoFit/>
          </a:bodyPr>
          <a:lstStyle/>
          <a:p>
            <a:r>
              <a:rPr lang="en-US" sz="1000" noProof="0" dirty="0">
                <a:solidFill>
                  <a:schemeClr val="tx1"/>
                </a:solidFill>
              </a:rPr>
              <a:t>WAT (WASM text format)</a:t>
            </a:r>
          </a:p>
        </p:txBody>
      </p:sp>
      <p:pic>
        <p:nvPicPr>
          <p:cNvPr id="8" name="Graphic 7">
            <a:extLst>
              <a:ext uri="{FF2B5EF4-FFF2-40B4-BE49-F238E27FC236}">
                <a16:creationId xmlns:a16="http://schemas.microsoft.com/office/drawing/2014/main" id="{3438A784-161F-9763-2A13-936EF1751D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72519" y="1451105"/>
            <a:ext cx="389673" cy="389673"/>
          </a:xfrm>
          <a:prstGeom prst="rect">
            <a:avLst/>
          </a:prstGeom>
        </p:spPr>
      </p:pic>
      <p:sp>
        <p:nvSpPr>
          <p:cNvPr id="9" name="Google Shape;174;p38" descr="detail_1">
            <a:extLst>
              <a:ext uri="{FF2B5EF4-FFF2-40B4-BE49-F238E27FC236}">
                <a16:creationId xmlns:a16="http://schemas.microsoft.com/office/drawing/2014/main" id="{CE092F41-A3CB-EF35-0589-7C9B09F25529}"/>
              </a:ext>
            </a:extLst>
          </p:cNvPr>
          <p:cNvSpPr txBox="1">
            <a:spLocks/>
          </p:cNvSpPr>
          <p:nvPr/>
        </p:nvSpPr>
        <p:spPr>
          <a:xfrm>
            <a:off x="2819189" y="1857320"/>
            <a:ext cx="3504422"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err="1">
                <a:solidFill>
                  <a:schemeClr val="bg1"/>
                </a:solidFill>
              </a:rPr>
              <a:t>WebAssembly</a:t>
            </a:r>
            <a:r>
              <a:rPr lang="en-US" sz="1600" b="1" noProof="0" dirty="0">
                <a:solidFill>
                  <a:schemeClr val="bg1"/>
                </a:solidFill>
              </a:rPr>
              <a:t> (</a:t>
            </a:r>
            <a:r>
              <a:rPr lang="en-US" sz="1600" b="1" noProof="0" dirty="0" err="1">
                <a:solidFill>
                  <a:schemeClr val="bg1"/>
                </a:solidFill>
              </a:rPr>
              <a:t>wasm</a:t>
            </a:r>
            <a:r>
              <a:rPr lang="en-US" sz="1600" b="1" noProof="0" dirty="0">
                <a:solidFill>
                  <a:schemeClr val="bg1"/>
                </a:solidFill>
              </a:rPr>
              <a:t>)</a:t>
            </a:r>
          </a:p>
        </p:txBody>
      </p:sp>
      <p:sp>
        <p:nvSpPr>
          <p:cNvPr id="11" name="Google Shape;174;p38" descr="detail_1">
            <a:extLst>
              <a:ext uri="{FF2B5EF4-FFF2-40B4-BE49-F238E27FC236}">
                <a16:creationId xmlns:a16="http://schemas.microsoft.com/office/drawing/2014/main" id="{1DEFB60B-F421-89B8-6204-ED858B811FD0}"/>
              </a:ext>
            </a:extLst>
          </p:cNvPr>
          <p:cNvSpPr txBox="1">
            <a:spLocks/>
          </p:cNvSpPr>
          <p:nvPr/>
        </p:nvSpPr>
        <p:spPr>
          <a:xfrm>
            <a:off x="1461958" y="2177571"/>
            <a:ext cx="6220084" cy="16927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lnSpc>
                <a:spcPct val="100000"/>
              </a:lnSpc>
              <a:buSzPts val="1000"/>
              <a:buNone/>
            </a:pPr>
            <a:r>
              <a:rPr lang="en-US" sz="1100" noProof="0" dirty="0">
                <a:solidFill>
                  <a:schemeClr val="tx2"/>
                </a:solidFill>
              </a:rPr>
              <a:t>virtual instruction set architecture with a stack-based execution model</a:t>
            </a:r>
          </a:p>
        </p:txBody>
      </p:sp>
      <p:sp>
        <p:nvSpPr>
          <p:cNvPr id="2" name="Slide Number Placeholder 1">
            <a:extLst>
              <a:ext uri="{FF2B5EF4-FFF2-40B4-BE49-F238E27FC236}">
                <a16:creationId xmlns:a16="http://schemas.microsoft.com/office/drawing/2014/main" id="{752FE4D0-04DA-DE00-E3F1-748FB4922B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Tree>
    <p:extLst>
      <p:ext uri="{BB962C8B-B14F-4D97-AF65-F5344CB8AC3E}">
        <p14:creationId xmlns:p14="http://schemas.microsoft.com/office/powerpoint/2010/main" val="11320082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Shape 224">
          <a:extLst>
            <a:ext uri="{FF2B5EF4-FFF2-40B4-BE49-F238E27FC236}">
              <a16:creationId xmlns:a16="http://schemas.microsoft.com/office/drawing/2014/main" id="{B2B2A4CE-9A6A-5871-4AE4-C291EA6BC382}"/>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04CDFE38-B10D-0966-BBBB-F72991C7414F}"/>
              </a:ext>
            </a:extLst>
          </p:cNvPr>
          <p:cNvSpPr/>
          <p:nvPr/>
        </p:nvSpPr>
        <p:spPr>
          <a:xfrm>
            <a:off x="2009750" y="2672458"/>
            <a:ext cx="6617562" cy="830667"/>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ounded Rectangle 18">
            <a:extLst>
              <a:ext uri="{FF2B5EF4-FFF2-40B4-BE49-F238E27FC236}">
                <a16:creationId xmlns:a16="http://schemas.microsoft.com/office/drawing/2014/main" id="{9A5E048D-55BA-A5C4-FDF8-1ECA49B0A3A6}"/>
              </a:ext>
            </a:extLst>
          </p:cNvPr>
          <p:cNvSpPr/>
          <p:nvPr/>
        </p:nvSpPr>
        <p:spPr>
          <a:xfrm>
            <a:off x="2009750" y="2068200"/>
            <a:ext cx="6617562" cy="336180"/>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Google Shape;204;p41" descr="header_0">
            <a:extLst>
              <a:ext uri="{FF2B5EF4-FFF2-40B4-BE49-F238E27FC236}">
                <a16:creationId xmlns:a16="http://schemas.microsoft.com/office/drawing/2014/main" id="{7DB1C255-EF77-4E04-313F-0F974CD05A37}"/>
              </a:ext>
            </a:extLst>
          </p:cNvPr>
          <p:cNvSpPr txBox="1">
            <a:spLocks/>
          </p:cNvSpPr>
          <p:nvPr/>
        </p:nvSpPr>
        <p:spPr>
          <a:xfrm>
            <a:off x="2009749" y="2119523"/>
            <a:ext cx="1742743"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Application</a:t>
            </a:r>
            <a:endParaRPr lang="en-US" u="sng" noProof="0" dirty="0"/>
          </a:p>
        </p:txBody>
      </p:sp>
      <p:sp>
        <p:nvSpPr>
          <p:cNvPr id="12" name="Rounded Rectangle 11">
            <a:extLst>
              <a:ext uri="{FF2B5EF4-FFF2-40B4-BE49-F238E27FC236}">
                <a16:creationId xmlns:a16="http://schemas.microsoft.com/office/drawing/2014/main" id="{59EE443E-4D43-FCE4-AAFD-AFAE80C43AC3}"/>
              </a:ext>
            </a:extLst>
          </p:cNvPr>
          <p:cNvSpPr/>
          <p:nvPr/>
        </p:nvSpPr>
        <p:spPr>
          <a:xfrm>
            <a:off x="2009750" y="3816398"/>
            <a:ext cx="6617562" cy="336180"/>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5" name="Google Shape;225;p43" descr="title">
            <a:extLst>
              <a:ext uri="{FF2B5EF4-FFF2-40B4-BE49-F238E27FC236}">
                <a16:creationId xmlns:a16="http://schemas.microsoft.com/office/drawing/2014/main" id="{984EF500-7B96-9BD0-F140-83D4013A74A1}"/>
              </a:ext>
            </a:extLst>
          </p:cNvPr>
          <p:cNvSpPr txBox="1">
            <a:spLocks noGrp="1"/>
          </p:cNvSpPr>
          <p:nvPr>
            <p:ph type="title" idx="4294967295"/>
          </p:nvPr>
        </p:nvSpPr>
        <p:spPr>
          <a:xfrm>
            <a:off x="729650" y="444425"/>
            <a:ext cx="2560200" cy="19095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JavaScript-based Canisters</a:t>
            </a:r>
          </a:p>
        </p:txBody>
      </p:sp>
      <p:grpSp>
        <p:nvGrpSpPr>
          <p:cNvPr id="226" name="Google Shape;226;p43">
            <a:extLst>
              <a:ext uri="{FF2B5EF4-FFF2-40B4-BE49-F238E27FC236}">
                <a16:creationId xmlns:a16="http://schemas.microsoft.com/office/drawing/2014/main" id="{83D13094-8BCA-FE62-77EE-85EA72D464C2}"/>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C2A54340-BA2B-A4FD-FC35-08C7EF3A3B8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24C15636-5179-8BFB-3CFD-E9EFC9833FD6}"/>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3C6E101B-AE24-A9F6-22C8-D2E7735828A5}"/>
              </a:ext>
            </a:extLst>
          </p:cNvPr>
          <p:cNvSpPr txBox="1">
            <a:spLocks/>
          </p:cNvSpPr>
          <p:nvPr/>
        </p:nvSpPr>
        <p:spPr>
          <a:xfrm>
            <a:off x="3973012" y="3892155"/>
            <a:ext cx="4062544"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err="1"/>
              <a:t>wasmtime</a:t>
            </a:r>
            <a:r>
              <a:rPr lang="en-US" noProof="0" dirty="0"/>
              <a:t> (</a:t>
            </a:r>
            <a:r>
              <a:rPr lang="en-US" noProof="0" dirty="0" err="1"/>
              <a:t>wasm</a:t>
            </a:r>
            <a:r>
              <a:rPr lang="en-US" noProof="0" dirty="0"/>
              <a:t> runtime)</a:t>
            </a:r>
          </a:p>
        </p:txBody>
      </p:sp>
      <p:sp>
        <p:nvSpPr>
          <p:cNvPr id="7" name="Google Shape;204;p41" descr="header_0">
            <a:extLst>
              <a:ext uri="{FF2B5EF4-FFF2-40B4-BE49-F238E27FC236}">
                <a16:creationId xmlns:a16="http://schemas.microsoft.com/office/drawing/2014/main" id="{BFAD1007-2894-B4BC-9F98-79AD794F6AC7}"/>
              </a:ext>
            </a:extLst>
          </p:cNvPr>
          <p:cNvSpPr txBox="1">
            <a:spLocks/>
          </p:cNvSpPr>
          <p:nvPr/>
        </p:nvSpPr>
        <p:spPr>
          <a:xfrm>
            <a:off x="3973013" y="3036312"/>
            <a:ext cx="4062544"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err="1"/>
              <a:t>wasmedge-quickjs</a:t>
            </a:r>
            <a:endParaRPr lang="en-US" noProof="0" dirty="0"/>
          </a:p>
          <a:p>
            <a:pPr marL="0" indent="0" algn="ctr">
              <a:lnSpc>
                <a:spcPct val="100000"/>
              </a:lnSpc>
              <a:buSzPts val="1400"/>
              <a:buFont typeface="Syne"/>
              <a:buNone/>
            </a:pPr>
            <a:r>
              <a:rPr lang="en-US" noProof="0" dirty="0"/>
              <a:t>(JavaScript runtime with Azle runtime bindings)</a:t>
            </a:r>
          </a:p>
        </p:txBody>
      </p:sp>
      <p:sp>
        <p:nvSpPr>
          <p:cNvPr id="10" name="Google Shape;204;p41" descr="header_0">
            <a:extLst>
              <a:ext uri="{FF2B5EF4-FFF2-40B4-BE49-F238E27FC236}">
                <a16:creationId xmlns:a16="http://schemas.microsoft.com/office/drawing/2014/main" id="{0D866754-3191-C07A-BF7D-BB65DB0E3988}"/>
              </a:ext>
            </a:extLst>
          </p:cNvPr>
          <p:cNvSpPr txBox="1">
            <a:spLocks/>
          </p:cNvSpPr>
          <p:nvPr/>
        </p:nvSpPr>
        <p:spPr>
          <a:xfrm>
            <a:off x="3973013" y="2743582"/>
            <a:ext cx="4062544"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Azle runtime</a:t>
            </a:r>
          </a:p>
        </p:txBody>
      </p:sp>
      <p:sp>
        <p:nvSpPr>
          <p:cNvPr id="11" name="Google Shape;204;p41" descr="header_0">
            <a:extLst>
              <a:ext uri="{FF2B5EF4-FFF2-40B4-BE49-F238E27FC236}">
                <a16:creationId xmlns:a16="http://schemas.microsoft.com/office/drawing/2014/main" id="{917FC267-A8F2-E5BD-9569-AEE334F97E4F}"/>
              </a:ext>
            </a:extLst>
          </p:cNvPr>
          <p:cNvSpPr txBox="1">
            <a:spLocks/>
          </p:cNvSpPr>
          <p:nvPr/>
        </p:nvSpPr>
        <p:spPr>
          <a:xfrm>
            <a:off x="3973012" y="2143957"/>
            <a:ext cx="4062544"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Application</a:t>
            </a:r>
          </a:p>
        </p:txBody>
      </p:sp>
      <p:sp>
        <p:nvSpPr>
          <p:cNvPr id="13" name="Google Shape;204;p41" descr="header_0">
            <a:extLst>
              <a:ext uri="{FF2B5EF4-FFF2-40B4-BE49-F238E27FC236}">
                <a16:creationId xmlns:a16="http://schemas.microsoft.com/office/drawing/2014/main" id="{2A28AB21-21E2-EE5A-2FC9-1DC8477F9A55}"/>
              </a:ext>
            </a:extLst>
          </p:cNvPr>
          <p:cNvSpPr txBox="1">
            <a:spLocks/>
          </p:cNvSpPr>
          <p:nvPr/>
        </p:nvSpPr>
        <p:spPr>
          <a:xfrm>
            <a:off x="2009749" y="3867721"/>
            <a:ext cx="1742743"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Internet Computer</a:t>
            </a:r>
            <a:endParaRPr lang="en-US" u="sng" noProof="0" dirty="0"/>
          </a:p>
        </p:txBody>
      </p:sp>
      <p:sp>
        <p:nvSpPr>
          <p:cNvPr id="15" name="Google Shape;204;p41" descr="header_0">
            <a:extLst>
              <a:ext uri="{FF2B5EF4-FFF2-40B4-BE49-F238E27FC236}">
                <a16:creationId xmlns:a16="http://schemas.microsoft.com/office/drawing/2014/main" id="{CFF4CBAE-35AF-C6BD-17F0-A9EB1B5AF1E9}"/>
              </a:ext>
            </a:extLst>
          </p:cNvPr>
          <p:cNvSpPr txBox="1">
            <a:spLocks/>
          </p:cNvSpPr>
          <p:nvPr/>
        </p:nvSpPr>
        <p:spPr>
          <a:xfrm>
            <a:off x="2009749" y="2723782"/>
            <a:ext cx="1742743"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Azle CDK</a:t>
            </a:r>
            <a:endParaRPr lang="en-US" u="sng" noProof="0" dirty="0"/>
          </a:p>
        </p:txBody>
      </p:sp>
      <p:sp>
        <p:nvSpPr>
          <p:cNvPr id="2" name="Slide Number Placeholder 1">
            <a:extLst>
              <a:ext uri="{FF2B5EF4-FFF2-40B4-BE49-F238E27FC236}">
                <a16:creationId xmlns:a16="http://schemas.microsoft.com/office/drawing/2014/main" id="{D80F602F-C24B-138E-63C9-DF0C81AFDC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Tree>
    <p:extLst>
      <p:ext uri="{BB962C8B-B14F-4D97-AF65-F5344CB8AC3E}">
        <p14:creationId xmlns:p14="http://schemas.microsoft.com/office/powerpoint/2010/main" val="2148687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5E4B9388-5234-930A-7DDB-E326C28EA97E}"/>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DEC75536-D7FF-D993-5A97-C4C40EDB950F}"/>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944A6A05-9B8A-218E-BAAB-0C6A455E1292}"/>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C4BC68F2-4F19-E54C-EEF0-EC33B2852E37}"/>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C597F3EB-0E99-8506-CE78-19B339101BC7}"/>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499FED6E-D55B-300B-A728-904BD2D09545}"/>
              </a:ext>
            </a:extLst>
          </p:cNvPr>
          <p:cNvPicPr>
            <a:picLocks noChangeAspect="1"/>
          </p:cNvPicPr>
          <p:nvPr/>
        </p:nvPicPr>
        <p:blipFill>
          <a:blip r:embed="rId3">
            <a:duotone>
              <a:prstClr val="black"/>
              <a:schemeClr val="accent1">
                <a:tint val="45000"/>
                <a:satMod val="400000"/>
              </a:schemeClr>
            </a:duotone>
          </a:blip>
          <a:stretch>
            <a:fillRect/>
          </a:stretch>
        </p:blipFill>
        <p:spPr>
          <a:xfrm>
            <a:off x="4255145" y="1670137"/>
            <a:ext cx="632510" cy="63251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BBD42B3F-0444-8684-5413-AAC5986E6C40}"/>
              </a:ext>
            </a:extLst>
          </p:cNvPr>
          <p:cNvPicPr>
            <a:picLocks noChangeAspect="1"/>
          </p:cNvPicPr>
          <p:nvPr/>
        </p:nvPicPr>
        <p:blipFill>
          <a:blip r:embed="rId3">
            <a:duotone>
              <a:prstClr val="black"/>
              <a:schemeClr val="accent1">
                <a:tint val="45000"/>
                <a:satMod val="400000"/>
              </a:schemeClr>
            </a:duotone>
          </a:blip>
          <a:stretch>
            <a:fillRect/>
          </a:stretch>
        </p:blipFill>
        <p:spPr>
          <a:xfrm>
            <a:off x="4255745" y="1670137"/>
            <a:ext cx="632510" cy="632510"/>
          </a:xfrm>
          <a:prstGeom prst="rect">
            <a:avLst/>
          </a:prstGeom>
        </p:spPr>
      </p:pic>
      <p:sp>
        <p:nvSpPr>
          <p:cNvPr id="6" name="Google Shape;174;p38" descr="detail_1">
            <a:extLst>
              <a:ext uri="{FF2B5EF4-FFF2-40B4-BE49-F238E27FC236}">
                <a16:creationId xmlns:a16="http://schemas.microsoft.com/office/drawing/2014/main" id="{064273AD-434A-C7DF-3A79-5FC12D60D4F4}"/>
              </a:ext>
            </a:extLst>
          </p:cNvPr>
          <p:cNvSpPr txBox="1">
            <a:spLocks/>
          </p:cNvSpPr>
          <p:nvPr/>
        </p:nvSpPr>
        <p:spPr>
          <a:xfrm>
            <a:off x="2819189" y="2302647"/>
            <a:ext cx="3504422"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Canister Smart Contracts</a:t>
            </a:r>
          </a:p>
        </p:txBody>
      </p:sp>
      <mc:AlternateContent xmlns:mc="http://schemas.openxmlformats.org/markup-compatibility/2006" xmlns:a14="http://schemas.microsoft.com/office/drawing/2010/main">
        <mc:Choice Requires="a14">
          <p:sp>
            <p:nvSpPr>
              <p:cNvPr id="8" name="Google Shape;174;p38" descr="detail_1">
                <a:extLst>
                  <a:ext uri="{FF2B5EF4-FFF2-40B4-BE49-F238E27FC236}">
                    <a16:creationId xmlns:a16="http://schemas.microsoft.com/office/drawing/2014/main" id="{BCDF633C-A92B-902A-1A7F-F5D62AB30DB4}"/>
                  </a:ext>
                </a:extLst>
              </p:cNvPr>
              <p:cNvSpPr txBox="1">
                <a:spLocks/>
              </p:cNvSpPr>
              <p:nvPr/>
            </p:nvSpPr>
            <p:spPr>
              <a:xfrm>
                <a:off x="3582813" y="2531211"/>
                <a:ext cx="1977171"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14:m>
                  <m:oMath xmlns:m="http://schemas.openxmlformats.org/officeDocument/2006/math">
                    <m:r>
                      <a:rPr lang="en-US" sz="1100" b="0" i="1" noProof="0" smtClean="0">
                        <a:solidFill>
                          <a:schemeClr val="bg1"/>
                        </a:solidFill>
                        <a:latin typeface="Cambria Math" panose="02040503050406030204" pitchFamily="18" charset="0"/>
                      </a:rPr>
                      <m:t>≈</m:t>
                    </m:r>
                  </m:oMath>
                </a14:m>
                <a:r>
                  <a:rPr lang="en-US" sz="1100" noProof="0" dirty="0">
                    <a:solidFill>
                      <a:schemeClr val="bg1"/>
                    </a:solidFill>
                  </a:rPr>
                  <a:t> container</a:t>
                </a:r>
              </a:p>
            </p:txBody>
          </p:sp>
        </mc:Choice>
        <mc:Fallback xmlns="">
          <p:sp>
            <p:nvSpPr>
              <p:cNvPr id="8" name="Google Shape;174;p38" descr="detail_1">
                <a:extLst>
                  <a:ext uri="{FF2B5EF4-FFF2-40B4-BE49-F238E27FC236}">
                    <a16:creationId xmlns:a16="http://schemas.microsoft.com/office/drawing/2014/main" id="{BCDF633C-A92B-902A-1A7F-F5D62AB30DB4}"/>
                  </a:ext>
                </a:extLst>
              </p:cNvPr>
              <p:cNvSpPr txBox="1">
                <a:spLocks noRot="1" noChangeAspect="1" noMove="1" noResize="1" noEditPoints="1" noAdjustHandles="1" noChangeArrowheads="1" noChangeShapeType="1" noTextEdit="1"/>
              </p:cNvSpPr>
              <p:nvPr/>
            </p:nvSpPr>
            <p:spPr>
              <a:xfrm>
                <a:off x="3582813" y="2531211"/>
                <a:ext cx="1977171" cy="194669"/>
              </a:xfrm>
              <a:prstGeom prst="rect">
                <a:avLst/>
              </a:prstGeom>
              <a:blipFill>
                <a:blip r:embed="rId4"/>
                <a:stretch>
                  <a:fillRect t="-18750" b="-31250"/>
                </a:stretch>
              </a:blipFill>
              <a:ln>
                <a:noFill/>
              </a:ln>
            </p:spPr>
            <p:txBody>
              <a:bodyPr/>
              <a:lstStyle/>
              <a:p>
                <a:r>
                  <a:rPr lang="en-US">
                    <a:noFill/>
                  </a:rPr>
                  <a:t> </a:t>
                </a:r>
              </a:p>
            </p:txBody>
          </p:sp>
        </mc:Fallback>
      </mc:AlternateContent>
      <p:sp>
        <p:nvSpPr>
          <p:cNvPr id="5" name="Google Shape;174;p38" descr="detail_1">
            <a:extLst>
              <a:ext uri="{FF2B5EF4-FFF2-40B4-BE49-F238E27FC236}">
                <a16:creationId xmlns:a16="http://schemas.microsoft.com/office/drawing/2014/main" id="{F792567B-7E46-2DC0-D965-F82F2427CF22}"/>
              </a:ext>
            </a:extLst>
          </p:cNvPr>
          <p:cNvSpPr txBox="1">
            <a:spLocks/>
          </p:cNvSpPr>
          <p:nvPr/>
        </p:nvSpPr>
        <p:spPr>
          <a:xfrm>
            <a:off x="729650" y="3107983"/>
            <a:ext cx="2746500"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Execute </a:t>
            </a:r>
            <a:r>
              <a:rPr lang="en-US" sz="1000" noProof="0" dirty="0" err="1"/>
              <a:t>WebAssembly</a:t>
            </a:r>
            <a:r>
              <a:rPr lang="en-US" sz="1000" noProof="0" dirty="0"/>
              <a:t> (</a:t>
            </a:r>
            <a:r>
              <a:rPr lang="en-US" sz="1000" noProof="0" dirty="0" err="1"/>
              <a:t>wasm</a:t>
            </a:r>
            <a:r>
              <a:rPr lang="en-US" sz="1000" noProof="0" dirty="0"/>
              <a:t>)</a:t>
            </a:r>
          </a:p>
        </p:txBody>
      </p:sp>
      <p:sp>
        <p:nvSpPr>
          <p:cNvPr id="10" name="Google Shape;174;p38" descr="detail_1">
            <a:extLst>
              <a:ext uri="{FF2B5EF4-FFF2-40B4-BE49-F238E27FC236}">
                <a16:creationId xmlns:a16="http://schemas.microsoft.com/office/drawing/2014/main" id="{1A4D7BCF-C01D-3CF6-D415-3834DFEB7AB8}"/>
              </a:ext>
            </a:extLst>
          </p:cNvPr>
          <p:cNvSpPr txBox="1">
            <a:spLocks/>
          </p:cNvSpPr>
          <p:nvPr/>
        </p:nvSpPr>
        <p:spPr>
          <a:xfrm>
            <a:off x="5678304" y="3108571"/>
            <a:ext cx="3083787" cy="106182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buSzPts val="1000"/>
              <a:buNone/>
            </a:pPr>
            <a:r>
              <a:rPr lang="en-US" sz="1000" noProof="0" dirty="0"/>
              <a:t>CDKs (Canister Development Kits) are available for </a:t>
            </a:r>
          </a:p>
          <a:p>
            <a:pPr indent="-292100">
              <a:buSzPts val="1000"/>
              <a:buFont typeface="Syne"/>
              <a:buChar char="⦿"/>
            </a:pPr>
            <a:r>
              <a:rPr lang="en-US" sz="1000" noProof="0" dirty="0"/>
              <a:t>Rust</a:t>
            </a:r>
          </a:p>
          <a:p>
            <a:pPr indent="-292100">
              <a:buSzPts val="1000"/>
              <a:buFont typeface="Syne"/>
              <a:buChar char="⦿"/>
            </a:pPr>
            <a:r>
              <a:rPr lang="en-US" sz="1000" noProof="0" dirty="0"/>
              <a:t>Motoko</a:t>
            </a:r>
          </a:p>
          <a:p>
            <a:pPr indent="-292100">
              <a:buSzPts val="1000"/>
              <a:buFont typeface="Syne"/>
              <a:buChar char="⦿"/>
            </a:pPr>
            <a:r>
              <a:rPr lang="en-US" sz="1000" noProof="0" dirty="0"/>
              <a:t>TypeScript (beta)</a:t>
            </a:r>
          </a:p>
          <a:p>
            <a:pPr indent="-292100">
              <a:buSzPts val="1000"/>
              <a:buFont typeface="Syne"/>
              <a:buChar char="⦿"/>
            </a:pPr>
            <a:r>
              <a:rPr lang="en-US" sz="1000" noProof="0" dirty="0"/>
              <a:t>Python (beta)</a:t>
            </a:r>
          </a:p>
          <a:p>
            <a:pPr indent="-292100">
              <a:buSzPts val="1000"/>
              <a:buFont typeface="Syne"/>
              <a:buChar char="⦿"/>
            </a:pPr>
            <a:r>
              <a:rPr lang="en-US" sz="1000" noProof="0" dirty="0"/>
              <a:t>Solidity (experimental)</a:t>
            </a:r>
          </a:p>
        </p:txBody>
      </p:sp>
      <p:sp>
        <p:nvSpPr>
          <p:cNvPr id="7" name="Google Shape;174;p38" descr="detail_1">
            <a:extLst>
              <a:ext uri="{FF2B5EF4-FFF2-40B4-BE49-F238E27FC236}">
                <a16:creationId xmlns:a16="http://schemas.microsoft.com/office/drawing/2014/main" id="{150E15B6-0268-A78E-4E2B-4A0A4F3636C7}"/>
              </a:ext>
            </a:extLst>
          </p:cNvPr>
          <p:cNvSpPr txBox="1">
            <a:spLocks/>
          </p:cNvSpPr>
          <p:nvPr/>
        </p:nvSpPr>
        <p:spPr>
          <a:xfrm>
            <a:off x="3369516" y="3111634"/>
            <a:ext cx="2746500"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Orthogonal persistence</a:t>
            </a:r>
          </a:p>
        </p:txBody>
      </p:sp>
      <p:sp>
        <p:nvSpPr>
          <p:cNvPr id="4" name="Slide Number Placeholder 3">
            <a:extLst>
              <a:ext uri="{FF2B5EF4-FFF2-40B4-BE49-F238E27FC236}">
                <a16:creationId xmlns:a16="http://schemas.microsoft.com/office/drawing/2014/main" id="{F807A008-19CC-065C-F2CB-34C1B48F9A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12</a:t>
            </a:fld>
            <a:endParaRPr lang="en-GB"/>
          </a:p>
        </p:txBody>
      </p:sp>
    </p:spTree>
    <p:extLst>
      <p:ext uri="{BB962C8B-B14F-4D97-AF65-F5344CB8AC3E}">
        <p14:creationId xmlns:p14="http://schemas.microsoft.com/office/powerpoint/2010/main" val="16047811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6A46CABB-BDE7-A68C-D2A6-87E7C3C98F2D}"/>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7EF7FED-712A-8411-EE8B-615B2C020B50}"/>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2A119944-F37A-B189-0EBE-D20E72A84400}"/>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D8DBB540-28D1-5800-76AF-637FCDFAE027}"/>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748FB031-CE83-CF1C-FA4D-FABB31AD9D4C}"/>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B94774F3-BE43-BB04-5B72-9E16BAB6FCA5}"/>
              </a:ext>
            </a:extLst>
          </p:cNvPr>
          <p:cNvPicPr>
            <a:picLocks noChangeAspect="1"/>
          </p:cNvPicPr>
          <p:nvPr/>
        </p:nvPicPr>
        <p:blipFill>
          <a:blip r:embed="rId3">
            <a:duotone>
              <a:prstClr val="black"/>
              <a:schemeClr val="accent1">
                <a:tint val="45000"/>
                <a:satMod val="400000"/>
              </a:schemeClr>
            </a:duotone>
          </a:blip>
          <a:stretch>
            <a:fillRect/>
          </a:stretch>
        </p:blipFill>
        <p:spPr>
          <a:xfrm>
            <a:off x="2751040" y="2366207"/>
            <a:ext cx="632510" cy="63251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A3C9C390-4426-9933-1947-A71C72DE30DA}"/>
              </a:ext>
            </a:extLst>
          </p:cNvPr>
          <p:cNvPicPr>
            <a:picLocks noChangeAspect="1"/>
          </p:cNvPicPr>
          <p:nvPr/>
        </p:nvPicPr>
        <p:blipFill>
          <a:blip r:embed="rId3">
            <a:duotone>
              <a:prstClr val="black"/>
              <a:schemeClr val="accent1">
                <a:tint val="45000"/>
                <a:satMod val="400000"/>
              </a:schemeClr>
            </a:duotone>
          </a:blip>
          <a:stretch>
            <a:fillRect/>
          </a:stretch>
        </p:blipFill>
        <p:spPr>
          <a:xfrm>
            <a:off x="5760452" y="2368928"/>
            <a:ext cx="632510" cy="632510"/>
          </a:xfrm>
          <a:prstGeom prst="rect">
            <a:avLst/>
          </a:prstGeom>
        </p:spPr>
      </p:pic>
      <p:sp>
        <p:nvSpPr>
          <p:cNvPr id="6" name="Rounded Rectangle 5">
            <a:extLst>
              <a:ext uri="{FF2B5EF4-FFF2-40B4-BE49-F238E27FC236}">
                <a16:creationId xmlns:a16="http://schemas.microsoft.com/office/drawing/2014/main" id="{C89DE1BB-51B9-9DC8-7E6B-9D10E71DC585}"/>
              </a:ext>
            </a:extLst>
          </p:cNvPr>
          <p:cNvSpPr/>
          <p:nvPr/>
        </p:nvSpPr>
        <p:spPr>
          <a:xfrm>
            <a:off x="1897357" y="1799628"/>
            <a:ext cx="5468040" cy="1620444"/>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Google Shape;174;p38" descr="detail_1">
            <a:extLst>
              <a:ext uri="{FF2B5EF4-FFF2-40B4-BE49-F238E27FC236}">
                <a16:creationId xmlns:a16="http://schemas.microsoft.com/office/drawing/2014/main" id="{C8A3C1B7-0892-0059-5B3B-59E4AA4BF53C}"/>
              </a:ext>
            </a:extLst>
          </p:cNvPr>
          <p:cNvSpPr txBox="1">
            <a:spLocks/>
          </p:cNvSpPr>
          <p:nvPr/>
        </p:nvSpPr>
        <p:spPr>
          <a:xfrm>
            <a:off x="2328547" y="2936083"/>
            <a:ext cx="1477496"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A</a:t>
            </a:r>
          </a:p>
        </p:txBody>
      </p:sp>
      <p:sp>
        <p:nvSpPr>
          <p:cNvPr id="8" name="Google Shape;174;p38" descr="detail_1">
            <a:extLst>
              <a:ext uri="{FF2B5EF4-FFF2-40B4-BE49-F238E27FC236}">
                <a16:creationId xmlns:a16="http://schemas.microsoft.com/office/drawing/2014/main" id="{6AB730AC-7163-CA7D-085A-CD837D23F6D5}"/>
              </a:ext>
            </a:extLst>
          </p:cNvPr>
          <p:cNvSpPr txBox="1">
            <a:spLocks/>
          </p:cNvSpPr>
          <p:nvPr/>
        </p:nvSpPr>
        <p:spPr>
          <a:xfrm>
            <a:off x="5289152" y="2936083"/>
            <a:ext cx="1477496"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B</a:t>
            </a:r>
          </a:p>
        </p:txBody>
      </p:sp>
      <p:sp>
        <p:nvSpPr>
          <p:cNvPr id="9" name="Google Shape;174;p38" descr="detail_1">
            <a:extLst>
              <a:ext uri="{FF2B5EF4-FFF2-40B4-BE49-F238E27FC236}">
                <a16:creationId xmlns:a16="http://schemas.microsoft.com/office/drawing/2014/main" id="{6DA73507-894F-6786-EA8F-08337E28367F}"/>
              </a:ext>
            </a:extLst>
          </p:cNvPr>
          <p:cNvSpPr txBox="1">
            <a:spLocks/>
          </p:cNvSpPr>
          <p:nvPr/>
        </p:nvSpPr>
        <p:spPr>
          <a:xfrm>
            <a:off x="2052381" y="1897024"/>
            <a:ext cx="1477496"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buSzPts val="1000"/>
              <a:buNone/>
            </a:pPr>
            <a:r>
              <a:rPr lang="en-US" sz="1400" b="1" noProof="0" dirty="0">
                <a:solidFill>
                  <a:schemeClr val="bg1"/>
                </a:solidFill>
              </a:rPr>
              <a:t>Application</a:t>
            </a:r>
          </a:p>
        </p:txBody>
      </p:sp>
      <p:sp>
        <p:nvSpPr>
          <p:cNvPr id="4" name="Slide Number Placeholder 3">
            <a:extLst>
              <a:ext uri="{FF2B5EF4-FFF2-40B4-BE49-F238E27FC236}">
                <a16:creationId xmlns:a16="http://schemas.microsoft.com/office/drawing/2014/main" id="{7221EB7F-8663-2BAB-93E5-A3CE1DAC696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13</a:t>
            </a:fld>
            <a:endParaRPr lang="en-GB"/>
          </a:p>
        </p:txBody>
      </p:sp>
    </p:spTree>
    <p:extLst>
      <p:ext uri="{BB962C8B-B14F-4D97-AF65-F5344CB8AC3E}">
        <p14:creationId xmlns:p14="http://schemas.microsoft.com/office/powerpoint/2010/main" val="411618588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FD6483DE-1C9F-A735-FD45-D1DAF7A1E3D6}"/>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202581C4-41E6-35F8-4BE0-79B89B231BEB}"/>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A06970D1-8E78-14EE-BAF2-4FBEF03F3111}"/>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7D8BC7D0-7AC4-7C3C-D76C-A885C45F086E}"/>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968D3292-4543-DCC4-74BA-7A33C389D6B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6" name="Google Shape;174;p38" descr="detail_1">
            <a:extLst>
              <a:ext uri="{FF2B5EF4-FFF2-40B4-BE49-F238E27FC236}">
                <a16:creationId xmlns:a16="http://schemas.microsoft.com/office/drawing/2014/main" id="{12D40700-6744-C135-C08D-9EF7AFA62F90}"/>
              </a:ext>
            </a:extLst>
          </p:cNvPr>
          <p:cNvSpPr txBox="1">
            <a:spLocks/>
          </p:cNvSpPr>
          <p:nvPr/>
        </p:nvSpPr>
        <p:spPr>
          <a:xfrm>
            <a:off x="3582814" y="2926105"/>
            <a:ext cx="1977171"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Node</a:t>
            </a:r>
          </a:p>
        </p:txBody>
      </p:sp>
      <p:sp>
        <p:nvSpPr>
          <p:cNvPr id="8" name="Google Shape;174;p38" descr="detail_1">
            <a:extLst>
              <a:ext uri="{FF2B5EF4-FFF2-40B4-BE49-F238E27FC236}">
                <a16:creationId xmlns:a16="http://schemas.microsoft.com/office/drawing/2014/main" id="{1667A60D-AC05-0864-41CE-ED5D46AA6E2C}"/>
              </a:ext>
            </a:extLst>
          </p:cNvPr>
          <p:cNvSpPr txBox="1">
            <a:spLocks/>
          </p:cNvSpPr>
          <p:nvPr/>
        </p:nvSpPr>
        <p:spPr>
          <a:xfrm>
            <a:off x="3582813" y="3209259"/>
            <a:ext cx="1977171" cy="38933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Computer participating in Internet Computer</a:t>
            </a:r>
          </a:p>
        </p:txBody>
      </p:sp>
      <p:pic>
        <p:nvPicPr>
          <p:cNvPr id="9" name="Graphic 8" descr="Computer with solid fill">
            <a:extLst>
              <a:ext uri="{FF2B5EF4-FFF2-40B4-BE49-F238E27FC236}">
                <a16:creationId xmlns:a16="http://schemas.microsoft.com/office/drawing/2014/main" id="{D0FE86A9-7844-A5FC-2F98-E9C79B8C766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3713" y="2459197"/>
            <a:ext cx="216574" cy="366089"/>
          </a:xfrm>
          <a:prstGeom prst="rect">
            <a:avLst/>
          </a:prstGeom>
        </p:spPr>
      </p:pic>
      <p:pic>
        <p:nvPicPr>
          <p:cNvPr id="2" name="Graphic 1" descr="Computer with solid fill">
            <a:extLst>
              <a:ext uri="{FF2B5EF4-FFF2-40B4-BE49-F238E27FC236}">
                <a16:creationId xmlns:a16="http://schemas.microsoft.com/office/drawing/2014/main" id="{798DCD2A-A147-C68E-8B1C-193253E25DD2}"/>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3713" y="2459197"/>
            <a:ext cx="216574" cy="366089"/>
          </a:xfrm>
          <a:prstGeom prst="rect">
            <a:avLst/>
          </a:prstGeom>
        </p:spPr>
      </p:pic>
      <p:pic>
        <p:nvPicPr>
          <p:cNvPr id="3" name="Graphic 2" descr="Computer with solid fill">
            <a:extLst>
              <a:ext uri="{FF2B5EF4-FFF2-40B4-BE49-F238E27FC236}">
                <a16:creationId xmlns:a16="http://schemas.microsoft.com/office/drawing/2014/main" id="{ED7E6A1A-A823-8ABE-0848-3A256AB53D1E}"/>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3713" y="2459197"/>
            <a:ext cx="216574" cy="366089"/>
          </a:xfrm>
          <a:prstGeom prst="rect">
            <a:avLst/>
          </a:prstGeom>
        </p:spPr>
      </p:pic>
      <p:pic>
        <p:nvPicPr>
          <p:cNvPr id="4" name="Graphic 3" descr="Computer with solid fill">
            <a:extLst>
              <a:ext uri="{FF2B5EF4-FFF2-40B4-BE49-F238E27FC236}">
                <a16:creationId xmlns:a16="http://schemas.microsoft.com/office/drawing/2014/main" id="{4F1E357D-508F-3D75-2125-19490591F70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3713" y="2459197"/>
            <a:ext cx="216574" cy="366089"/>
          </a:xfrm>
          <a:prstGeom prst="rect">
            <a:avLst/>
          </a:prstGeom>
        </p:spPr>
      </p:pic>
      <p:sp>
        <p:nvSpPr>
          <p:cNvPr id="5" name="Slide Number Placeholder 4">
            <a:extLst>
              <a:ext uri="{FF2B5EF4-FFF2-40B4-BE49-F238E27FC236}">
                <a16:creationId xmlns:a16="http://schemas.microsoft.com/office/drawing/2014/main" id="{BDBDB141-9BF4-9E70-1F2D-47BD80B81A6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14</a:t>
            </a:fld>
            <a:endParaRPr lang="en-GB"/>
          </a:p>
        </p:txBody>
      </p:sp>
    </p:spTree>
    <p:extLst>
      <p:ext uri="{BB962C8B-B14F-4D97-AF65-F5344CB8AC3E}">
        <p14:creationId xmlns:p14="http://schemas.microsoft.com/office/powerpoint/2010/main" val="144657815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AD2C56E6-061E-063F-D685-BFC006DDE811}"/>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B057C1A-DB6F-EBAF-05C5-A72DAF2368CC}"/>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228285CD-653B-797C-0552-D68C9B97E507}"/>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20D1CFA0-F6F3-B9F9-8350-ADA9305A13B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E8319FFB-E529-DA00-BA5B-FBDDF9DDD922}"/>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6" name="Google Shape;174;p38" descr="detail_1">
            <a:extLst>
              <a:ext uri="{FF2B5EF4-FFF2-40B4-BE49-F238E27FC236}">
                <a16:creationId xmlns:a16="http://schemas.microsoft.com/office/drawing/2014/main" id="{152DE036-7D4C-E395-DE3A-B26921D8B9DC}"/>
              </a:ext>
            </a:extLst>
          </p:cNvPr>
          <p:cNvSpPr txBox="1">
            <a:spLocks/>
          </p:cNvSpPr>
          <p:nvPr/>
        </p:nvSpPr>
        <p:spPr>
          <a:xfrm>
            <a:off x="1406379" y="2378099"/>
            <a:ext cx="1977171"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Subnet</a:t>
            </a:r>
          </a:p>
        </p:txBody>
      </p:sp>
      <p:sp>
        <p:nvSpPr>
          <p:cNvPr id="8" name="Google Shape;174;p38" descr="detail_1">
            <a:extLst>
              <a:ext uri="{FF2B5EF4-FFF2-40B4-BE49-F238E27FC236}">
                <a16:creationId xmlns:a16="http://schemas.microsoft.com/office/drawing/2014/main" id="{795350FA-0021-DCAC-E317-737FC0EC9BE5}"/>
              </a:ext>
            </a:extLst>
          </p:cNvPr>
          <p:cNvSpPr txBox="1">
            <a:spLocks/>
          </p:cNvSpPr>
          <p:nvPr/>
        </p:nvSpPr>
        <p:spPr>
          <a:xfrm>
            <a:off x="1406378" y="2617743"/>
            <a:ext cx="1977171"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”Instance”</a:t>
            </a:r>
          </a:p>
        </p:txBody>
      </p:sp>
      <p:pic>
        <p:nvPicPr>
          <p:cNvPr id="9" name="Graphic 8" descr="Computer with solid fill">
            <a:extLst>
              <a:ext uri="{FF2B5EF4-FFF2-40B4-BE49-F238E27FC236}">
                <a16:creationId xmlns:a16="http://schemas.microsoft.com/office/drawing/2014/main" id="{2886C8D8-0116-21E9-CAFC-9A13E603201F}"/>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48301" y="2993854"/>
            <a:ext cx="216574" cy="366089"/>
          </a:xfrm>
          <a:prstGeom prst="rect">
            <a:avLst/>
          </a:prstGeom>
        </p:spPr>
      </p:pic>
      <p:sp>
        <p:nvSpPr>
          <p:cNvPr id="3" name="Oval 2">
            <a:extLst>
              <a:ext uri="{FF2B5EF4-FFF2-40B4-BE49-F238E27FC236}">
                <a16:creationId xmlns:a16="http://schemas.microsoft.com/office/drawing/2014/main" id="{3312060E-975F-B558-D80F-D65FD03AA0E5}"/>
              </a:ext>
            </a:extLst>
          </p:cNvPr>
          <p:cNvSpPr/>
          <p:nvPr/>
        </p:nvSpPr>
        <p:spPr>
          <a:xfrm>
            <a:off x="3245125" y="1282975"/>
            <a:ext cx="2653750" cy="265375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 name="Graphic 3" descr="Computer with solid fill">
            <a:extLst>
              <a:ext uri="{FF2B5EF4-FFF2-40B4-BE49-F238E27FC236}">
                <a16:creationId xmlns:a16="http://schemas.microsoft.com/office/drawing/2014/main" id="{3725EE75-EE62-4606-3CB4-7F87DA9EE48A}"/>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79127" y="1783557"/>
            <a:ext cx="216574" cy="366089"/>
          </a:xfrm>
          <a:prstGeom prst="rect">
            <a:avLst/>
          </a:prstGeom>
        </p:spPr>
      </p:pic>
      <p:pic>
        <p:nvPicPr>
          <p:cNvPr id="5" name="Graphic 4" descr="Computer with solid fill">
            <a:extLst>
              <a:ext uri="{FF2B5EF4-FFF2-40B4-BE49-F238E27FC236}">
                <a16:creationId xmlns:a16="http://schemas.microsoft.com/office/drawing/2014/main" id="{742BD0B6-5CD7-8BA4-1073-73465FD4B295}"/>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48301" y="1783558"/>
            <a:ext cx="216574" cy="366089"/>
          </a:xfrm>
          <a:prstGeom prst="rect">
            <a:avLst/>
          </a:prstGeom>
        </p:spPr>
      </p:pic>
      <p:pic>
        <p:nvPicPr>
          <p:cNvPr id="7" name="Graphic 6" descr="Computer with solid fill">
            <a:extLst>
              <a:ext uri="{FF2B5EF4-FFF2-40B4-BE49-F238E27FC236}">
                <a16:creationId xmlns:a16="http://schemas.microsoft.com/office/drawing/2014/main" id="{D0780CAA-DF8F-3AAD-CC99-4118BB4208BF}"/>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79127" y="2993854"/>
            <a:ext cx="216574" cy="366089"/>
          </a:xfrm>
          <a:prstGeom prst="rect">
            <a:avLst/>
          </a:prstGeom>
        </p:spPr>
      </p:pic>
      <p:cxnSp>
        <p:nvCxnSpPr>
          <p:cNvPr id="11" name="Straight Connector 10">
            <a:extLst>
              <a:ext uri="{FF2B5EF4-FFF2-40B4-BE49-F238E27FC236}">
                <a16:creationId xmlns:a16="http://schemas.microsoft.com/office/drawing/2014/main" id="{597612CC-CC18-1934-6956-B138AD2115C3}"/>
              </a:ext>
            </a:extLst>
          </p:cNvPr>
          <p:cNvCxnSpPr>
            <a:cxnSpLocks/>
            <a:stCxn id="5" idx="3"/>
            <a:endCxn id="4" idx="1"/>
          </p:cNvCxnSpPr>
          <p:nvPr/>
        </p:nvCxnSpPr>
        <p:spPr>
          <a:xfrm flipV="1">
            <a:off x="4064875" y="1966602"/>
            <a:ext cx="1014252"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2C78902B-C3CA-7315-1DB7-DCB70BC3A301}"/>
              </a:ext>
            </a:extLst>
          </p:cNvPr>
          <p:cNvCxnSpPr>
            <a:cxnSpLocks/>
          </p:cNvCxnSpPr>
          <p:nvPr/>
        </p:nvCxnSpPr>
        <p:spPr>
          <a:xfrm flipV="1">
            <a:off x="4064874" y="2149646"/>
            <a:ext cx="1014253"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D2A2DA2F-CD38-4F7B-EBC2-ECC7C7B2FDC5}"/>
              </a:ext>
            </a:extLst>
          </p:cNvPr>
          <p:cNvCxnSpPr>
            <a:cxnSpLocks/>
          </p:cNvCxnSpPr>
          <p:nvPr/>
        </p:nvCxnSpPr>
        <p:spPr>
          <a:xfrm>
            <a:off x="4043823" y="2149646"/>
            <a:ext cx="1035304"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6DD68D2C-2647-A824-3706-27D59E9DC386}"/>
              </a:ext>
            </a:extLst>
          </p:cNvPr>
          <p:cNvCxnSpPr>
            <a:cxnSpLocks/>
            <a:stCxn id="9" idx="3"/>
            <a:endCxn id="7" idx="1"/>
          </p:cNvCxnSpPr>
          <p:nvPr/>
        </p:nvCxnSpPr>
        <p:spPr>
          <a:xfrm>
            <a:off x="4064875" y="3176899"/>
            <a:ext cx="101425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D538500E-23BF-733B-667C-3E30FA267285}"/>
              </a:ext>
            </a:extLst>
          </p:cNvPr>
          <p:cNvCxnSpPr>
            <a:cxnSpLocks/>
            <a:stCxn id="7" idx="0"/>
            <a:endCxn id="4" idx="2"/>
          </p:cNvCxnSpPr>
          <p:nvPr/>
        </p:nvCxnSpPr>
        <p:spPr>
          <a:xfrm flipV="1">
            <a:off x="5187414" y="2149646"/>
            <a:ext cx="0"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CBB87B1-555A-C69F-D6F8-76CE3783E76E}"/>
              </a:ext>
            </a:extLst>
          </p:cNvPr>
          <p:cNvCxnSpPr>
            <a:cxnSpLocks/>
            <a:stCxn id="9" idx="0"/>
            <a:endCxn id="5" idx="2"/>
          </p:cNvCxnSpPr>
          <p:nvPr/>
        </p:nvCxnSpPr>
        <p:spPr>
          <a:xfrm flipV="1">
            <a:off x="3956588" y="2149647"/>
            <a:ext cx="0" cy="844207"/>
          </a:xfrm>
          <a:prstGeom prst="line">
            <a:avLst/>
          </a:prstGeom>
          <a:ln w="19050"/>
        </p:spPr>
        <p:style>
          <a:lnRef idx="1">
            <a:schemeClr val="dk1"/>
          </a:lnRef>
          <a:fillRef idx="0">
            <a:schemeClr val="dk1"/>
          </a:fillRef>
          <a:effectRef idx="0">
            <a:schemeClr val="dk1"/>
          </a:effectRef>
          <a:fontRef idx="minor">
            <a:schemeClr val="tx1"/>
          </a:fontRef>
        </p:style>
      </p:cxnSp>
      <p:sp>
        <p:nvSpPr>
          <p:cNvPr id="31" name="Google Shape;174;p38" descr="detail_1">
            <a:extLst>
              <a:ext uri="{FF2B5EF4-FFF2-40B4-BE49-F238E27FC236}">
                <a16:creationId xmlns:a16="http://schemas.microsoft.com/office/drawing/2014/main" id="{5542CF39-D2F7-0DDF-7DEC-AA9D6B93C20F}"/>
              </a:ext>
            </a:extLst>
          </p:cNvPr>
          <p:cNvSpPr txBox="1">
            <a:spLocks/>
          </p:cNvSpPr>
          <p:nvPr/>
        </p:nvSpPr>
        <p:spPr>
          <a:xfrm>
            <a:off x="6170569" y="2432878"/>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Nodes are interconnected via</a:t>
            </a:r>
            <a:br>
              <a:rPr lang="en-US" sz="1000" noProof="0" dirty="0"/>
            </a:br>
            <a:r>
              <a:rPr lang="en-US" sz="1000" noProof="0" dirty="0"/>
              <a:t>“gossip” network</a:t>
            </a:r>
          </a:p>
        </p:txBody>
      </p:sp>
      <p:sp>
        <p:nvSpPr>
          <p:cNvPr id="2" name="Slide Number Placeholder 1">
            <a:extLst>
              <a:ext uri="{FF2B5EF4-FFF2-40B4-BE49-F238E27FC236}">
                <a16:creationId xmlns:a16="http://schemas.microsoft.com/office/drawing/2014/main" id="{8601A62B-B300-211B-8179-9637B0AA42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15</a:t>
            </a:fld>
            <a:endParaRPr lang="en-GB"/>
          </a:p>
        </p:txBody>
      </p:sp>
    </p:spTree>
    <p:extLst>
      <p:ext uri="{BB962C8B-B14F-4D97-AF65-F5344CB8AC3E}">
        <p14:creationId xmlns:p14="http://schemas.microsoft.com/office/powerpoint/2010/main" val="99781632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EE63B4A9-C259-C114-D80F-1F05E6DBB9D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C1792525-52C2-F505-4B7D-219A19DF05FB}"/>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14D7261C-A6BD-3E82-AAAC-737628ACF060}"/>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EFDAF166-58A0-56B0-0E0C-5B96705230A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5157E14F-EDD5-2676-D894-11C5F5B77658}"/>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9" name="Graphic 8" descr="Computer with solid fill">
            <a:extLst>
              <a:ext uri="{FF2B5EF4-FFF2-40B4-BE49-F238E27FC236}">
                <a16:creationId xmlns:a16="http://schemas.microsoft.com/office/drawing/2014/main" id="{45E229A9-8076-ED12-72A4-F8C8E5744C0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69052" y="3858678"/>
            <a:ext cx="216574" cy="366089"/>
          </a:xfrm>
          <a:prstGeom prst="rect">
            <a:avLst/>
          </a:prstGeom>
        </p:spPr>
      </p:pic>
      <p:sp>
        <p:nvSpPr>
          <p:cNvPr id="3" name="Oval 2">
            <a:extLst>
              <a:ext uri="{FF2B5EF4-FFF2-40B4-BE49-F238E27FC236}">
                <a16:creationId xmlns:a16="http://schemas.microsoft.com/office/drawing/2014/main" id="{8D231CE9-DC39-1C04-E23D-07223587985E}"/>
              </a:ext>
            </a:extLst>
          </p:cNvPr>
          <p:cNvSpPr/>
          <p:nvPr/>
        </p:nvSpPr>
        <p:spPr>
          <a:xfrm>
            <a:off x="3476474" y="2315689"/>
            <a:ext cx="2191052" cy="219105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 name="Graphic 3" descr="Computer with solid fill">
            <a:extLst>
              <a:ext uri="{FF2B5EF4-FFF2-40B4-BE49-F238E27FC236}">
                <a16:creationId xmlns:a16="http://schemas.microsoft.com/office/drawing/2014/main" id="{043BA171-D553-AA28-154A-3D287E659BC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99878" y="2648381"/>
            <a:ext cx="216574" cy="366089"/>
          </a:xfrm>
          <a:prstGeom prst="rect">
            <a:avLst/>
          </a:prstGeom>
        </p:spPr>
      </p:pic>
      <p:pic>
        <p:nvPicPr>
          <p:cNvPr id="5" name="Graphic 4" descr="Computer with solid fill">
            <a:extLst>
              <a:ext uri="{FF2B5EF4-FFF2-40B4-BE49-F238E27FC236}">
                <a16:creationId xmlns:a16="http://schemas.microsoft.com/office/drawing/2014/main" id="{008CB3EC-7E72-FC34-A9BF-3AD446129579}"/>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69052" y="2648382"/>
            <a:ext cx="216574" cy="366089"/>
          </a:xfrm>
          <a:prstGeom prst="rect">
            <a:avLst/>
          </a:prstGeom>
        </p:spPr>
      </p:pic>
      <p:pic>
        <p:nvPicPr>
          <p:cNvPr id="7" name="Graphic 6" descr="Computer with solid fill">
            <a:extLst>
              <a:ext uri="{FF2B5EF4-FFF2-40B4-BE49-F238E27FC236}">
                <a16:creationId xmlns:a16="http://schemas.microsoft.com/office/drawing/2014/main" id="{429D5497-4755-8A7F-7A24-CDF76A5CB66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99878" y="3858678"/>
            <a:ext cx="216574" cy="366089"/>
          </a:xfrm>
          <a:prstGeom prst="rect">
            <a:avLst/>
          </a:prstGeom>
        </p:spPr>
      </p:pic>
      <p:cxnSp>
        <p:nvCxnSpPr>
          <p:cNvPr id="11" name="Straight Connector 10">
            <a:extLst>
              <a:ext uri="{FF2B5EF4-FFF2-40B4-BE49-F238E27FC236}">
                <a16:creationId xmlns:a16="http://schemas.microsoft.com/office/drawing/2014/main" id="{DB500B23-18B1-C862-AD09-0AE709EEE58E}"/>
              </a:ext>
            </a:extLst>
          </p:cNvPr>
          <p:cNvCxnSpPr>
            <a:cxnSpLocks/>
            <a:stCxn id="5" idx="3"/>
            <a:endCxn id="4" idx="1"/>
          </p:cNvCxnSpPr>
          <p:nvPr/>
        </p:nvCxnSpPr>
        <p:spPr>
          <a:xfrm flipV="1">
            <a:off x="4085626" y="2831426"/>
            <a:ext cx="1014252"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9891F833-CE3C-1A54-411B-D8A3E32834F9}"/>
              </a:ext>
            </a:extLst>
          </p:cNvPr>
          <p:cNvCxnSpPr>
            <a:cxnSpLocks/>
          </p:cNvCxnSpPr>
          <p:nvPr/>
        </p:nvCxnSpPr>
        <p:spPr>
          <a:xfrm flipV="1">
            <a:off x="4085625" y="3014470"/>
            <a:ext cx="1014253"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DC3F1BBD-8C9C-9B33-33CD-DDBD1E2E37C6}"/>
              </a:ext>
            </a:extLst>
          </p:cNvPr>
          <p:cNvCxnSpPr>
            <a:cxnSpLocks/>
          </p:cNvCxnSpPr>
          <p:nvPr/>
        </p:nvCxnSpPr>
        <p:spPr>
          <a:xfrm>
            <a:off x="4064574" y="3014470"/>
            <a:ext cx="1035304"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C65FAC6-AB8B-3EBF-57FB-DDF67ED0B1D7}"/>
              </a:ext>
            </a:extLst>
          </p:cNvPr>
          <p:cNvCxnSpPr>
            <a:cxnSpLocks/>
            <a:stCxn id="9" idx="3"/>
            <a:endCxn id="7" idx="1"/>
          </p:cNvCxnSpPr>
          <p:nvPr/>
        </p:nvCxnSpPr>
        <p:spPr>
          <a:xfrm>
            <a:off x="4085626" y="4041723"/>
            <a:ext cx="101425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81EBEEE-896B-D373-0967-6BEEA277332D}"/>
              </a:ext>
            </a:extLst>
          </p:cNvPr>
          <p:cNvCxnSpPr>
            <a:cxnSpLocks/>
            <a:stCxn id="7" idx="0"/>
            <a:endCxn id="4" idx="2"/>
          </p:cNvCxnSpPr>
          <p:nvPr/>
        </p:nvCxnSpPr>
        <p:spPr>
          <a:xfrm flipV="1">
            <a:off x="5208165" y="3014470"/>
            <a:ext cx="0"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214ADD97-A881-9CB7-61B7-FCFFF7B06094}"/>
              </a:ext>
            </a:extLst>
          </p:cNvPr>
          <p:cNvCxnSpPr>
            <a:cxnSpLocks/>
            <a:stCxn id="9" idx="0"/>
            <a:endCxn id="5" idx="2"/>
          </p:cNvCxnSpPr>
          <p:nvPr/>
        </p:nvCxnSpPr>
        <p:spPr>
          <a:xfrm flipV="1">
            <a:off x="3977339" y="3014471"/>
            <a:ext cx="0" cy="844207"/>
          </a:xfrm>
          <a:prstGeom prst="line">
            <a:avLst/>
          </a:prstGeom>
          <a:ln w="19050"/>
        </p:spPr>
        <p:style>
          <a:lnRef idx="1">
            <a:schemeClr val="dk1"/>
          </a:lnRef>
          <a:fillRef idx="0">
            <a:schemeClr val="dk1"/>
          </a:fillRef>
          <a:effectRef idx="0">
            <a:schemeClr val="dk1"/>
          </a:effectRef>
          <a:fontRef idx="minor">
            <a:schemeClr val="tx1"/>
          </a:fontRef>
        </p:style>
      </p:cxnSp>
      <p:pic>
        <p:nvPicPr>
          <p:cNvPr id="36" name="Picture 35" descr="A black background with a black square&#10;&#10;Description automatically generated with medium confidence">
            <a:extLst>
              <a:ext uri="{FF2B5EF4-FFF2-40B4-BE49-F238E27FC236}">
                <a16:creationId xmlns:a16="http://schemas.microsoft.com/office/drawing/2014/main" id="{A45A3060-9D57-8402-3305-3CA11E0FD88A}"/>
              </a:ext>
            </a:extLst>
          </p:cNvPr>
          <p:cNvPicPr>
            <a:picLocks noChangeAspect="1"/>
          </p:cNvPicPr>
          <p:nvPr/>
        </p:nvPicPr>
        <p:blipFill>
          <a:blip r:embed="rId5">
            <a:duotone>
              <a:prstClr val="black"/>
              <a:schemeClr val="accent1">
                <a:tint val="45000"/>
                <a:satMod val="400000"/>
              </a:schemeClr>
            </a:duotone>
          </a:blip>
          <a:stretch>
            <a:fillRect/>
          </a:stretch>
        </p:blipFill>
        <p:spPr>
          <a:xfrm>
            <a:off x="3407671" y="1478597"/>
            <a:ext cx="460716" cy="460716"/>
          </a:xfrm>
          <a:prstGeom prst="rect">
            <a:avLst/>
          </a:prstGeom>
        </p:spPr>
      </p:pic>
      <p:sp>
        <p:nvSpPr>
          <p:cNvPr id="38" name="Google Shape;174;p38" descr="detail_1">
            <a:extLst>
              <a:ext uri="{FF2B5EF4-FFF2-40B4-BE49-F238E27FC236}">
                <a16:creationId xmlns:a16="http://schemas.microsoft.com/office/drawing/2014/main" id="{215EA3EA-0003-BEAD-1F11-DA08C3A05B35}"/>
              </a:ext>
            </a:extLst>
          </p:cNvPr>
          <p:cNvSpPr txBox="1">
            <a:spLocks/>
          </p:cNvSpPr>
          <p:nvPr/>
        </p:nvSpPr>
        <p:spPr>
          <a:xfrm>
            <a:off x="3226422" y="1867531"/>
            <a:ext cx="913162"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#1</a:t>
            </a:r>
          </a:p>
        </p:txBody>
      </p:sp>
      <p:pic>
        <p:nvPicPr>
          <p:cNvPr id="40" name="Picture 39" descr="A black background with a black square&#10;&#10;Description automatically generated with medium confidence">
            <a:extLst>
              <a:ext uri="{FF2B5EF4-FFF2-40B4-BE49-F238E27FC236}">
                <a16:creationId xmlns:a16="http://schemas.microsoft.com/office/drawing/2014/main" id="{0A58B418-B481-2625-2D5C-CE42BB500002}"/>
              </a:ext>
            </a:extLst>
          </p:cNvPr>
          <p:cNvPicPr>
            <a:picLocks noChangeAspect="1"/>
          </p:cNvPicPr>
          <p:nvPr/>
        </p:nvPicPr>
        <p:blipFill>
          <a:blip r:embed="rId5">
            <a:duotone>
              <a:prstClr val="black"/>
              <a:schemeClr val="accent1">
                <a:tint val="45000"/>
                <a:satMod val="400000"/>
              </a:schemeClr>
            </a:duotone>
          </a:blip>
          <a:stretch>
            <a:fillRect/>
          </a:stretch>
        </p:blipFill>
        <p:spPr>
          <a:xfrm>
            <a:off x="4341642" y="951236"/>
            <a:ext cx="460716" cy="460716"/>
          </a:xfrm>
          <a:prstGeom prst="rect">
            <a:avLst/>
          </a:prstGeom>
        </p:spPr>
      </p:pic>
      <p:sp>
        <p:nvSpPr>
          <p:cNvPr id="41" name="Google Shape;174;p38" descr="detail_1">
            <a:extLst>
              <a:ext uri="{FF2B5EF4-FFF2-40B4-BE49-F238E27FC236}">
                <a16:creationId xmlns:a16="http://schemas.microsoft.com/office/drawing/2014/main" id="{C6D6B617-93DB-557C-5538-9BCD3B974B59}"/>
              </a:ext>
            </a:extLst>
          </p:cNvPr>
          <p:cNvSpPr txBox="1">
            <a:spLocks/>
          </p:cNvSpPr>
          <p:nvPr/>
        </p:nvSpPr>
        <p:spPr>
          <a:xfrm>
            <a:off x="4160393" y="1340170"/>
            <a:ext cx="913162"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#2</a:t>
            </a:r>
          </a:p>
        </p:txBody>
      </p:sp>
      <p:pic>
        <p:nvPicPr>
          <p:cNvPr id="42" name="Picture 41" descr="A black background with a black square&#10;&#10;Description automatically generated with medium confidence">
            <a:extLst>
              <a:ext uri="{FF2B5EF4-FFF2-40B4-BE49-F238E27FC236}">
                <a16:creationId xmlns:a16="http://schemas.microsoft.com/office/drawing/2014/main" id="{31D6E511-12DC-CBFC-7C66-4C4832A1C25E}"/>
              </a:ext>
            </a:extLst>
          </p:cNvPr>
          <p:cNvPicPr>
            <a:picLocks noChangeAspect="1"/>
          </p:cNvPicPr>
          <p:nvPr/>
        </p:nvPicPr>
        <p:blipFill>
          <a:blip r:embed="rId5">
            <a:duotone>
              <a:prstClr val="black"/>
              <a:schemeClr val="accent1">
                <a:tint val="45000"/>
                <a:satMod val="400000"/>
              </a:schemeClr>
            </a:duotone>
          </a:blip>
          <a:stretch>
            <a:fillRect/>
          </a:stretch>
        </p:blipFill>
        <p:spPr>
          <a:xfrm>
            <a:off x="4341642" y="1666785"/>
            <a:ext cx="460716" cy="460716"/>
          </a:xfrm>
          <a:prstGeom prst="rect">
            <a:avLst/>
          </a:prstGeom>
        </p:spPr>
      </p:pic>
      <p:sp>
        <p:nvSpPr>
          <p:cNvPr id="43" name="Google Shape;174;p38" descr="detail_1">
            <a:extLst>
              <a:ext uri="{FF2B5EF4-FFF2-40B4-BE49-F238E27FC236}">
                <a16:creationId xmlns:a16="http://schemas.microsoft.com/office/drawing/2014/main" id="{CAECA39D-3249-6D11-036C-76AE4F9CC3CD}"/>
              </a:ext>
            </a:extLst>
          </p:cNvPr>
          <p:cNvSpPr txBox="1">
            <a:spLocks/>
          </p:cNvSpPr>
          <p:nvPr/>
        </p:nvSpPr>
        <p:spPr>
          <a:xfrm>
            <a:off x="4160393" y="2055719"/>
            <a:ext cx="913162"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#3</a:t>
            </a:r>
          </a:p>
        </p:txBody>
      </p:sp>
      <p:pic>
        <p:nvPicPr>
          <p:cNvPr id="44" name="Picture 43" descr="A black background with a black square&#10;&#10;Description automatically generated with medium confidence">
            <a:extLst>
              <a:ext uri="{FF2B5EF4-FFF2-40B4-BE49-F238E27FC236}">
                <a16:creationId xmlns:a16="http://schemas.microsoft.com/office/drawing/2014/main" id="{09A0FA2A-4715-50E7-A934-4B7C587053AD}"/>
              </a:ext>
            </a:extLst>
          </p:cNvPr>
          <p:cNvPicPr>
            <a:picLocks noChangeAspect="1"/>
          </p:cNvPicPr>
          <p:nvPr/>
        </p:nvPicPr>
        <p:blipFill>
          <a:blip r:embed="rId5">
            <a:duotone>
              <a:prstClr val="black"/>
              <a:schemeClr val="accent1">
                <a:tint val="45000"/>
                <a:satMod val="400000"/>
              </a:schemeClr>
            </a:duotone>
          </a:blip>
          <a:stretch>
            <a:fillRect/>
          </a:stretch>
        </p:blipFill>
        <p:spPr>
          <a:xfrm>
            <a:off x="5316452" y="1478597"/>
            <a:ext cx="460716" cy="460716"/>
          </a:xfrm>
          <a:prstGeom prst="rect">
            <a:avLst/>
          </a:prstGeom>
        </p:spPr>
      </p:pic>
      <p:sp>
        <p:nvSpPr>
          <p:cNvPr id="45" name="Google Shape;174;p38" descr="detail_1">
            <a:extLst>
              <a:ext uri="{FF2B5EF4-FFF2-40B4-BE49-F238E27FC236}">
                <a16:creationId xmlns:a16="http://schemas.microsoft.com/office/drawing/2014/main" id="{642A8C46-A717-0F57-21FC-714AAAEBD561}"/>
              </a:ext>
            </a:extLst>
          </p:cNvPr>
          <p:cNvSpPr txBox="1">
            <a:spLocks/>
          </p:cNvSpPr>
          <p:nvPr/>
        </p:nvSpPr>
        <p:spPr>
          <a:xfrm>
            <a:off x="5135203" y="1867531"/>
            <a:ext cx="913162"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Canister #4</a:t>
            </a:r>
          </a:p>
        </p:txBody>
      </p:sp>
      <p:sp>
        <p:nvSpPr>
          <p:cNvPr id="2" name="Slide Number Placeholder 1">
            <a:extLst>
              <a:ext uri="{FF2B5EF4-FFF2-40B4-BE49-F238E27FC236}">
                <a16:creationId xmlns:a16="http://schemas.microsoft.com/office/drawing/2014/main" id="{937406A8-84DA-275A-EABD-06C8C302B7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16</a:t>
            </a:fld>
            <a:endParaRPr lang="en-GB"/>
          </a:p>
        </p:txBody>
      </p:sp>
    </p:spTree>
    <p:extLst>
      <p:ext uri="{BB962C8B-B14F-4D97-AF65-F5344CB8AC3E}">
        <p14:creationId xmlns:p14="http://schemas.microsoft.com/office/powerpoint/2010/main" val="295948127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A677CDED-0E1D-0092-5D5B-CFDCBA0861A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E5ECCC69-3DAF-EB3F-48BE-DFEC85C52168}"/>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4AB67472-7C18-4E17-A7DE-1CBC40DF8B0A}"/>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63081613-E6CD-0AE7-8274-756478DB927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4D908009-05EC-FF87-6EAD-E5E894EFA316}"/>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73644C49-5980-2718-B128-7AD91E04F9CF}"/>
              </a:ext>
            </a:extLst>
          </p:cNvPr>
          <p:cNvPicPr>
            <a:picLocks noChangeAspect="1"/>
          </p:cNvPicPr>
          <p:nvPr/>
        </p:nvPicPr>
        <p:blipFill>
          <a:blip r:embed="rId3">
            <a:duotone>
              <a:prstClr val="black"/>
              <a:schemeClr val="accent1">
                <a:tint val="45000"/>
                <a:satMod val="400000"/>
              </a:schemeClr>
            </a:duotone>
          </a:blip>
          <a:stretch>
            <a:fillRect/>
          </a:stretch>
        </p:blipFill>
        <p:spPr>
          <a:xfrm>
            <a:off x="2751040" y="2366207"/>
            <a:ext cx="632510" cy="63251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FB99C7C2-5B78-0F31-1875-AD3A9B083AEB}"/>
              </a:ext>
            </a:extLst>
          </p:cNvPr>
          <p:cNvPicPr>
            <a:picLocks noChangeAspect="1"/>
          </p:cNvPicPr>
          <p:nvPr/>
        </p:nvPicPr>
        <p:blipFill>
          <a:blip r:embed="rId3">
            <a:duotone>
              <a:prstClr val="black"/>
              <a:schemeClr val="accent1">
                <a:tint val="45000"/>
                <a:satMod val="400000"/>
              </a:schemeClr>
            </a:duotone>
          </a:blip>
          <a:stretch>
            <a:fillRect/>
          </a:stretch>
        </p:blipFill>
        <p:spPr>
          <a:xfrm>
            <a:off x="5760452" y="2368928"/>
            <a:ext cx="632510" cy="632510"/>
          </a:xfrm>
          <a:prstGeom prst="rect">
            <a:avLst/>
          </a:prstGeom>
        </p:spPr>
      </p:pic>
      <p:sp>
        <p:nvSpPr>
          <p:cNvPr id="16" name="Google Shape;174;p38" descr="detail_1">
            <a:extLst>
              <a:ext uri="{FF2B5EF4-FFF2-40B4-BE49-F238E27FC236}">
                <a16:creationId xmlns:a16="http://schemas.microsoft.com/office/drawing/2014/main" id="{323CE4F8-08A2-DE71-0F62-7C32AF0F6FCF}"/>
              </a:ext>
            </a:extLst>
          </p:cNvPr>
          <p:cNvSpPr txBox="1">
            <a:spLocks/>
          </p:cNvSpPr>
          <p:nvPr/>
        </p:nvSpPr>
        <p:spPr>
          <a:xfrm>
            <a:off x="3582814" y="2926105"/>
            <a:ext cx="1977171"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Message</a:t>
            </a:r>
          </a:p>
        </p:txBody>
      </p:sp>
      <p:grpSp>
        <p:nvGrpSpPr>
          <p:cNvPr id="9" name="Group 8">
            <a:extLst>
              <a:ext uri="{FF2B5EF4-FFF2-40B4-BE49-F238E27FC236}">
                <a16:creationId xmlns:a16="http://schemas.microsoft.com/office/drawing/2014/main" id="{9693AA96-F73E-02CB-2E83-EF6F0088003F}"/>
              </a:ext>
            </a:extLst>
          </p:cNvPr>
          <p:cNvGrpSpPr/>
          <p:nvPr/>
        </p:nvGrpSpPr>
        <p:grpSpPr>
          <a:xfrm>
            <a:off x="3445135" y="2106509"/>
            <a:ext cx="2238499" cy="575953"/>
            <a:chOff x="4943892" y="2106509"/>
            <a:chExt cx="2238499" cy="575953"/>
          </a:xfrm>
        </p:grpSpPr>
        <p:pic>
          <p:nvPicPr>
            <p:cNvPr id="10" name="Graphic 9" descr="Envelope outline">
              <a:extLst>
                <a:ext uri="{FF2B5EF4-FFF2-40B4-BE49-F238E27FC236}">
                  <a16:creationId xmlns:a16="http://schemas.microsoft.com/office/drawing/2014/main" id="{90FFDC8C-5FBE-7EFA-3F9F-C689AB8516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1840" y="2106509"/>
              <a:ext cx="575953" cy="575953"/>
            </a:xfrm>
            <a:prstGeom prst="rect">
              <a:avLst/>
            </a:prstGeom>
          </p:spPr>
        </p:pic>
        <p:cxnSp>
          <p:nvCxnSpPr>
            <p:cNvPr id="11" name="Straight Arrow Connector 10">
              <a:extLst>
                <a:ext uri="{FF2B5EF4-FFF2-40B4-BE49-F238E27FC236}">
                  <a16:creationId xmlns:a16="http://schemas.microsoft.com/office/drawing/2014/main" id="{D95DB5A1-7B0F-2C64-F186-21C1474F7846}"/>
                </a:ext>
              </a:extLst>
            </p:cNvPr>
            <p:cNvCxnSpPr>
              <a:cxnSpLocks/>
            </p:cNvCxnSpPr>
            <p:nvPr/>
          </p:nvCxnSpPr>
          <p:spPr>
            <a:xfrm>
              <a:off x="4943892" y="2682462"/>
              <a:ext cx="2238499"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2" name="Rounded Rectangle 11">
              <a:extLst>
                <a:ext uri="{FF2B5EF4-FFF2-40B4-BE49-F238E27FC236}">
                  <a16:creationId xmlns:a16="http://schemas.microsoft.com/office/drawing/2014/main" id="{7CB8FE1C-B44C-BFA3-B440-30231E5603FA}"/>
                </a:ext>
              </a:extLst>
            </p:cNvPr>
            <p:cNvSpPr/>
            <p:nvPr/>
          </p:nvSpPr>
          <p:spPr>
            <a:xfrm>
              <a:off x="6130700" y="2461038"/>
              <a:ext cx="604392" cy="161460"/>
            </a:xfrm>
            <a:prstGeom prst="roundRect">
              <a:avLst>
                <a:gd name="adj" fmla="val 50000"/>
              </a:avLst>
            </a:prstGeom>
            <a:solidFill>
              <a:schemeClr val="accent1">
                <a:lumMod val="75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2"/>
                  </a:solidFill>
                </a:rPr>
                <a:t>Candid</a:t>
              </a:r>
              <a:endParaRPr lang="en-US" sz="1050" dirty="0">
                <a:solidFill>
                  <a:schemeClr val="tx2"/>
                </a:solidFill>
              </a:endParaRPr>
            </a:p>
          </p:txBody>
        </p:sp>
      </p:grpSp>
      <p:sp>
        <p:nvSpPr>
          <p:cNvPr id="18" name="Rounded Rectangle 17">
            <a:extLst>
              <a:ext uri="{FF2B5EF4-FFF2-40B4-BE49-F238E27FC236}">
                <a16:creationId xmlns:a16="http://schemas.microsoft.com/office/drawing/2014/main" id="{E12AC44D-F0D2-5E2C-C7BC-458CEF8FE912}"/>
              </a:ext>
            </a:extLst>
          </p:cNvPr>
          <p:cNvSpPr/>
          <p:nvPr/>
        </p:nvSpPr>
        <p:spPr>
          <a:xfrm>
            <a:off x="4862376" y="3405270"/>
            <a:ext cx="4054859" cy="1107501"/>
          </a:xfrm>
          <a:prstGeom prst="roundRect">
            <a:avLst>
              <a:gd name="adj" fmla="val 6896"/>
            </a:avLst>
          </a:prstGeom>
          <a:ln w="12700"/>
        </p:spPr>
        <p:style>
          <a:lnRef idx="2">
            <a:schemeClr val="dk1">
              <a:shade val="15000"/>
            </a:schemeClr>
          </a:lnRef>
          <a:fillRef idx="1">
            <a:schemeClr val="dk1"/>
          </a:fillRef>
          <a:effectRef idx="0">
            <a:schemeClr val="dk1"/>
          </a:effectRef>
          <a:fontRef idx="minor">
            <a:schemeClr val="lt1"/>
          </a:fontRef>
        </p:style>
        <p:txBody>
          <a:bodyPr rtlCol="0" anchor="ctr"/>
          <a:lstStyle/>
          <a:p>
            <a:r>
              <a:rPr lang="en-US" sz="1000" dirty="0">
                <a:solidFill>
                  <a:srgbClr val="29ABE2"/>
                </a:solidFill>
                <a:effectLst/>
                <a:latin typeface="JetBrains Mono" panose="02000009000000000000" pitchFamily="49" charset="0"/>
                <a:ea typeface="JetBrains Mono" panose="02000009000000000000" pitchFamily="49" charset="0"/>
                <a:cs typeface="JetBrains Mono" panose="02000009000000000000" pitchFamily="49" charset="0"/>
              </a:rPr>
              <a:t>service</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counter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b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b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add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err="1">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nat</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b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b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subtract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err="1">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nat</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b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b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get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int</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query</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b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b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subscribe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err="1">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func</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EB318A"/>
                </a:solidFill>
                <a:effectLst/>
                <a:latin typeface="JetBrains Mono" panose="02000009000000000000" pitchFamily="49" charset="0"/>
                <a:ea typeface="JetBrains Mono" panose="02000009000000000000" pitchFamily="49" charset="0"/>
                <a:cs typeface="JetBrains Mono" panose="02000009000000000000" pitchFamily="49" charset="0"/>
              </a:rPr>
              <a:t>int</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t> -&gt; </a:t>
            </a: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br>
              <a:rPr lang="en-US" sz="1000" dirty="0">
                <a:solidFill>
                  <a:srgbClr val="F8F8F2"/>
                </a:solidFill>
                <a:effectLst/>
                <a:latin typeface="JetBrains Mono" panose="02000009000000000000" pitchFamily="49" charset="0"/>
                <a:ea typeface="JetBrains Mono" panose="02000009000000000000" pitchFamily="49" charset="0"/>
                <a:cs typeface="JetBrains Mono" panose="02000009000000000000" pitchFamily="49" charset="0"/>
              </a:rPr>
            </a:br>
            <a:r>
              <a:rPr lang="en-US" sz="1000" dirty="0">
                <a:solidFill>
                  <a:srgbClr val="F1EEF5"/>
                </a:solidFill>
                <a:effectLst/>
                <a:latin typeface="JetBrains Mono" panose="02000009000000000000" pitchFamily="49" charset="0"/>
                <a:ea typeface="JetBrains Mono" panose="02000009000000000000" pitchFamily="49" charset="0"/>
                <a:cs typeface="JetBrains Mono" panose="02000009000000000000" pitchFamily="49" charset="0"/>
              </a:rPr>
              <a:t>}</a:t>
            </a:r>
            <a:endParaRPr lang="en-US" sz="1000" dirty="0"/>
          </a:p>
        </p:txBody>
      </p:sp>
      <p:sp>
        <p:nvSpPr>
          <p:cNvPr id="4" name="Slide Number Placeholder 3">
            <a:extLst>
              <a:ext uri="{FF2B5EF4-FFF2-40B4-BE49-F238E27FC236}">
                <a16:creationId xmlns:a16="http://schemas.microsoft.com/office/drawing/2014/main" id="{EFC2E87C-8D65-CE4B-04E8-147E1A8D523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17</a:t>
            </a:fld>
            <a:endParaRPr lang="en-GB"/>
          </a:p>
        </p:txBody>
      </p:sp>
    </p:spTree>
    <p:extLst>
      <p:ext uri="{BB962C8B-B14F-4D97-AF65-F5344CB8AC3E}">
        <p14:creationId xmlns:p14="http://schemas.microsoft.com/office/powerpoint/2010/main" val="184052860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D5303462-9168-C03C-1575-63A2A6111BA4}"/>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902454F2-D2A5-8451-D64C-0EADCBA4E680}"/>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093A3028-7243-703B-F5EA-64D539377C5C}"/>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035F4FCD-6F4F-5E22-CF8F-8754E71DD989}"/>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A01C0E5D-797F-A54F-C8FA-55DB6903E275}"/>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38A2C402-BDD7-666A-A586-8C097C334318}"/>
              </a:ext>
            </a:extLst>
          </p:cNvPr>
          <p:cNvPicPr>
            <a:picLocks noChangeAspect="1"/>
          </p:cNvPicPr>
          <p:nvPr/>
        </p:nvPicPr>
        <p:blipFill>
          <a:blip r:embed="rId3">
            <a:duotone>
              <a:prstClr val="black"/>
              <a:schemeClr val="accent1">
                <a:tint val="45000"/>
                <a:satMod val="400000"/>
              </a:schemeClr>
            </a:duotone>
          </a:blip>
          <a:stretch>
            <a:fillRect/>
          </a:stretch>
        </p:blipFill>
        <p:spPr>
          <a:xfrm>
            <a:off x="7182391" y="2366207"/>
            <a:ext cx="632510" cy="632510"/>
          </a:xfrm>
          <a:prstGeom prst="rect">
            <a:avLst/>
          </a:prstGeom>
        </p:spPr>
      </p:pic>
      <p:sp>
        <p:nvSpPr>
          <p:cNvPr id="16" name="Google Shape;174;p38" descr="detail_1">
            <a:extLst>
              <a:ext uri="{FF2B5EF4-FFF2-40B4-BE49-F238E27FC236}">
                <a16:creationId xmlns:a16="http://schemas.microsoft.com/office/drawing/2014/main" id="{941336B6-0748-9ECB-D6FA-F14FA95F95DF}"/>
              </a:ext>
            </a:extLst>
          </p:cNvPr>
          <p:cNvSpPr txBox="1">
            <a:spLocks/>
          </p:cNvSpPr>
          <p:nvPr/>
        </p:nvSpPr>
        <p:spPr>
          <a:xfrm>
            <a:off x="3636921" y="2926105"/>
            <a:ext cx="1977171"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Boundary nodes</a:t>
            </a:r>
          </a:p>
        </p:txBody>
      </p:sp>
      <p:sp>
        <p:nvSpPr>
          <p:cNvPr id="17" name="Google Shape;174;p38" descr="detail_1">
            <a:extLst>
              <a:ext uri="{FF2B5EF4-FFF2-40B4-BE49-F238E27FC236}">
                <a16:creationId xmlns:a16="http://schemas.microsoft.com/office/drawing/2014/main" id="{D723C366-0A39-1DCA-7FD0-84A1B34AB9BB}"/>
              </a:ext>
            </a:extLst>
          </p:cNvPr>
          <p:cNvSpPr txBox="1">
            <a:spLocks/>
          </p:cNvSpPr>
          <p:nvPr/>
        </p:nvSpPr>
        <p:spPr>
          <a:xfrm>
            <a:off x="3636920" y="3154669"/>
            <a:ext cx="1977171"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dirty="0">
                <a:solidFill>
                  <a:schemeClr val="bg1"/>
                </a:solidFill>
              </a:rPr>
              <a:t>t</a:t>
            </a:r>
            <a:r>
              <a:rPr lang="en-US" sz="1100" noProof="0" dirty="0" err="1">
                <a:solidFill>
                  <a:schemeClr val="bg1"/>
                </a:solidFill>
              </a:rPr>
              <a:t>ranslating</a:t>
            </a:r>
            <a:r>
              <a:rPr lang="en-US" sz="1100" noProof="0" dirty="0">
                <a:solidFill>
                  <a:schemeClr val="bg1"/>
                </a:solidFill>
              </a:rPr>
              <a:t> HTTP requests</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39F5EA68-4552-E702-9701-DF18B36FD6C0}"/>
              </a:ext>
            </a:extLst>
          </p:cNvPr>
          <p:cNvPicPr>
            <a:picLocks noChangeAspect="1"/>
          </p:cNvPicPr>
          <p:nvPr/>
        </p:nvPicPr>
        <p:blipFill>
          <a:blip r:embed="rId4"/>
          <a:stretch>
            <a:fillRect/>
          </a:stretch>
        </p:blipFill>
        <p:spPr>
          <a:xfrm>
            <a:off x="4277036" y="2380266"/>
            <a:ext cx="604391" cy="604391"/>
          </a:xfrm>
          <a:prstGeom prst="rect">
            <a:avLst/>
          </a:prstGeom>
        </p:spPr>
      </p:pic>
      <p:pic>
        <p:nvPicPr>
          <p:cNvPr id="7" name="Graphic 6" descr="User outline">
            <a:extLst>
              <a:ext uri="{FF2B5EF4-FFF2-40B4-BE49-F238E27FC236}">
                <a16:creationId xmlns:a16="http://schemas.microsoft.com/office/drawing/2014/main" id="{52677CCD-9F00-489D-CC08-1FDF2397E2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03569" y="2219530"/>
            <a:ext cx="706575" cy="706575"/>
          </a:xfrm>
          <a:prstGeom prst="rect">
            <a:avLst/>
          </a:prstGeom>
        </p:spPr>
      </p:pic>
      <p:sp>
        <p:nvSpPr>
          <p:cNvPr id="8" name="Google Shape;172;p38" descr="detail_0">
            <a:extLst>
              <a:ext uri="{FF2B5EF4-FFF2-40B4-BE49-F238E27FC236}">
                <a16:creationId xmlns:a16="http://schemas.microsoft.com/office/drawing/2014/main" id="{9F9AAEEE-DA5A-FF7D-344C-54D64891DA9B}"/>
              </a:ext>
            </a:extLst>
          </p:cNvPr>
          <p:cNvSpPr txBox="1">
            <a:spLocks/>
          </p:cNvSpPr>
          <p:nvPr/>
        </p:nvSpPr>
        <p:spPr>
          <a:xfrm>
            <a:off x="1346110" y="2926105"/>
            <a:ext cx="621492"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cxnSp>
        <p:nvCxnSpPr>
          <p:cNvPr id="9" name="Straight Arrow Connector 8">
            <a:extLst>
              <a:ext uri="{FF2B5EF4-FFF2-40B4-BE49-F238E27FC236}">
                <a16:creationId xmlns:a16="http://schemas.microsoft.com/office/drawing/2014/main" id="{2CF2D96D-DEFD-7958-4534-B825F984A010}"/>
              </a:ext>
            </a:extLst>
          </p:cNvPr>
          <p:cNvCxnSpPr>
            <a:cxnSpLocks/>
          </p:cNvCxnSpPr>
          <p:nvPr/>
        </p:nvCxnSpPr>
        <p:spPr>
          <a:xfrm>
            <a:off x="2038537" y="2682462"/>
            <a:ext cx="2238499"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10" name="Graphic 9" descr="Envelope outline">
            <a:extLst>
              <a:ext uri="{FF2B5EF4-FFF2-40B4-BE49-F238E27FC236}">
                <a16:creationId xmlns:a16="http://schemas.microsoft.com/office/drawing/2014/main" id="{10E25B39-DADB-BDBE-D4E3-FD701221C3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70670" y="2078230"/>
            <a:ext cx="575953" cy="575953"/>
          </a:xfrm>
          <a:prstGeom prst="rect">
            <a:avLst/>
          </a:prstGeom>
        </p:spPr>
      </p:pic>
      <p:grpSp>
        <p:nvGrpSpPr>
          <p:cNvPr id="15" name="Group 14">
            <a:extLst>
              <a:ext uri="{FF2B5EF4-FFF2-40B4-BE49-F238E27FC236}">
                <a16:creationId xmlns:a16="http://schemas.microsoft.com/office/drawing/2014/main" id="{1EAB880E-0B0B-5564-6368-14B93084F1CC}"/>
              </a:ext>
            </a:extLst>
          </p:cNvPr>
          <p:cNvGrpSpPr/>
          <p:nvPr/>
        </p:nvGrpSpPr>
        <p:grpSpPr>
          <a:xfrm>
            <a:off x="4943892" y="2106509"/>
            <a:ext cx="2238499" cy="575953"/>
            <a:chOff x="4943892" y="2106509"/>
            <a:chExt cx="2238499" cy="575953"/>
          </a:xfrm>
        </p:grpSpPr>
        <p:pic>
          <p:nvPicPr>
            <p:cNvPr id="13" name="Graphic 12" descr="Envelope outline">
              <a:extLst>
                <a:ext uri="{FF2B5EF4-FFF2-40B4-BE49-F238E27FC236}">
                  <a16:creationId xmlns:a16="http://schemas.microsoft.com/office/drawing/2014/main" id="{75841135-AF25-2DD4-FBD0-0182253387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11840" y="2106509"/>
              <a:ext cx="575953" cy="575953"/>
            </a:xfrm>
            <a:prstGeom prst="rect">
              <a:avLst/>
            </a:prstGeom>
          </p:spPr>
        </p:pic>
        <p:cxnSp>
          <p:nvCxnSpPr>
            <p:cNvPr id="4" name="Straight Arrow Connector 3">
              <a:extLst>
                <a:ext uri="{FF2B5EF4-FFF2-40B4-BE49-F238E27FC236}">
                  <a16:creationId xmlns:a16="http://schemas.microsoft.com/office/drawing/2014/main" id="{3FEC2340-DB28-A939-0311-25A28F974287}"/>
                </a:ext>
              </a:extLst>
            </p:cNvPr>
            <p:cNvCxnSpPr>
              <a:cxnSpLocks/>
            </p:cNvCxnSpPr>
            <p:nvPr/>
          </p:nvCxnSpPr>
          <p:spPr>
            <a:xfrm>
              <a:off x="4943892" y="2682462"/>
              <a:ext cx="2238499"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1" name="Rounded Rectangle 10">
              <a:extLst>
                <a:ext uri="{FF2B5EF4-FFF2-40B4-BE49-F238E27FC236}">
                  <a16:creationId xmlns:a16="http://schemas.microsoft.com/office/drawing/2014/main" id="{FD9334A3-EB8D-FE49-9265-31CDCB5CDA19}"/>
                </a:ext>
              </a:extLst>
            </p:cNvPr>
            <p:cNvSpPr/>
            <p:nvPr/>
          </p:nvSpPr>
          <p:spPr>
            <a:xfrm>
              <a:off x="6130700" y="2461038"/>
              <a:ext cx="604392" cy="161460"/>
            </a:xfrm>
            <a:prstGeom prst="roundRect">
              <a:avLst>
                <a:gd name="adj" fmla="val 50000"/>
              </a:avLst>
            </a:prstGeom>
            <a:solidFill>
              <a:schemeClr val="accent1">
                <a:lumMod val="75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2"/>
                  </a:solidFill>
                </a:rPr>
                <a:t>Candid</a:t>
              </a:r>
              <a:endParaRPr lang="en-US" sz="1050" dirty="0">
                <a:solidFill>
                  <a:schemeClr val="tx2"/>
                </a:solidFill>
              </a:endParaRPr>
            </a:p>
          </p:txBody>
        </p:sp>
      </p:grpSp>
      <p:sp>
        <p:nvSpPr>
          <p:cNvPr id="14" name="Rounded Rectangle 13">
            <a:extLst>
              <a:ext uri="{FF2B5EF4-FFF2-40B4-BE49-F238E27FC236}">
                <a16:creationId xmlns:a16="http://schemas.microsoft.com/office/drawing/2014/main" id="{1517E948-DEDD-C80E-5E77-4B3518ABF7BD}"/>
              </a:ext>
            </a:extLst>
          </p:cNvPr>
          <p:cNvSpPr/>
          <p:nvPr/>
        </p:nvSpPr>
        <p:spPr>
          <a:xfrm>
            <a:off x="3289850" y="2441482"/>
            <a:ext cx="604392" cy="161460"/>
          </a:xfrm>
          <a:prstGeom prst="roundRect">
            <a:avLst>
              <a:gd name="adj" fmla="val 50000"/>
            </a:avLst>
          </a:prstGeom>
          <a:solidFill>
            <a:schemeClr val="accent1">
              <a:lumMod val="75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2"/>
                </a:solidFill>
              </a:rPr>
              <a:t>HTTP</a:t>
            </a:r>
            <a:endParaRPr lang="en-US" sz="1050" dirty="0">
              <a:solidFill>
                <a:schemeClr val="tx2"/>
              </a:solidFill>
            </a:endParaRPr>
          </a:p>
        </p:txBody>
      </p:sp>
      <p:sp>
        <p:nvSpPr>
          <p:cNvPr id="3" name="Slide Number Placeholder 2">
            <a:extLst>
              <a:ext uri="{FF2B5EF4-FFF2-40B4-BE49-F238E27FC236}">
                <a16:creationId xmlns:a16="http://schemas.microsoft.com/office/drawing/2014/main" id="{E646F12F-0C4C-2CB1-0182-105408DB04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18</a:t>
            </a:fld>
            <a:endParaRPr lang="en-GB"/>
          </a:p>
        </p:txBody>
      </p:sp>
    </p:spTree>
    <p:extLst>
      <p:ext uri="{BB962C8B-B14F-4D97-AF65-F5344CB8AC3E}">
        <p14:creationId xmlns:p14="http://schemas.microsoft.com/office/powerpoint/2010/main" val="411756837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8">
          <a:extLst>
            <a:ext uri="{FF2B5EF4-FFF2-40B4-BE49-F238E27FC236}">
              <a16:creationId xmlns:a16="http://schemas.microsoft.com/office/drawing/2014/main" id="{C31B3F98-FBCE-52A7-B988-3D58F8624D4E}"/>
            </a:ext>
          </a:extLst>
        </p:cNvPr>
        <p:cNvGrpSpPr/>
        <p:nvPr/>
      </p:nvGrpSpPr>
      <p:grpSpPr>
        <a:xfrm>
          <a:off x="0" y="0"/>
          <a:ext cx="0" cy="0"/>
          <a:chOff x="0" y="0"/>
          <a:chExt cx="0" cy="0"/>
        </a:xfrm>
      </p:grpSpPr>
      <p:sp>
        <p:nvSpPr>
          <p:cNvPr id="399" name="Google Shape;399;p55" descr="presentation_title">
            <a:extLst>
              <a:ext uri="{FF2B5EF4-FFF2-40B4-BE49-F238E27FC236}">
                <a16:creationId xmlns:a16="http://schemas.microsoft.com/office/drawing/2014/main" id="{CF3F6C4B-6C91-5A62-143B-D24B629F92F4}"/>
              </a:ext>
            </a:extLst>
          </p:cNvPr>
          <p:cNvSpPr txBox="1">
            <a:spLocks noGrp="1"/>
          </p:cNvSpPr>
          <p:nvPr>
            <p:ph type="ctrTitle"/>
          </p:nvPr>
        </p:nvSpPr>
        <p:spPr>
          <a:xfrm>
            <a:off x="1100550" y="1563750"/>
            <a:ext cx="7541744"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Demo</a:t>
            </a:r>
            <a:br>
              <a:rPr lang="en-US" sz="4200" noProof="0" dirty="0">
                <a:solidFill>
                  <a:schemeClr val="lt2"/>
                </a:solidFill>
              </a:rPr>
            </a:br>
            <a:r>
              <a:rPr lang="en-US" sz="3200" noProof="0" dirty="0">
                <a:solidFill>
                  <a:schemeClr val="lt2"/>
                </a:solidFill>
              </a:rPr>
              <a:t>OpenPGP key server</a:t>
            </a:r>
            <a:endParaRPr lang="en-US" sz="4200" noProof="0" dirty="0">
              <a:solidFill>
                <a:schemeClr val="lt2"/>
              </a:solidFill>
            </a:endParaRPr>
          </a:p>
        </p:txBody>
      </p:sp>
      <p:sp>
        <p:nvSpPr>
          <p:cNvPr id="2" name="Slide Number Placeholder 1">
            <a:extLst>
              <a:ext uri="{FF2B5EF4-FFF2-40B4-BE49-F238E27FC236}">
                <a16:creationId xmlns:a16="http://schemas.microsoft.com/office/drawing/2014/main" id="{8E80B499-2917-89AC-8FD8-0A1B697480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19</a:t>
            </a:fld>
            <a:endParaRPr lang="en-GB"/>
          </a:p>
        </p:txBody>
      </p:sp>
    </p:spTree>
    <p:extLst>
      <p:ext uri="{BB962C8B-B14F-4D97-AF65-F5344CB8AC3E}">
        <p14:creationId xmlns:p14="http://schemas.microsoft.com/office/powerpoint/2010/main" val="18941671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157"/>
        <p:cNvGrpSpPr/>
        <p:nvPr/>
      </p:nvGrpSpPr>
      <p:grpSpPr>
        <a:xfrm>
          <a:off x="0" y="0"/>
          <a:ext cx="0" cy="0"/>
          <a:chOff x="0" y="0"/>
          <a:chExt cx="0" cy="0"/>
        </a:xfrm>
      </p:grpSpPr>
      <p:sp>
        <p:nvSpPr>
          <p:cNvPr id="158" name="Google Shape;158;p36" descr="detail_0"/>
          <p:cNvSpPr txBox="1">
            <a:spLocks noGrp="1"/>
          </p:cNvSpPr>
          <p:nvPr>
            <p:ph type="body" idx="4294967295"/>
          </p:nvPr>
        </p:nvSpPr>
        <p:spPr>
          <a:xfrm>
            <a:off x="3196525" y="1190400"/>
            <a:ext cx="5010900" cy="2762700"/>
          </a:xfrm>
          <a:prstGeom prst="rect">
            <a:avLst/>
          </a:prstGeom>
        </p:spPr>
        <p:txBody>
          <a:bodyPr spcFirstLastPara="1" wrap="square" lIns="91425" tIns="91425" rIns="91425" bIns="91425" anchor="ctr" anchorCtr="0">
            <a:noAutofit/>
          </a:bodyPr>
          <a:lstStyle/>
          <a:p>
            <a:pPr marL="457200" lvl="0" indent="-317500" algn="l" rtl="0">
              <a:lnSpc>
                <a:spcPct val="100000"/>
              </a:lnSpc>
              <a:spcBef>
                <a:spcPts val="0"/>
              </a:spcBef>
              <a:spcAft>
                <a:spcPts val="0"/>
              </a:spcAft>
              <a:buClr>
                <a:srgbClr val="505046"/>
              </a:buClr>
              <a:buSzPts val="1400"/>
              <a:buFont typeface="DM Mono"/>
              <a:buChar char="⦿"/>
            </a:pPr>
            <a:r>
              <a:rPr lang="en-US" sz="1400" noProof="0" dirty="0">
                <a:solidFill>
                  <a:srgbClr val="505046"/>
                </a:solidFill>
              </a:rPr>
              <a:t>Introduction to the Internet Computer</a:t>
            </a:r>
          </a:p>
          <a:p>
            <a:pPr marL="457200" lvl="0" indent="-317500" algn="l" rtl="0">
              <a:lnSpc>
                <a:spcPct val="100000"/>
              </a:lnSpc>
              <a:spcBef>
                <a:spcPts val="1000"/>
              </a:spcBef>
              <a:spcAft>
                <a:spcPts val="0"/>
              </a:spcAft>
              <a:buClr>
                <a:srgbClr val="505046"/>
              </a:buClr>
              <a:buSzPts val="1400"/>
              <a:buFont typeface="DM Mono"/>
              <a:buChar char="⦿"/>
            </a:pPr>
            <a:r>
              <a:rPr lang="en-US" sz="1400" noProof="0" dirty="0">
                <a:solidFill>
                  <a:srgbClr val="505046"/>
                </a:solidFill>
              </a:rPr>
              <a:t>Demo</a:t>
            </a:r>
          </a:p>
          <a:p>
            <a:pPr marL="457200" lvl="0" indent="-317500" algn="l" rtl="0">
              <a:lnSpc>
                <a:spcPct val="100000"/>
              </a:lnSpc>
              <a:spcBef>
                <a:spcPts val="1000"/>
              </a:spcBef>
              <a:spcAft>
                <a:spcPts val="0"/>
              </a:spcAft>
              <a:buClr>
                <a:srgbClr val="505046"/>
              </a:buClr>
              <a:buSzPts val="1400"/>
              <a:buFont typeface="DM Mono"/>
              <a:buChar char="⦿"/>
            </a:pPr>
            <a:r>
              <a:rPr lang="en-US" sz="1400" noProof="0" dirty="0">
                <a:solidFill>
                  <a:srgbClr val="505046"/>
                </a:solidFill>
              </a:rPr>
              <a:t>Flow of a message</a:t>
            </a:r>
          </a:p>
          <a:p>
            <a:pPr marL="457200" lvl="0" indent="-317500" algn="l" rtl="0">
              <a:lnSpc>
                <a:spcPct val="100000"/>
              </a:lnSpc>
              <a:spcBef>
                <a:spcPts val="1000"/>
              </a:spcBef>
              <a:spcAft>
                <a:spcPts val="0"/>
              </a:spcAft>
              <a:buClr>
                <a:srgbClr val="505046"/>
              </a:buClr>
              <a:buSzPts val="1400"/>
              <a:buFont typeface="DM Mono"/>
              <a:buChar char="⦿"/>
            </a:pPr>
            <a:r>
              <a:rPr lang="en-US" sz="1400" noProof="0" dirty="0">
                <a:solidFill>
                  <a:srgbClr val="505046"/>
                </a:solidFill>
              </a:rPr>
              <a:t>Decentralized Autonomous Organizations (DAOs)</a:t>
            </a:r>
          </a:p>
        </p:txBody>
      </p:sp>
      <p:sp>
        <p:nvSpPr>
          <p:cNvPr id="159" name="Google Shape;159;p36" descr="title"/>
          <p:cNvSpPr txBox="1">
            <a:spLocks noGrp="1"/>
          </p:cNvSpPr>
          <p:nvPr>
            <p:ph type="ctrTitle" idx="4294967295"/>
          </p:nvPr>
        </p:nvSpPr>
        <p:spPr>
          <a:xfrm>
            <a:off x="672625" y="1563750"/>
            <a:ext cx="1580700" cy="20160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rgbClr val="505046"/>
                </a:solidFill>
              </a:rPr>
              <a:t>Agenda</a:t>
            </a:r>
          </a:p>
        </p:txBody>
      </p:sp>
      <p:sp>
        <p:nvSpPr>
          <p:cNvPr id="160" name="Google Shape;160;p36"/>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161" name="Google Shape;161;p36"/>
          <p:cNvCxnSpPr/>
          <p:nvPr/>
        </p:nvCxnSpPr>
        <p:spPr>
          <a:xfrm>
            <a:off x="2724925" y="518850"/>
            <a:ext cx="0" cy="4105800"/>
          </a:xfrm>
          <a:prstGeom prst="straightConnector1">
            <a:avLst/>
          </a:prstGeom>
          <a:noFill/>
          <a:ln w="9525" cap="flat" cmpd="sng">
            <a:solidFill>
              <a:srgbClr val="505046"/>
            </a:solidFill>
            <a:prstDash val="solid"/>
            <a:round/>
            <a:headEnd type="none" w="med" len="med"/>
            <a:tailEnd type="none" w="med" len="med"/>
          </a:ln>
        </p:spPr>
      </p:cxnSp>
      <p:pic>
        <p:nvPicPr>
          <p:cNvPr id="162" name="Google Shape;162;p36"/>
          <p:cNvPicPr preferRelativeResize="0"/>
          <p:nvPr/>
        </p:nvPicPr>
        <p:blipFill>
          <a:blip r:embed="rId3">
            <a:alphaModFix/>
          </a:blip>
          <a:stretch>
            <a:fillRect/>
          </a:stretch>
        </p:blipFill>
        <p:spPr>
          <a:xfrm>
            <a:off x="7678373" y="3816000"/>
            <a:ext cx="1465626" cy="1327500"/>
          </a:xfrm>
          <a:prstGeom prst="rect">
            <a:avLst/>
          </a:prstGeom>
          <a:noFill/>
          <a:ln>
            <a:noFill/>
          </a:ln>
        </p:spPr>
      </p:pic>
      <p:sp>
        <p:nvSpPr>
          <p:cNvPr id="2" name="Slide Number Placeholder 1">
            <a:extLst>
              <a:ext uri="{FF2B5EF4-FFF2-40B4-BE49-F238E27FC236}">
                <a16:creationId xmlns:a16="http://schemas.microsoft.com/office/drawing/2014/main" id="{7720352F-4A71-91D6-16FB-8889A169644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001DA530-94E5-494C-D91B-213C7331DD48}"/>
            </a:ext>
          </a:extLst>
        </p:cNvPr>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Model 10" descr="Water Planet">
                <a:extLst>
                  <a:ext uri="{FF2B5EF4-FFF2-40B4-BE49-F238E27FC236}">
                    <a16:creationId xmlns:a16="http://schemas.microsoft.com/office/drawing/2014/main" id="{E984DA58-694A-39B6-9DFC-39EFB6963888}"/>
                  </a:ext>
                </a:extLst>
              </p:cNvPr>
              <p:cNvGraphicFramePr>
                <a:graphicFrameLocks noChangeAspect="1"/>
              </p:cNvGraphicFramePr>
              <p:nvPr>
                <p:extLst>
                  <p:ext uri="{D42A27DB-BD31-4B8C-83A1-F6EECF244321}">
                    <p14:modId xmlns:p14="http://schemas.microsoft.com/office/powerpoint/2010/main" val="969183242"/>
                  </p:ext>
                </p:extLst>
              </p:nvPr>
            </p:nvGraphicFramePr>
            <p:xfrm>
              <a:off x="4976170" y="5675899"/>
              <a:ext cx="1186235" cy="1186235"/>
            </p:xfrm>
            <a:graphic>
              <a:graphicData uri="http://schemas.microsoft.com/office/drawing/2017/model3d">
                <am3d:model3d r:embed="rId3">
                  <am3d:spPr>
                    <a:xfrm>
                      <a:off x="0" y="0"/>
                      <a:ext cx="1186235" cy="1186235"/>
                    </a:xfrm>
                    <a:prstGeom prst="rect">
                      <a:avLst/>
                    </a:prstGeom>
                  </am3d:spPr>
                  <am3d:camera>
                    <am3d:pos x="0" y="0" z="81469202"/>
                    <am3d:up dx="0" dy="36000000" dz="0"/>
                    <am3d:lookAt x="0" y="0" z="0"/>
                    <am3d:perspective fov="2700000"/>
                  </am3d:camera>
                  <am3d:trans>
                    <am3d:meterPerModelUnit n="1097163" d="1000000"/>
                    <am3d:preTrans dx="0" dy="0" dz="0"/>
                    <am3d:scale>
                      <am3d:sx n="1000000" d="1000000"/>
                      <am3d:sy n="1000000" d="1000000"/>
                      <am3d:sz n="1000000" d="1000000"/>
                    </am3d:scale>
                    <am3d:rot ax="217081" ay="3611003" az="188405"/>
                    <am3d:postTrans dx="0" dy="0" dz="0"/>
                  </am3d:trans>
                  <am3d:raster rName="Office3DRenderer" rVer="16.0.8326">
                    <am3d:blip r:embed="rId4"/>
                  </am3d:raster>
                  <am3d:objViewport viewportSz="196864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Water Planet">
                <a:extLst>
                  <a:ext uri="{FF2B5EF4-FFF2-40B4-BE49-F238E27FC236}">
                    <a16:creationId xmlns:a16="http://schemas.microsoft.com/office/drawing/2014/main" id="{E984DA58-694A-39B6-9DFC-39EFB6963888}"/>
                  </a:ext>
                </a:extLst>
              </p:cNvPr>
              <p:cNvPicPr>
                <a:picLocks noGrp="1" noRot="1" noChangeAspect="1" noMove="1" noResize="1" noEditPoints="1" noAdjustHandles="1" noChangeArrowheads="1" noChangeShapeType="1" noCrop="1"/>
              </p:cNvPicPr>
              <p:nvPr/>
            </p:nvPicPr>
            <p:blipFill>
              <a:blip r:embed="rId4"/>
              <a:stretch>
                <a:fillRect/>
              </a:stretch>
            </p:blipFill>
            <p:spPr>
              <a:xfrm>
                <a:off x="4976170" y="5675899"/>
                <a:ext cx="1186235" cy="118623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Gas Planet">
                <a:extLst>
                  <a:ext uri="{FF2B5EF4-FFF2-40B4-BE49-F238E27FC236}">
                    <a16:creationId xmlns:a16="http://schemas.microsoft.com/office/drawing/2014/main" id="{5C6BBDE2-27E2-457A-8425-598A4A34A6E5}"/>
                  </a:ext>
                </a:extLst>
              </p:cNvPr>
              <p:cNvGraphicFramePr>
                <a:graphicFrameLocks noChangeAspect="1"/>
              </p:cNvGraphicFramePr>
              <p:nvPr>
                <p:extLst>
                  <p:ext uri="{D42A27DB-BD31-4B8C-83A1-F6EECF244321}">
                    <p14:modId xmlns:p14="http://schemas.microsoft.com/office/powerpoint/2010/main" val="2501693540"/>
                  </p:ext>
                </p:extLst>
              </p:nvPr>
            </p:nvGraphicFramePr>
            <p:xfrm>
              <a:off x="5636709" y="5737785"/>
              <a:ext cx="1062465" cy="1062464"/>
            </p:xfrm>
            <a:graphic>
              <a:graphicData uri="http://schemas.microsoft.com/office/drawing/2017/model3d">
                <am3d:model3d r:embed="rId5">
                  <am3d:spPr>
                    <a:xfrm>
                      <a:off x="0" y="0"/>
                      <a:ext cx="1062465" cy="1062464"/>
                    </a:xfrm>
                    <a:prstGeom prst="rect">
                      <a:avLst/>
                    </a:prstGeom>
                  </am3d:spPr>
                  <am3d:camera>
                    <am3d:pos x="0" y="0" z="81469202"/>
                    <am3d:up dx="0" dy="36000000" dz="0"/>
                    <am3d:lookAt x="0" y="0" z="0"/>
                    <am3d:perspective fov="2700000"/>
                  </am3d:camera>
                  <am3d:trans>
                    <am3d:meterPerModelUnit n="1000000" d="1000000"/>
                    <am3d:preTrans dx="1" dy="0" dz="0"/>
                    <am3d:scale>
                      <am3d:sx n="1000000" d="1000000"/>
                      <am3d:sy n="1000000" d="1000000"/>
                      <am3d:sz n="1000000" d="1000000"/>
                    </am3d:scale>
                    <am3d:rot ax="9936794" ay="3020138" az="10129798"/>
                    <am3d:postTrans dx="0" dy="0" dz="0"/>
                  </am3d:trans>
                  <am3d:raster rName="Office3DRenderer" rVer="16.0.8326">
                    <am3d:blip r:embed="rId6"/>
                  </am3d:raster>
                  <am3d:objViewport viewportSz="174547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Gas Planet">
                <a:extLst>
                  <a:ext uri="{FF2B5EF4-FFF2-40B4-BE49-F238E27FC236}">
                    <a16:creationId xmlns:a16="http://schemas.microsoft.com/office/drawing/2014/main" id="{5C6BBDE2-27E2-457A-8425-598A4A34A6E5}"/>
                  </a:ext>
                </a:extLst>
              </p:cNvPr>
              <p:cNvPicPr>
                <a:picLocks noGrp="1" noRot="1" noChangeAspect="1" noMove="1" noResize="1" noEditPoints="1" noAdjustHandles="1" noChangeArrowheads="1" noChangeShapeType="1" noCrop="1"/>
              </p:cNvPicPr>
              <p:nvPr/>
            </p:nvPicPr>
            <p:blipFill>
              <a:blip r:embed="rId6"/>
              <a:stretch>
                <a:fillRect/>
              </a:stretch>
            </p:blipFill>
            <p:spPr>
              <a:xfrm>
                <a:off x="5636709" y="5737785"/>
                <a:ext cx="1062465" cy="1062464"/>
              </a:xfrm>
              <a:prstGeom prst="rect">
                <a:avLst/>
              </a:prstGeom>
            </p:spPr>
          </p:pic>
        </mc:Fallback>
      </mc:AlternateContent>
      <p:sp>
        <p:nvSpPr>
          <p:cNvPr id="241" name="Google Shape;241;p44" descr="title">
            <a:extLst>
              <a:ext uri="{FF2B5EF4-FFF2-40B4-BE49-F238E27FC236}">
                <a16:creationId xmlns:a16="http://schemas.microsoft.com/office/drawing/2014/main" id="{2D1982A3-B9FA-6162-8B5E-FFE4A20F102B}"/>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OpenPGP</a:t>
            </a:r>
            <a:br>
              <a:rPr lang="en-US" sz="2500" noProof="0" dirty="0">
                <a:solidFill>
                  <a:schemeClr val="dk2"/>
                </a:solidFill>
              </a:rPr>
            </a:br>
            <a:r>
              <a:rPr lang="en-US" sz="2500" noProof="0" dirty="0">
                <a:solidFill>
                  <a:schemeClr val="dk2"/>
                </a:solidFill>
              </a:rPr>
              <a:t>key servers</a:t>
            </a:r>
          </a:p>
        </p:txBody>
      </p:sp>
      <p:sp>
        <p:nvSpPr>
          <p:cNvPr id="242" name="Google Shape;242;p44">
            <a:extLst>
              <a:ext uri="{FF2B5EF4-FFF2-40B4-BE49-F238E27FC236}">
                <a16:creationId xmlns:a16="http://schemas.microsoft.com/office/drawing/2014/main" id="{F199D916-72FB-9A15-B7F3-44CD79D6F67D}"/>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67EAE0A0-0941-E491-DED4-314788F6B3A9}"/>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7" name="Group 6">
            <a:extLst>
              <a:ext uri="{FF2B5EF4-FFF2-40B4-BE49-F238E27FC236}">
                <a16:creationId xmlns:a16="http://schemas.microsoft.com/office/drawing/2014/main" id="{A8E7B1EE-2A56-CEA1-9F10-BEDF2085430C}"/>
              </a:ext>
            </a:extLst>
          </p:cNvPr>
          <p:cNvGrpSpPr/>
          <p:nvPr/>
        </p:nvGrpSpPr>
        <p:grpSpPr>
          <a:xfrm>
            <a:off x="3877825" y="3485747"/>
            <a:ext cx="1830250" cy="1657751"/>
            <a:chOff x="3327575" y="3485749"/>
            <a:chExt cx="1830250" cy="1657751"/>
          </a:xfrm>
        </p:grpSpPr>
        <p:pic>
          <p:nvPicPr>
            <p:cNvPr id="3" name="Google Shape;340;p50">
              <a:extLst>
                <a:ext uri="{FF2B5EF4-FFF2-40B4-BE49-F238E27FC236}">
                  <a16:creationId xmlns:a16="http://schemas.microsoft.com/office/drawing/2014/main" id="{686E384C-21B9-A46A-6D31-13FB037440B7}"/>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5" name="Oval 4">
              <a:extLst>
                <a:ext uri="{FF2B5EF4-FFF2-40B4-BE49-F238E27FC236}">
                  <a16:creationId xmlns:a16="http://schemas.microsoft.com/office/drawing/2014/main" id="{387CF234-19DB-8208-0F65-6C1324287AD3}"/>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Alice</a:t>
              </a:r>
            </a:p>
          </p:txBody>
        </p:sp>
      </p:grpSp>
      <p:grpSp>
        <p:nvGrpSpPr>
          <p:cNvPr id="8" name="Group 7">
            <a:extLst>
              <a:ext uri="{FF2B5EF4-FFF2-40B4-BE49-F238E27FC236}">
                <a16:creationId xmlns:a16="http://schemas.microsoft.com/office/drawing/2014/main" id="{BA38591E-FF69-DA92-59A7-7CBD27DDBA23}"/>
              </a:ext>
            </a:extLst>
          </p:cNvPr>
          <p:cNvGrpSpPr/>
          <p:nvPr/>
        </p:nvGrpSpPr>
        <p:grpSpPr>
          <a:xfrm>
            <a:off x="5817190" y="3485748"/>
            <a:ext cx="1830250" cy="1657751"/>
            <a:chOff x="3327575" y="3485749"/>
            <a:chExt cx="1830250" cy="1657751"/>
          </a:xfrm>
        </p:grpSpPr>
        <p:pic>
          <p:nvPicPr>
            <p:cNvPr id="9" name="Google Shape;340;p50">
              <a:extLst>
                <a:ext uri="{FF2B5EF4-FFF2-40B4-BE49-F238E27FC236}">
                  <a16:creationId xmlns:a16="http://schemas.microsoft.com/office/drawing/2014/main" id="{3DB0D53C-EFCF-0A3A-750E-A2E96FDE7200}"/>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10" name="Oval 9">
              <a:extLst>
                <a:ext uri="{FF2B5EF4-FFF2-40B4-BE49-F238E27FC236}">
                  <a16:creationId xmlns:a16="http://schemas.microsoft.com/office/drawing/2014/main" id="{C754BF88-6BA3-8059-F335-DC625AA618AA}"/>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Bob</a:t>
              </a:r>
            </a:p>
          </p:txBody>
        </p:sp>
      </p:grpSp>
      <p:pic>
        <p:nvPicPr>
          <p:cNvPr id="2" name="Graphic 1" descr="Envelope outline">
            <a:extLst>
              <a:ext uri="{FF2B5EF4-FFF2-40B4-BE49-F238E27FC236}">
                <a16:creationId xmlns:a16="http://schemas.microsoft.com/office/drawing/2014/main" id="{9E871415-1B50-C182-8253-36191034D3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9990" y="1831072"/>
            <a:ext cx="914400" cy="914400"/>
          </a:xfrm>
          <a:prstGeom prst="rect">
            <a:avLst/>
          </a:prstGeom>
        </p:spPr>
      </p:pic>
      <p:sp>
        <p:nvSpPr>
          <p:cNvPr id="4" name="Arc 3">
            <a:extLst>
              <a:ext uri="{FF2B5EF4-FFF2-40B4-BE49-F238E27FC236}">
                <a16:creationId xmlns:a16="http://schemas.microsoft.com/office/drawing/2014/main" id="{7B8DC721-B49E-0261-55E8-BE6FAEF6148C}"/>
              </a:ext>
            </a:extLst>
          </p:cNvPr>
          <p:cNvSpPr/>
          <p:nvPr/>
        </p:nvSpPr>
        <p:spPr>
          <a:xfrm>
            <a:off x="4851353" y="2674375"/>
            <a:ext cx="1962401" cy="1469806"/>
          </a:xfrm>
          <a:prstGeom prst="arc">
            <a:avLst>
              <a:gd name="adj1" fmla="val 10998518"/>
              <a:gd name="adj2" fmla="val 0"/>
            </a:avLst>
          </a:prstGeom>
          <a:ln w="444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pic>
        <p:nvPicPr>
          <p:cNvPr id="13" name="Graphic 12" descr="Lock with solid fill">
            <a:extLst>
              <a:ext uri="{FF2B5EF4-FFF2-40B4-BE49-F238E27FC236}">
                <a16:creationId xmlns:a16="http://schemas.microsoft.com/office/drawing/2014/main" id="{B8803AE2-166A-4B60-1E27-2B3F9FA4EC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59990" y="1803944"/>
            <a:ext cx="914400" cy="914400"/>
          </a:xfrm>
          <a:prstGeom prst="rect">
            <a:avLst/>
          </a:prstGeom>
        </p:spPr>
      </p:pic>
      <p:grpSp>
        <p:nvGrpSpPr>
          <p:cNvPr id="20" name="Group 19">
            <a:extLst>
              <a:ext uri="{FF2B5EF4-FFF2-40B4-BE49-F238E27FC236}">
                <a16:creationId xmlns:a16="http://schemas.microsoft.com/office/drawing/2014/main" id="{0933F793-9C28-C291-9DB5-6FF60E1DB42F}"/>
              </a:ext>
            </a:extLst>
          </p:cNvPr>
          <p:cNvGrpSpPr/>
          <p:nvPr/>
        </p:nvGrpSpPr>
        <p:grpSpPr>
          <a:xfrm>
            <a:off x="7444113" y="3953100"/>
            <a:ext cx="1539727" cy="506246"/>
            <a:chOff x="7444113" y="3953100"/>
            <a:chExt cx="1539727" cy="506246"/>
          </a:xfrm>
        </p:grpSpPr>
        <p:pic>
          <p:nvPicPr>
            <p:cNvPr id="15" name="Graphic 14" descr="Key with solid fill">
              <a:extLst>
                <a:ext uri="{FF2B5EF4-FFF2-40B4-BE49-F238E27FC236}">
                  <a16:creationId xmlns:a16="http://schemas.microsoft.com/office/drawing/2014/main" id="{16D28BDF-E40D-6E17-FA49-C71B6766989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444113" y="3953100"/>
              <a:ext cx="506246" cy="506246"/>
            </a:xfrm>
            <a:prstGeom prst="rect">
              <a:avLst/>
            </a:prstGeom>
          </p:spPr>
        </p:pic>
        <p:sp>
          <p:nvSpPr>
            <p:cNvPr id="18" name="TextBox 17">
              <a:extLst>
                <a:ext uri="{FF2B5EF4-FFF2-40B4-BE49-F238E27FC236}">
                  <a16:creationId xmlns:a16="http://schemas.microsoft.com/office/drawing/2014/main" id="{53023AE1-AA80-323E-BFF1-ACB2E12E1121}"/>
                </a:ext>
              </a:extLst>
            </p:cNvPr>
            <p:cNvSpPr txBox="1"/>
            <p:nvPr/>
          </p:nvSpPr>
          <p:spPr>
            <a:xfrm>
              <a:off x="7981643" y="4011144"/>
              <a:ext cx="1002197" cy="307777"/>
            </a:xfrm>
            <a:prstGeom prst="rect">
              <a:avLst/>
            </a:prstGeom>
            <a:noFill/>
          </p:spPr>
          <p:txBody>
            <a:bodyPr wrap="none" rtlCol="0">
              <a:spAutoFit/>
            </a:bodyPr>
            <a:lstStyle/>
            <a:p>
              <a:r>
                <a:rPr lang="en-US" noProof="0" dirty="0"/>
                <a:t>Public key</a:t>
              </a:r>
            </a:p>
          </p:txBody>
        </p:sp>
      </p:grpSp>
      <p:grpSp>
        <p:nvGrpSpPr>
          <p:cNvPr id="21" name="Group 20">
            <a:extLst>
              <a:ext uri="{FF2B5EF4-FFF2-40B4-BE49-F238E27FC236}">
                <a16:creationId xmlns:a16="http://schemas.microsoft.com/office/drawing/2014/main" id="{F2AFB788-00E8-1D7D-D0B8-F20D5FAB6A94}"/>
              </a:ext>
            </a:extLst>
          </p:cNvPr>
          <p:cNvGrpSpPr/>
          <p:nvPr/>
        </p:nvGrpSpPr>
        <p:grpSpPr>
          <a:xfrm>
            <a:off x="7444113" y="4318921"/>
            <a:ext cx="1526516" cy="506246"/>
            <a:chOff x="7444113" y="4318921"/>
            <a:chExt cx="1526516" cy="506246"/>
          </a:xfrm>
        </p:grpSpPr>
        <p:pic>
          <p:nvPicPr>
            <p:cNvPr id="16" name="Graphic 15" descr="Key with solid fill">
              <a:extLst>
                <a:ext uri="{FF2B5EF4-FFF2-40B4-BE49-F238E27FC236}">
                  <a16:creationId xmlns:a16="http://schemas.microsoft.com/office/drawing/2014/main" id="{288A85B8-05D0-2974-ADA3-119C570E306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444113" y="4318921"/>
              <a:ext cx="506246" cy="506246"/>
            </a:xfrm>
            <a:prstGeom prst="rect">
              <a:avLst/>
            </a:prstGeom>
          </p:spPr>
        </p:pic>
        <p:sp>
          <p:nvSpPr>
            <p:cNvPr id="19" name="TextBox 18">
              <a:extLst>
                <a:ext uri="{FF2B5EF4-FFF2-40B4-BE49-F238E27FC236}">
                  <a16:creationId xmlns:a16="http://schemas.microsoft.com/office/drawing/2014/main" id="{CA21940F-449D-FE28-5AE5-10FF2A24E042}"/>
                </a:ext>
              </a:extLst>
            </p:cNvPr>
            <p:cNvSpPr txBox="1"/>
            <p:nvPr/>
          </p:nvSpPr>
          <p:spPr>
            <a:xfrm>
              <a:off x="7939578" y="4395321"/>
              <a:ext cx="1031051" cy="307777"/>
            </a:xfrm>
            <a:prstGeom prst="rect">
              <a:avLst/>
            </a:prstGeom>
            <a:noFill/>
          </p:spPr>
          <p:txBody>
            <a:bodyPr wrap="none" rtlCol="0">
              <a:spAutoFit/>
            </a:bodyPr>
            <a:lstStyle/>
            <a:p>
              <a:r>
                <a:rPr lang="en-US" noProof="0" dirty="0"/>
                <a:t>Secret key</a:t>
              </a:r>
            </a:p>
          </p:txBody>
        </p:sp>
      </p:grpSp>
      <p:grpSp>
        <p:nvGrpSpPr>
          <p:cNvPr id="25" name="Group 24">
            <a:extLst>
              <a:ext uri="{FF2B5EF4-FFF2-40B4-BE49-F238E27FC236}">
                <a16:creationId xmlns:a16="http://schemas.microsoft.com/office/drawing/2014/main" id="{6C78D919-DD2D-F640-3DCE-E83C9166764E}"/>
              </a:ext>
            </a:extLst>
          </p:cNvPr>
          <p:cNvGrpSpPr/>
          <p:nvPr/>
        </p:nvGrpSpPr>
        <p:grpSpPr>
          <a:xfrm>
            <a:off x="2371964" y="4258226"/>
            <a:ext cx="2017422" cy="506246"/>
            <a:chOff x="7444113" y="3953100"/>
            <a:chExt cx="2017422" cy="506246"/>
          </a:xfrm>
        </p:grpSpPr>
        <p:pic>
          <p:nvPicPr>
            <p:cNvPr id="26" name="Graphic 25" descr="Key with solid fill">
              <a:extLst>
                <a:ext uri="{FF2B5EF4-FFF2-40B4-BE49-F238E27FC236}">
                  <a16:creationId xmlns:a16="http://schemas.microsoft.com/office/drawing/2014/main" id="{C6D0932F-0D1E-AA2F-F32B-286AA05998C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444113" y="3953100"/>
              <a:ext cx="506246" cy="506246"/>
            </a:xfrm>
            <a:prstGeom prst="rect">
              <a:avLst/>
            </a:prstGeom>
          </p:spPr>
        </p:pic>
        <p:sp>
          <p:nvSpPr>
            <p:cNvPr id="27" name="TextBox 26">
              <a:extLst>
                <a:ext uri="{FF2B5EF4-FFF2-40B4-BE49-F238E27FC236}">
                  <a16:creationId xmlns:a16="http://schemas.microsoft.com/office/drawing/2014/main" id="{AED33173-FA4D-2E80-B429-22A16638FCC1}"/>
                </a:ext>
              </a:extLst>
            </p:cNvPr>
            <p:cNvSpPr txBox="1"/>
            <p:nvPr/>
          </p:nvSpPr>
          <p:spPr>
            <a:xfrm>
              <a:off x="7981643" y="4011144"/>
              <a:ext cx="1479892" cy="307777"/>
            </a:xfrm>
            <a:prstGeom prst="rect">
              <a:avLst/>
            </a:prstGeom>
            <a:noFill/>
          </p:spPr>
          <p:txBody>
            <a:bodyPr wrap="none" rtlCol="0">
              <a:spAutoFit/>
            </a:bodyPr>
            <a:lstStyle/>
            <a:p>
              <a:r>
                <a:rPr lang="en-US" noProof="0" dirty="0"/>
                <a:t>Bob’s public key</a:t>
              </a:r>
            </a:p>
          </p:txBody>
        </p:sp>
      </p:grpSp>
      <p:sp>
        <p:nvSpPr>
          <p:cNvPr id="6" name="Google Shape;236;p44" descr="detail_1">
            <a:extLst>
              <a:ext uri="{FF2B5EF4-FFF2-40B4-BE49-F238E27FC236}">
                <a16:creationId xmlns:a16="http://schemas.microsoft.com/office/drawing/2014/main" id="{EA03CDAB-2C87-0DF8-CE8A-85BAF3A76390}"/>
              </a:ext>
            </a:extLst>
          </p:cNvPr>
          <p:cNvSpPr txBox="1">
            <a:spLocks/>
          </p:cNvSpPr>
          <p:nvPr/>
        </p:nvSpPr>
        <p:spPr>
          <a:xfrm>
            <a:off x="173142" y="4888489"/>
            <a:ext cx="6389978" cy="1592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datatracker.ietf.org</a:t>
            </a:r>
            <a:r>
              <a:rPr lang="en-US" sz="900" noProof="0" dirty="0"/>
              <a:t>/doc/html/rfc4880</a:t>
            </a:r>
          </a:p>
        </p:txBody>
      </p:sp>
      <p:sp>
        <p:nvSpPr>
          <p:cNvPr id="14" name="Slide Number Placeholder 13">
            <a:extLst>
              <a:ext uri="{FF2B5EF4-FFF2-40B4-BE49-F238E27FC236}">
                <a16:creationId xmlns:a16="http://schemas.microsoft.com/office/drawing/2014/main" id="{F397D3B7-8695-F654-075B-BE4F51236E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spTree>
    <p:extLst>
      <p:ext uri="{BB962C8B-B14F-4D97-AF65-F5344CB8AC3E}">
        <p14:creationId xmlns:p14="http://schemas.microsoft.com/office/powerpoint/2010/main" val="1468503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25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F0A9EA90-7E83-34A5-3208-263EC6C94C5D}"/>
            </a:ext>
          </a:extLst>
        </p:cNvPr>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Model 10" descr="Water Planet">
                <a:extLst>
                  <a:ext uri="{FF2B5EF4-FFF2-40B4-BE49-F238E27FC236}">
                    <a16:creationId xmlns:a16="http://schemas.microsoft.com/office/drawing/2014/main" id="{B7618863-5D9E-E57E-71FA-F7F92F90B4DE}"/>
                  </a:ext>
                </a:extLst>
              </p:cNvPr>
              <p:cNvGraphicFramePr/>
              <p:nvPr>
                <p:extLst>
                  <p:ext uri="{D42A27DB-BD31-4B8C-83A1-F6EECF244321}">
                    <p14:modId xmlns:p14="http://schemas.microsoft.com/office/powerpoint/2010/main" val="4038964814"/>
                  </p:ext>
                </p:extLst>
              </p:nvPr>
            </p:nvGraphicFramePr>
            <p:xfrm>
              <a:off x="2350637" y="2989572"/>
              <a:ext cx="2756912" cy="2661296"/>
            </p:xfrm>
            <a:graphic>
              <a:graphicData uri="http://schemas.microsoft.com/office/drawing/2017/model3d">
                <am3d:model3d r:embed="rId3">
                  <am3d:spPr>
                    <a:xfrm>
                      <a:off x="0" y="0"/>
                      <a:ext cx="2756912" cy="2661296"/>
                    </a:xfrm>
                    <a:prstGeom prst="rect">
                      <a:avLst/>
                    </a:prstGeom>
                  </am3d:spPr>
                  <am3d:camera>
                    <am3d:pos x="0" y="0" z="81469202"/>
                    <am3d:up dx="0" dy="36000000" dz="0"/>
                    <am3d:lookAt x="0" y="0" z="0"/>
                    <am3d:perspective fov="2700000"/>
                  </am3d:camera>
                  <am3d:trans>
                    <am3d:meterPerModelUnit n="1097163" d="1000000"/>
                    <am3d:preTrans dx="0" dy="0" dz="0"/>
                    <am3d:scale>
                      <am3d:sx n="1000000" d="1000000"/>
                      <am3d:sy n="1000000" d="1000000"/>
                      <am3d:sz n="1000000" d="1000000"/>
                    </am3d:scale>
                    <am3d:rot/>
                    <am3d:postTrans dx="0" dy="0" dz="0"/>
                  </am3d:trans>
                  <am3d:raster rName="Office3DRenderer" rVer="16.0.8326">
                    <am3d:blip r:embed="rId4"/>
                  </am3d:raster>
                  <am3d:objViewport viewportSz="459998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Water Planet">
                <a:extLst>
                  <a:ext uri="{FF2B5EF4-FFF2-40B4-BE49-F238E27FC236}">
                    <a16:creationId xmlns:a16="http://schemas.microsoft.com/office/drawing/2014/main" id="{B7618863-5D9E-E57E-71FA-F7F92F90B4DE}"/>
                  </a:ext>
                </a:extLst>
              </p:cNvPr>
              <p:cNvPicPr>
                <a:picLocks noGrp="1" noRot="1" noChangeAspect="1" noMove="1" noResize="1" noEditPoints="1" noAdjustHandles="1" noChangeArrowheads="1" noChangeShapeType="1" noCrop="1"/>
              </p:cNvPicPr>
              <p:nvPr/>
            </p:nvPicPr>
            <p:blipFill>
              <a:blip r:embed="rId4"/>
              <a:stretch>
                <a:fillRect/>
              </a:stretch>
            </p:blipFill>
            <p:spPr>
              <a:xfrm>
                <a:off x="2350637" y="2989572"/>
                <a:ext cx="2756912" cy="266129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Gas Planet">
                <a:extLst>
                  <a:ext uri="{FF2B5EF4-FFF2-40B4-BE49-F238E27FC236}">
                    <a16:creationId xmlns:a16="http://schemas.microsoft.com/office/drawing/2014/main" id="{508A8257-455F-2D96-021F-E8441314075D}"/>
                  </a:ext>
                </a:extLst>
              </p:cNvPr>
              <p:cNvGraphicFramePr/>
              <p:nvPr>
                <p:extLst>
                  <p:ext uri="{D42A27DB-BD31-4B8C-83A1-F6EECF244321}">
                    <p14:modId xmlns:p14="http://schemas.microsoft.com/office/powerpoint/2010/main" val="3478785970"/>
                  </p:ext>
                </p:extLst>
              </p:nvPr>
            </p:nvGraphicFramePr>
            <p:xfrm>
              <a:off x="6387088" y="3107584"/>
              <a:ext cx="2756912" cy="2612960"/>
            </p:xfrm>
            <a:graphic>
              <a:graphicData uri="http://schemas.microsoft.com/office/drawing/2017/model3d">
                <am3d:model3d r:embed="rId5">
                  <am3d:spPr>
                    <a:xfrm>
                      <a:off x="0" y="0"/>
                      <a:ext cx="2756912" cy="2612960"/>
                    </a:xfrm>
                    <a:prstGeom prst="rect">
                      <a:avLst/>
                    </a:prstGeom>
                  </am3d:spPr>
                  <am3d:camera>
                    <am3d:pos x="0" y="0" z="81469202"/>
                    <am3d:up dx="0" dy="36000000" dz="0"/>
                    <am3d:lookAt x="0" y="0" z="0"/>
                    <am3d:perspective fov="2700000"/>
                  </am3d:camera>
                  <am3d:trans>
                    <am3d:meterPerModelUnit n="1000000" d="1000000"/>
                    <am3d:preTrans dx="1" dy="0" dz="0"/>
                    <am3d:scale>
                      <am3d:sx n="1000000" d="1000000"/>
                      <am3d:sy n="1000000" d="1000000"/>
                      <am3d:sz n="1000000" d="1000000"/>
                    </am3d:scale>
                    <am3d:rot/>
                    <am3d:postTrans dx="0" dy="0" dz="0"/>
                  </am3d:trans>
                  <am3d:raster rName="Office3DRenderer" rVer="16.0.8326">
                    <am3d:blip r:embed="rId6"/>
                  </am3d:raster>
                  <am3d:objViewport viewportSz="45039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Gas Planet">
                <a:extLst>
                  <a:ext uri="{FF2B5EF4-FFF2-40B4-BE49-F238E27FC236}">
                    <a16:creationId xmlns:a16="http://schemas.microsoft.com/office/drawing/2014/main" id="{508A8257-455F-2D96-021F-E8441314075D}"/>
                  </a:ext>
                </a:extLst>
              </p:cNvPr>
              <p:cNvPicPr>
                <a:picLocks noGrp="1" noRot="1" noChangeAspect="1" noMove="1" noResize="1" noEditPoints="1" noAdjustHandles="1" noChangeArrowheads="1" noChangeShapeType="1" noCrop="1"/>
              </p:cNvPicPr>
              <p:nvPr/>
            </p:nvPicPr>
            <p:blipFill>
              <a:blip r:embed="rId6"/>
              <a:stretch>
                <a:fillRect/>
              </a:stretch>
            </p:blipFill>
            <p:spPr>
              <a:xfrm>
                <a:off x="6387088" y="3107584"/>
                <a:ext cx="2756912" cy="2612960"/>
              </a:xfrm>
              <a:prstGeom prst="rect">
                <a:avLst/>
              </a:prstGeom>
            </p:spPr>
          </p:pic>
        </mc:Fallback>
      </mc:AlternateContent>
      <p:sp>
        <p:nvSpPr>
          <p:cNvPr id="241" name="Google Shape;241;p44" descr="title">
            <a:extLst>
              <a:ext uri="{FF2B5EF4-FFF2-40B4-BE49-F238E27FC236}">
                <a16:creationId xmlns:a16="http://schemas.microsoft.com/office/drawing/2014/main" id="{078A8245-8743-3A03-53AD-C5BEF8453243}"/>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OpenPGP</a:t>
            </a:r>
            <a:br>
              <a:rPr lang="en-US" sz="2500" noProof="0" dirty="0">
                <a:solidFill>
                  <a:schemeClr val="dk2"/>
                </a:solidFill>
              </a:rPr>
            </a:br>
            <a:r>
              <a:rPr lang="en-US" sz="2500" noProof="0" dirty="0">
                <a:solidFill>
                  <a:schemeClr val="dk2"/>
                </a:solidFill>
              </a:rPr>
              <a:t>key servers</a:t>
            </a:r>
          </a:p>
        </p:txBody>
      </p:sp>
      <p:sp>
        <p:nvSpPr>
          <p:cNvPr id="242" name="Google Shape;242;p44">
            <a:extLst>
              <a:ext uri="{FF2B5EF4-FFF2-40B4-BE49-F238E27FC236}">
                <a16:creationId xmlns:a16="http://schemas.microsoft.com/office/drawing/2014/main" id="{59ADA2A5-643D-4ED5-6812-10C3660E1EAA}"/>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3EB4EF40-7898-E929-40C8-0C7FF949E31B}"/>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7" name="Group 6">
            <a:extLst>
              <a:ext uri="{FF2B5EF4-FFF2-40B4-BE49-F238E27FC236}">
                <a16:creationId xmlns:a16="http://schemas.microsoft.com/office/drawing/2014/main" id="{7130B1D4-2F4B-49B0-42B7-5CA8C9403DD6}"/>
              </a:ext>
            </a:extLst>
          </p:cNvPr>
          <p:cNvGrpSpPr/>
          <p:nvPr/>
        </p:nvGrpSpPr>
        <p:grpSpPr>
          <a:xfrm>
            <a:off x="2813968" y="3491345"/>
            <a:ext cx="1830250" cy="1657751"/>
            <a:chOff x="3327575" y="3485749"/>
            <a:chExt cx="1830250" cy="1657751"/>
          </a:xfrm>
        </p:grpSpPr>
        <p:pic>
          <p:nvPicPr>
            <p:cNvPr id="3" name="Google Shape;340;p50">
              <a:extLst>
                <a:ext uri="{FF2B5EF4-FFF2-40B4-BE49-F238E27FC236}">
                  <a16:creationId xmlns:a16="http://schemas.microsoft.com/office/drawing/2014/main" id="{07C85256-C3F0-2E25-A851-1A973E442607}"/>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5" name="Oval 4">
              <a:extLst>
                <a:ext uri="{FF2B5EF4-FFF2-40B4-BE49-F238E27FC236}">
                  <a16:creationId xmlns:a16="http://schemas.microsoft.com/office/drawing/2014/main" id="{B0E595D9-1611-ECBA-B949-85589DBC6CF5}"/>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Alice</a:t>
              </a:r>
            </a:p>
          </p:txBody>
        </p:sp>
      </p:grpSp>
      <p:grpSp>
        <p:nvGrpSpPr>
          <p:cNvPr id="8" name="Group 7">
            <a:extLst>
              <a:ext uri="{FF2B5EF4-FFF2-40B4-BE49-F238E27FC236}">
                <a16:creationId xmlns:a16="http://schemas.microsoft.com/office/drawing/2014/main" id="{45B20692-4E03-B14C-13B2-1FDC385E9A3A}"/>
              </a:ext>
            </a:extLst>
          </p:cNvPr>
          <p:cNvGrpSpPr/>
          <p:nvPr/>
        </p:nvGrpSpPr>
        <p:grpSpPr>
          <a:xfrm>
            <a:off x="6852387" y="3505414"/>
            <a:ext cx="1830250" cy="1657751"/>
            <a:chOff x="3327575" y="3485749"/>
            <a:chExt cx="1830250" cy="1657751"/>
          </a:xfrm>
        </p:grpSpPr>
        <p:pic>
          <p:nvPicPr>
            <p:cNvPr id="9" name="Google Shape;340;p50">
              <a:extLst>
                <a:ext uri="{FF2B5EF4-FFF2-40B4-BE49-F238E27FC236}">
                  <a16:creationId xmlns:a16="http://schemas.microsoft.com/office/drawing/2014/main" id="{8A02E6B7-B4D7-9C76-B76F-5E7929BBD03C}"/>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10" name="Oval 9">
              <a:extLst>
                <a:ext uri="{FF2B5EF4-FFF2-40B4-BE49-F238E27FC236}">
                  <a16:creationId xmlns:a16="http://schemas.microsoft.com/office/drawing/2014/main" id="{E7F815BA-8658-695F-FEE6-D89B2D0A6ED1}"/>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Bob</a:t>
              </a:r>
            </a:p>
          </p:txBody>
        </p:sp>
      </p:grpSp>
      <p:sp>
        <p:nvSpPr>
          <p:cNvPr id="2" name="Slide Number Placeholder 1">
            <a:extLst>
              <a:ext uri="{FF2B5EF4-FFF2-40B4-BE49-F238E27FC236}">
                <a16:creationId xmlns:a16="http://schemas.microsoft.com/office/drawing/2014/main" id="{4ED2391F-CB9F-AB7A-BF6A-F93348199ED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21</a:t>
            </a:fld>
            <a:endParaRPr lang="en-GB"/>
          </a:p>
        </p:txBody>
      </p:sp>
    </p:spTree>
    <p:extLst>
      <p:ext uri="{BB962C8B-B14F-4D97-AF65-F5344CB8AC3E}">
        <p14:creationId xmlns:p14="http://schemas.microsoft.com/office/powerpoint/2010/main" val="252159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B80B595F-3EFF-E023-19C6-733D0392582B}"/>
            </a:ext>
          </a:extLst>
        </p:cNvPr>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Model 10" descr="Water Planet">
                <a:extLst>
                  <a:ext uri="{FF2B5EF4-FFF2-40B4-BE49-F238E27FC236}">
                    <a16:creationId xmlns:a16="http://schemas.microsoft.com/office/drawing/2014/main" id="{C23D224A-1B10-82C0-5C8D-70C7B6180779}"/>
                  </a:ext>
                </a:extLst>
              </p:cNvPr>
              <p:cNvGraphicFramePr/>
              <p:nvPr/>
            </p:nvGraphicFramePr>
            <p:xfrm>
              <a:off x="2350637" y="2989572"/>
              <a:ext cx="2756912" cy="2661296"/>
            </p:xfrm>
            <a:graphic>
              <a:graphicData uri="http://schemas.microsoft.com/office/drawing/2017/model3d">
                <am3d:model3d r:embed="rId3">
                  <am3d:spPr>
                    <a:xfrm>
                      <a:off x="0" y="0"/>
                      <a:ext cx="2756912" cy="2661296"/>
                    </a:xfrm>
                    <a:prstGeom prst="rect">
                      <a:avLst/>
                    </a:prstGeom>
                  </am3d:spPr>
                  <am3d:camera>
                    <am3d:pos x="0" y="0" z="81469202"/>
                    <am3d:up dx="0" dy="36000000" dz="0"/>
                    <am3d:lookAt x="0" y="0" z="0"/>
                    <am3d:perspective fov="2700000"/>
                  </am3d:camera>
                  <am3d:trans>
                    <am3d:meterPerModelUnit n="1097163" d="1000000"/>
                    <am3d:preTrans dx="0" dy="0" dz="0"/>
                    <am3d:scale>
                      <am3d:sx n="1000000" d="1000000"/>
                      <am3d:sy n="1000000" d="1000000"/>
                      <am3d:sz n="1000000" d="1000000"/>
                    </am3d:scale>
                    <am3d:rot/>
                    <am3d:postTrans dx="0" dy="0" dz="0"/>
                  </am3d:trans>
                  <am3d:raster rName="Office3DRenderer" rVer="16.0.8326">
                    <am3d:blip r:embed="rId4"/>
                  </am3d:raster>
                  <am3d:objViewport viewportSz="459998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Water Planet">
                <a:extLst>
                  <a:ext uri="{FF2B5EF4-FFF2-40B4-BE49-F238E27FC236}">
                    <a16:creationId xmlns:a16="http://schemas.microsoft.com/office/drawing/2014/main" id="{C23D224A-1B10-82C0-5C8D-70C7B6180779}"/>
                  </a:ext>
                </a:extLst>
              </p:cNvPr>
              <p:cNvPicPr>
                <a:picLocks noGrp="1" noRot="1" noChangeAspect="1" noMove="1" noResize="1" noEditPoints="1" noAdjustHandles="1" noChangeArrowheads="1" noChangeShapeType="1" noCrop="1"/>
              </p:cNvPicPr>
              <p:nvPr/>
            </p:nvPicPr>
            <p:blipFill>
              <a:blip r:embed="rId4"/>
              <a:stretch>
                <a:fillRect/>
              </a:stretch>
            </p:blipFill>
            <p:spPr>
              <a:xfrm>
                <a:off x="2350637" y="2989572"/>
                <a:ext cx="2756912" cy="266129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Gas Planet">
                <a:extLst>
                  <a:ext uri="{FF2B5EF4-FFF2-40B4-BE49-F238E27FC236}">
                    <a16:creationId xmlns:a16="http://schemas.microsoft.com/office/drawing/2014/main" id="{24E19314-92A1-53A1-3E48-C807DC2B84FC}"/>
                  </a:ext>
                </a:extLst>
              </p:cNvPr>
              <p:cNvGraphicFramePr/>
              <p:nvPr>
                <p:extLst>
                  <p:ext uri="{D42A27DB-BD31-4B8C-83A1-F6EECF244321}">
                    <p14:modId xmlns:p14="http://schemas.microsoft.com/office/powerpoint/2010/main" val="55831089"/>
                  </p:ext>
                </p:extLst>
              </p:nvPr>
            </p:nvGraphicFramePr>
            <p:xfrm>
              <a:off x="7095011" y="3037908"/>
              <a:ext cx="2756912" cy="2612960"/>
            </p:xfrm>
            <a:graphic>
              <a:graphicData uri="http://schemas.microsoft.com/office/drawing/2017/model3d">
                <am3d:model3d r:embed="rId5">
                  <am3d:spPr>
                    <a:xfrm>
                      <a:off x="0" y="0"/>
                      <a:ext cx="2756912" cy="2612960"/>
                    </a:xfrm>
                    <a:prstGeom prst="rect">
                      <a:avLst/>
                    </a:prstGeom>
                  </am3d:spPr>
                  <am3d:camera>
                    <am3d:pos x="0" y="0" z="81469202"/>
                    <am3d:up dx="0" dy="36000000" dz="0"/>
                    <am3d:lookAt x="0" y="0" z="0"/>
                    <am3d:perspective fov="2700000"/>
                  </am3d:camera>
                  <am3d:trans>
                    <am3d:meterPerModelUnit n="1000000" d="1000000"/>
                    <am3d:preTrans dx="1" dy="0" dz="0"/>
                    <am3d:scale>
                      <am3d:sx n="1000000" d="1000000"/>
                      <am3d:sy n="1000000" d="1000000"/>
                      <am3d:sz n="1000000" d="1000000"/>
                    </am3d:scale>
                    <am3d:rot/>
                    <am3d:postTrans dx="0" dy="0" dz="0"/>
                  </am3d:trans>
                  <am3d:raster rName="Office3DRenderer" rVer="16.0.8326">
                    <am3d:blip r:embed="rId6"/>
                  </am3d:raster>
                  <am3d:objViewport viewportSz="45039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Gas Planet">
                <a:extLst>
                  <a:ext uri="{FF2B5EF4-FFF2-40B4-BE49-F238E27FC236}">
                    <a16:creationId xmlns:a16="http://schemas.microsoft.com/office/drawing/2014/main" id="{24E19314-92A1-53A1-3E48-C807DC2B84FC}"/>
                  </a:ext>
                </a:extLst>
              </p:cNvPr>
              <p:cNvPicPr>
                <a:picLocks noGrp="1" noRot="1" noChangeAspect="1" noMove="1" noResize="1" noEditPoints="1" noAdjustHandles="1" noChangeArrowheads="1" noChangeShapeType="1" noCrop="1"/>
              </p:cNvPicPr>
              <p:nvPr/>
            </p:nvPicPr>
            <p:blipFill>
              <a:blip r:embed="rId6"/>
              <a:stretch>
                <a:fillRect/>
              </a:stretch>
            </p:blipFill>
            <p:spPr>
              <a:xfrm>
                <a:off x="7095011" y="3037908"/>
                <a:ext cx="2756912" cy="2612960"/>
              </a:xfrm>
              <a:prstGeom prst="rect">
                <a:avLst/>
              </a:prstGeom>
            </p:spPr>
          </p:pic>
        </mc:Fallback>
      </mc:AlternateContent>
      <p:sp>
        <p:nvSpPr>
          <p:cNvPr id="241" name="Google Shape;241;p44" descr="title">
            <a:extLst>
              <a:ext uri="{FF2B5EF4-FFF2-40B4-BE49-F238E27FC236}">
                <a16:creationId xmlns:a16="http://schemas.microsoft.com/office/drawing/2014/main" id="{BF5F269D-FBA3-46A1-5EE9-094DEC181347}"/>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OpenPGP</a:t>
            </a:r>
            <a:br>
              <a:rPr lang="en-US" sz="2500" noProof="0" dirty="0">
                <a:solidFill>
                  <a:schemeClr val="dk2"/>
                </a:solidFill>
              </a:rPr>
            </a:br>
            <a:r>
              <a:rPr lang="en-US" sz="2500" noProof="0" dirty="0">
                <a:solidFill>
                  <a:schemeClr val="dk2"/>
                </a:solidFill>
              </a:rPr>
              <a:t>key servers</a:t>
            </a:r>
          </a:p>
        </p:txBody>
      </p:sp>
      <p:sp>
        <p:nvSpPr>
          <p:cNvPr id="242" name="Google Shape;242;p44">
            <a:extLst>
              <a:ext uri="{FF2B5EF4-FFF2-40B4-BE49-F238E27FC236}">
                <a16:creationId xmlns:a16="http://schemas.microsoft.com/office/drawing/2014/main" id="{F8F36841-7005-67FE-DEE3-C032DC4C1E91}"/>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524F155A-5A3D-9016-6A1E-09FB40E716A1}"/>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7" name="Group 6">
            <a:extLst>
              <a:ext uri="{FF2B5EF4-FFF2-40B4-BE49-F238E27FC236}">
                <a16:creationId xmlns:a16="http://schemas.microsoft.com/office/drawing/2014/main" id="{A6D1C823-A882-13DA-218A-5AB0B21DA882}"/>
              </a:ext>
            </a:extLst>
          </p:cNvPr>
          <p:cNvGrpSpPr/>
          <p:nvPr/>
        </p:nvGrpSpPr>
        <p:grpSpPr>
          <a:xfrm>
            <a:off x="2813968" y="3491345"/>
            <a:ext cx="1830250" cy="1657751"/>
            <a:chOff x="3327575" y="3485749"/>
            <a:chExt cx="1830250" cy="1657751"/>
          </a:xfrm>
        </p:grpSpPr>
        <p:pic>
          <p:nvPicPr>
            <p:cNvPr id="3" name="Google Shape;340;p50">
              <a:extLst>
                <a:ext uri="{FF2B5EF4-FFF2-40B4-BE49-F238E27FC236}">
                  <a16:creationId xmlns:a16="http://schemas.microsoft.com/office/drawing/2014/main" id="{EE498835-CF63-CC09-AE3B-038CACA7ED86}"/>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5" name="Oval 4">
              <a:extLst>
                <a:ext uri="{FF2B5EF4-FFF2-40B4-BE49-F238E27FC236}">
                  <a16:creationId xmlns:a16="http://schemas.microsoft.com/office/drawing/2014/main" id="{83BB32F9-03C3-4076-637C-E0EAAD974CFB}"/>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Alice</a:t>
              </a:r>
            </a:p>
          </p:txBody>
        </p:sp>
      </p:grpSp>
      <p:grpSp>
        <p:nvGrpSpPr>
          <p:cNvPr id="8" name="Group 7">
            <a:extLst>
              <a:ext uri="{FF2B5EF4-FFF2-40B4-BE49-F238E27FC236}">
                <a16:creationId xmlns:a16="http://schemas.microsoft.com/office/drawing/2014/main" id="{5160E3A3-668E-10D5-3183-D21C25F42896}"/>
              </a:ext>
            </a:extLst>
          </p:cNvPr>
          <p:cNvGrpSpPr/>
          <p:nvPr/>
        </p:nvGrpSpPr>
        <p:grpSpPr>
          <a:xfrm>
            <a:off x="7558342" y="3485748"/>
            <a:ext cx="1830250" cy="1657751"/>
            <a:chOff x="3327575" y="3485749"/>
            <a:chExt cx="1830250" cy="1657751"/>
          </a:xfrm>
        </p:grpSpPr>
        <p:pic>
          <p:nvPicPr>
            <p:cNvPr id="9" name="Google Shape;340;p50">
              <a:extLst>
                <a:ext uri="{FF2B5EF4-FFF2-40B4-BE49-F238E27FC236}">
                  <a16:creationId xmlns:a16="http://schemas.microsoft.com/office/drawing/2014/main" id="{8A4CA1F1-729A-16B7-D8C8-2EBCB220596E}"/>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10" name="Oval 9">
              <a:extLst>
                <a:ext uri="{FF2B5EF4-FFF2-40B4-BE49-F238E27FC236}">
                  <a16:creationId xmlns:a16="http://schemas.microsoft.com/office/drawing/2014/main" id="{C68F4264-E566-AD67-7813-78B101A572D9}"/>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Bob</a:t>
              </a:r>
            </a:p>
          </p:txBody>
        </p:sp>
      </p:grpSp>
      <p:grpSp>
        <p:nvGrpSpPr>
          <p:cNvPr id="2" name="Group 1">
            <a:extLst>
              <a:ext uri="{FF2B5EF4-FFF2-40B4-BE49-F238E27FC236}">
                <a16:creationId xmlns:a16="http://schemas.microsoft.com/office/drawing/2014/main" id="{1B766AB7-297B-7D7F-17FC-2A8BF1AAA3AA}"/>
              </a:ext>
            </a:extLst>
          </p:cNvPr>
          <p:cNvGrpSpPr/>
          <p:nvPr/>
        </p:nvGrpSpPr>
        <p:grpSpPr>
          <a:xfrm>
            <a:off x="5155779" y="3485749"/>
            <a:ext cx="1830250" cy="1657751"/>
            <a:chOff x="3327575" y="3485749"/>
            <a:chExt cx="1830250" cy="1657751"/>
          </a:xfrm>
        </p:grpSpPr>
        <p:pic>
          <p:nvPicPr>
            <p:cNvPr id="4" name="Google Shape;340;p50">
              <a:extLst>
                <a:ext uri="{FF2B5EF4-FFF2-40B4-BE49-F238E27FC236}">
                  <a16:creationId xmlns:a16="http://schemas.microsoft.com/office/drawing/2014/main" id="{E6752216-8D14-4F82-AD5A-64AD7A4A5745}"/>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6" name="Oval 5">
              <a:extLst>
                <a:ext uri="{FF2B5EF4-FFF2-40B4-BE49-F238E27FC236}">
                  <a16:creationId xmlns:a16="http://schemas.microsoft.com/office/drawing/2014/main" id="{2357FF95-CF88-B2C8-E9B7-04A123A24B6F}"/>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Eve</a:t>
              </a:r>
            </a:p>
          </p:txBody>
        </p:sp>
      </p:grpSp>
      <p:grpSp>
        <p:nvGrpSpPr>
          <p:cNvPr id="13" name="Group 12">
            <a:extLst>
              <a:ext uri="{FF2B5EF4-FFF2-40B4-BE49-F238E27FC236}">
                <a16:creationId xmlns:a16="http://schemas.microsoft.com/office/drawing/2014/main" id="{C81D17A6-9686-756E-6560-833DB183435F}"/>
              </a:ext>
            </a:extLst>
          </p:cNvPr>
          <p:cNvGrpSpPr/>
          <p:nvPr/>
        </p:nvGrpSpPr>
        <p:grpSpPr>
          <a:xfrm>
            <a:off x="6372297" y="1983523"/>
            <a:ext cx="1975357" cy="506246"/>
            <a:chOff x="7444113" y="4318921"/>
            <a:chExt cx="1975357" cy="506246"/>
          </a:xfrm>
        </p:grpSpPr>
        <p:pic>
          <p:nvPicPr>
            <p:cNvPr id="14" name="Graphic 13" descr="Key with solid fill">
              <a:extLst>
                <a:ext uri="{FF2B5EF4-FFF2-40B4-BE49-F238E27FC236}">
                  <a16:creationId xmlns:a16="http://schemas.microsoft.com/office/drawing/2014/main" id="{227F1C2E-6117-94DA-215D-E7AA526C1F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44113" y="4318921"/>
              <a:ext cx="506246" cy="506246"/>
            </a:xfrm>
            <a:prstGeom prst="rect">
              <a:avLst/>
            </a:prstGeom>
          </p:spPr>
        </p:pic>
        <p:sp>
          <p:nvSpPr>
            <p:cNvPr id="15" name="TextBox 14">
              <a:extLst>
                <a:ext uri="{FF2B5EF4-FFF2-40B4-BE49-F238E27FC236}">
                  <a16:creationId xmlns:a16="http://schemas.microsoft.com/office/drawing/2014/main" id="{9403AE21-243F-80AE-D5E1-D54A56BF83BF}"/>
                </a:ext>
              </a:extLst>
            </p:cNvPr>
            <p:cNvSpPr txBox="1"/>
            <p:nvPr/>
          </p:nvSpPr>
          <p:spPr>
            <a:xfrm>
              <a:off x="7939578" y="4395321"/>
              <a:ext cx="1479892" cy="307777"/>
            </a:xfrm>
            <a:prstGeom prst="rect">
              <a:avLst/>
            </a:prstGeom>
            <a:noFill/>
          </p:spPr>
          <p:txBody>
            <a:bodyPr wrap="none" rtlCol="0">
              <a:spAutoFit/>
            </a:bodyPr>
            <a:lstStyle/>
            <a:p>
              <a:r>
                <a:rPr lang="en-US" noProof="0" dirty="0"/>
                <a:t>Bob’s public key</a:t>
              </a:r>
            </a:p>
          </p:txBody>
        </p:sp>
      </p:grpSp>
      <p:grpSp>
        <p:nvGrpSpPr>
          <p:cNvPr id="16" name="Group 15">
            <a:extLst>
              <a:ext uri="{FF2B5EF4-FFF2-40B4-BE49-F238E27FC236}">
                <a16:creationId xmlns:a16="http://schemas.microsoft.com/office/drawing/2014/main" id="{23EC2E29-91CD-88FA-9153-B9FEDFE54FBE}"/>
              </a:ext>
            </a:extLst>
          </p:cNvPr>
          <p:cNvGrpSpPr/>
          <p:nvPr/>
        </p:nvGrpSpPr>
        <p:grpSpPr>
          <a:xfrm>
            <a:off x="3729093" y="1983523"/>
            <a:ext cx="1975357" cy="506246"/>
            <a:chOff x="7444113" y="4318921"/>
            <a:chExt cx="1975357" cy="506246"/>
          </a:xfrm>
        </p:grpSpPr>
        <p:pic>
          <p:nvPicPr>
            <p:cNvPr id="17" name="Graphic 16" descr="Key with solid fill">
              <a:extLst>
                <a:ext uri="{FF2B5EF4-FFF2-40B4-BE49-F238E27FC236}">
                  <a16:creationId xmlns:a16="http://schemas.microsoft.com/office/drawing/2014/main" id="{9C5A6229-4E05-F130-864F-79016543AA9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44113" y="4318921"/>
              <a:ext cx="506246" cy="506246"/>
            </a:xfrm>
            <a:prstGeom prst="rect">
              <a:avLst/>
            </a:prstGeom>
          </p:spPr>
        </p:pic>
        <p:sp>
          <p:nvSpPr>
            <p:cNvPr id="18" name="TextBox 17">
              <a:extLst>
                <a:ext uri="{FF2B5EF4-FFF2-40B4-BE49-F238E27FC236}">
                  <a16:creationId xmlns:a16="http://schemas.microsoft.com/office/drawing/2014/main" id="{8FA0941F-D9EC-4808-C373-4AE92E5371B8}"/>
                </a:ext>
              </a:extLst>
            </p:cNvPr>
            <p:cNvSpPr txBox="1"/>
            <p:nvPr/>
          </p:nvSpPr>
          <p:spPr>
            <a:xfrm>
              <a:off x="7939578" y="4395321"/>
              <a:ext cx="1479892" cy="307777"/>
            </a:xfrm>
            <a:prstGeom prst="rect">
              <a:avLst/>
            </a:prstGeom>
            <a:noFill/>
          </p:spPr>
          <p:txBody>
            <a:bodyPr wrap="none" rtlCol="0">
              <a:spAutoFit/>
            </a:bodyPr>
            <a:lstStyle/>
            <a:p>
              <a:r>
                <a:rPr lang="en-US" noProof="0" dirty="0"/>
                <a:t>Bob’s public key</a:t>
              </a:r>
            </a:p>
          </p:txBody>
        </p:sp>
      </p:grpSp>
      <p:sp>
        <p:nvSpPr>
          <p:cNvPr id="19" name="Arc 18">
            <a:extLst>
              <a:ext uri="{FF2B5EF4-FFF2-40B4-BE49-F238E27FC236}">
                <a16:creationId xmlns:a16="http://schemas.microsoft.com/office/drawing/2014/main" id="{51FC5409-68C8-5044-7BF8-2F93A6D9CCFD}"/>
              </a:ext>
            </a:extLst>
          </p:cNvPr>
          <p:cNvSpPr/>
          <p:nvPr/>
        </p:nvSpPr>
        <p:spPr>
          <a:xfrm>
            <a:off x="3853244" y="2471665"/>
            <a:ext cx="2057400" cy="1824854"/>
          </a:xfrm>
          <a:prstGeom prst="arc">
            <a:avLst>
              <a:gd name="adj1" fmla="val 12044709"/>
              <a:gd name="adj2" fmla="val 21222731"/>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0" name="Arc 19">
            <a:extLst>
              <a:ext uri="{FF2B5EF4-FFF2-40B4-BE49-F238E27FC236}">
                <a16:creationId xmlns:a16="http://schemas.microsoft.com/office/drawing/2014/main" id="{053B2BED-2D81-3052-BFC6-144EF4673471}"/>
              </a:ext>
            </a:extLst>
          </p:cNvPr>
          <p:cNvSpPr/>
          <p:nvPr/>
        </p:nvSpPr>
        <p:spPr>
          <a:xfrm>
            <a:off x="6367942" y="2451253"/>
            <a:ext cx="2057400" cy="1824854"/>
          </a:xfrm>
          <a:prstGeom prst="arc">
            <a:avLst>
              <a:gd name="adj1" fmla="val 10971148"/>
              <a:gd name="adj2" fmla="val 20191665"/>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1" name="Slide Number Placeholder 20">
            <a:extLst>
              <a:ext uri="{FF2B5EF4-FFF2-40B4-BE49-F238E27FC236}">
                <a16:creationId xmlns:a16="http://schemas.microsoft.com/office/drawing/2014/main" id="{516C6D80-2EC8-AF44-044D-849BF860E1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22</a:t>
            </a:fld>
            <a:endParaRPr lang="en-GB"/>
          </a:p>
        </p:txBody>
      </p:sp>
    </p:spTree>
    <p:extLst>
      <p:ext uri="{BB962C8B-B14F-4D97-AF65-F5344CB8AC3E}">
        <p14:creationId xmlns:p14="http://schemas.microsoft.com/office/powerpoint/2010/main" val="128597913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AF7AA672-8D33-0478-CF8D-F1540730DEEE}"/>
            </a:ext>
          </a:extLst>
        </p:cNvPr>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Model 10" descr="Water Planet">
                <a:extLst>
                  <a:ext uri="{FF2B5EF4-FFF2-40B4-BE49-F238E27FC236}">
                    <a16:creationId xmlns:a16="http://schemas.microsoft.com/office/drawing/2014/main" id="{77463807-9507-B59D-D3A7-79B9363AF9B6}"/>
                  </a:ext>
                </a:extLst>
              </p:cNvPr>
              <p:cNvGraphicFramePr/>
              <p:nvPr/>
            </p:nvGraphicFramePr>
            <p:xfrm>
              <a:off x="2350637" y="2989572"/>
              <a:ext cx="2756912" cy="2661296"/>
            </p:xfrm>
            <a:graphic>
              <a:graphicData uri="http://schemas.microsoft.com/office/drawing/2017/model3d">
                <am3d:model3d r:embed="rId3">
                  <am3d:spPr>
                    <a:xfrm>
                      <a:off x="0" y="0"/>
                      <a:ext cx="2756912" cy="2661296"/>
                    </a:xfrm>
                    <a:prstGeom prst="rect">
                      <a:avLst/>
                    </a:prstGeom>
                  </am3d:spPr>
                  <am3d:camera>
                    <am3d:pos x="0" y="0" z="81469202"/>
                    <am3d:up dx="0" dy="36000000" dz="0"/>
                    <am3d:lookAt x="0" y="0" z="0"/>
                    <am3d:perspective fov="2700000"/>
                  </am3d:camera>
                  <am3d:trans>
                    <am3d:meterPerModelUnit n="1097163" d="1000000"/>
                    <am3d:preTrans dx="0" dy="0" dz="0"/>
                    <am3d:scale>
                      <am3d:sx n="1000000" d="1000000"/>
                      <am3d:sy n="1000000" d="1000000"/>
                      <am3d:sz n="1000000" d="1000000"/>
                    </am3d:scale>
                    <am3d:rot/>
                    <am3d:postTrans dx="0" dy="0" dz="0"/>
                  </am3d:trans>
                  <am3d:raster rName="Office3DRenderer" rVer="16.0.8326">
                    <am3d:blip r:embed="rId4"/>
                  </am3d:raster>
                  <am3d:objViewport viewportSz="459998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Water Planet">
                <a:extLst>
                  <a:ext uri="{FF2B5EF4-FFF2-40B4-BE49-F238E27FC236}">
                    <a16:creationId xmlns:a16="http://schemas.microsoft.com/office/drawing/2014/main" id="{77463807-9507-B59D-D3A7-79B9363AF9B6}"/>
                  </a:ext>
                </a:extLst>
              </p:cNvPr>
              <p:cNvPicPr>
                <a:picLocks noGrp="1" noRot="1" noChangeAspect="1" noMove="1" noResize="1" noEditPoints="1" noAdjustHandles="1" noChangeArrowheads="1" noChangeShapeType="1" noCrop="1"/>
              </p:cNvPicPr>
              <p:nvPr/>
            </p:nvPicPr>
            <p:blipFill>
              <a:blip r:embed="rId4"/>
              <a:stretch>
                <a:fillRect/>
              </a:stretch>
            </p:blipFill>
            <p:spPr>
              <a:xfrm>
                <a:off x="2350637" y="2989572"/>
                <a:ext cx="2756912" cy="266129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Gas Planet">
                <a:extLst>
                  <a:ext uri="{FF2B5EF4-FFF2-40B4-BE49-F238E27FC236}">
                    <a16:creationId xmlns:a16="http://schemas.microsoft.com/office/drawing/2014/main" id="{CC91ADC1-1AB7-A405-EDA6-1BE4F6CEFABA}"/>
                  </a:ext>
                </a:extLst>
              </p:cNvPr>
              <p:cNvGraphicFramePr/>
              <p:nvPr/>
            </p:nvGraphicFramePr>
            <p:xfrm>
              <a:off x="7095011" y="3037908"/>
              <a:ext cx="2756912" cy="2612960"/>
            </p:xfrm>
            <a:graphic>
              <a:graphicData uri="http://schemas.microsoft.com/office/drawing/2017/model3d">
                <am3d:model3d r:embed="rId5">
                  <am3d:spPr>
                    <a:xfrm>
                      <a:off x="0" y="0"/>
                      <a:ext cx="2756912" cy="2612960"/>
                    </a:xfrm>
                    <a:prstGeom prst="rect">
                      <a:avLst/>
                    </a:prstGeom>
                  </am3d:spPr>
                  <am3d:camera>
                    <am3d:pos x="0" y="0" z="81469202"/>
                    <am3d:up dx="0" dy="36000000" dz="0"/>
                    <am3d:lookAt x="0" y="0" z="0"/>
                    <am3d:perspective fov="2700000"/>
                  </am3d:camera>
                  <am3d:trans>
                    <am3d:meterPerModelUnit n="1000000" d="1000000"/>
                    <am3d:preTrans dx="1" dy="0" dz="0"/>
                    <am3d:scale>
                      <am3d:sx n="1000000" d="1000000"/>
                      <am3d:sy n="1000000" d="1000000"/>
                      <am3d:sz n="1000000" d="1000000"/>
                    </am3d:scale>
                    <am3d:rot/>
                    <am3d:postTrans dx="0" dy="0" dz="0"/>
                  </am3d:trans>
                  <am3d:raster rName="Office3DRenderer" rVer="16.0.8326">
                    <am3d:blip r:embed="rId6"/>
                  </am3d:raster>
                  <am3d:objViewport viewportSz="45039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Gas Planet">
                <a:extLst>
                  <a:ext uri="{FF2B5EF4-FFF2-40B4-BE49-F238E27FC236}">
                    <a16:creationId xmlns:a16="http://schemas.microsoft.com/office/drawing/2014/main" id="{CC91ADC1-1AB7-A405-EDA6-1BE4F6CEFABA}"/>
                  </a:ext>
                </a:extLst>
              </p:cNvPr>
              <p:cNvPicPr>
                <a:picLocks noGrp="1" noRot="1" noChangeAspect="1" noMove="1" noResize="1" noEditPoints="1" noAdjustHandles="1" noChangeArrowheads="1" noChangeShapeType="1" noCrop="1"/>
              </p:cNvPicPr>
              <p:nvPr/>
            </p:nvPicPr>
            <p:blipFill>
              <a:blip r:embed="rId6"/>
              <a:stretch>
                <a:fillRect/>
              </a:stretch>
            </p:blipFill>
            <p:spPr>
              <a:xfrm>
                <a:off x="7095011" y="3037908"/>
                <a:ext cx="2756912" cy="2612960"/>
              </a:xfrm>
              <a:prstGeom prst="rect">
                <a:avLst/>
              </a:prstGeom>
            </p:spPr>
          </p:pic>
        </mc:Fallback>
      </mc:AlternateContent>
      <p:sp>
        <p:nvSpPr>
          <p:cNvPr id="241" name="Google Shape;241;p44" descr="title">
            <a:extLst>
              <a:ext uri="{FF2B5EF4-FFF2-40B4-BE49-F238E27FC236}">
                <a16:creationId xmlns:a16="http://schemas.microsoft.com/office/drawing/2014/main" id="{84594492-1626-8BCD-B4BB-43A4FC95922D}"/>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OpenPGP</a:t>
            </a:r>
            <a:br>
              <a:rPr lang="en-US" sz="2500" noProof="0" dirty="0">
                <a:solidFill>
                  <a:schemeClr val="dk2"/>
                </a:solidFill>
              </a:rPr>
            </a:br>
            <a:r>
              <a:rPr lang="en-US" sz="2500" noProof="0" dirty="0">
                <a:solidFill>
                  <a:schemeClr val="dk2"/>
                </a:solidFill>
              </a:rPr>
              <a:t>key servers</a:t>
            </a:r>
          </a:p>
        </p:txBody>
      </p:sp>
      <p:sp>
        <p:nvSpPr>
          <p:cNvPr id="242" name="Google Shape;242;p44">
            <a:extLst>
              <a:ext uri="{FF2B5EF4-FFF2-40B4-BE49-F238E27FC236}">
                <a16:creationId xmlns:a16="http://schemas.microsoft.com/office/drawing/2014/main" id="{811531ED-F965-CF27-3238-570E068110D5}"/>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DB3DCF17-2AB3-C986-25DC-8080C749376A}"/>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7" name="Group 6">
            <a:extLst>
              <a:ext uri="{FF2B5EF4-FFF2-40B4-BE49-F238E27FC236}">
                <a16:creationId xmlns:a16="http://schemas.microsoft.com/office/drawing/2014/main" id="{05B46E57-DFD5-BD55-E29F-160401775181}"/>
              </a:ext>
            </a:extLst>
          </p:cNvPr>
          <p:cNvGrpSpPr/>
          <p:nvPr/>
        </p:nvGrpSpPr>
        <p:grpSpPr>
          <a:xfrm>
            <a:off x="2813968" y="3491345"/>
            <a:ext cx="1830250" cy="1657751"/>
            <a:chOff x="3327575" y="3485749"/>
            <a:chExt cx="1830250" cy="1657751"/>
          </a:xfrm>
        </p:grpSpPr>
        <p:pic>
          <p:nvPicPr>
            <p:cNvPr id="3" name="Google Shape;340;p50">
              <a:extLst>
                <a:ext uri="{FF2B5EF4-FFF2-40B4-BE49-F238E27FC236}">
                  <a16:creationId xmlns:a16="http://schemas.microsoft.com/office/drawing/2014/main" id="{97B8CFB4-989B-E874-F87E-76327EC5459F}"/>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5" name="Oval 4">
              <a:extLst>
                <a:ext uri="{FF2B5EF4-FFF2-40B4-BE49-F238E27FC236}">
                  <a16:creationId xmlns:a16="http://schemas.microsoft.com/office/drawing/2014/main" id="{885A677A-2590-9D92-91D8-368EF3FFB16F}"/>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Alice</a:t>
              </a:r>
            </a:p>
          </p:txBody>
        </p:sp>
      </p:grpSp>
      <p:grpSp>
        <p:nvGrpSpPr>
          <p:cNvPr id="8" name="Group 7">
            <a:extLst>
              <a:ext uri="{FF2B5EF4-FFF2-40B4-BE49-F238E27FC236}">
                <a16:creationId xmlns:a16="http://schemas.microsoft.com/office/drawing/2014/main" id="{61B6E9E1-598F-C234-3AAA-2543695D31C9}"/>
              </a:ext>
            </a:extLst>
          </p:cNvPr>
          <p:cNvGrpSpPr/>
          <p:nvPr/>
        </p:nvGrpSpPr>
        <p:grpSpPr>
          <a:xfrm>
            <a:off x="7558342" y="3485748"/>
            <a:ext cx="1830250" cy="1657751"/>
            <a:chOff x="3327575" y="3485749"/>
            <a:chExt cx="1830250" cy="1657751"/>
          </a:xfrm>
        </p:grpSpPr>
        <p:pic>
          <p:nvPicPr>
            <p:cNvPr id="9" name="Google Shape;340;p50">
              <a:extLst>
                <a:ext uri="{FF2B5EF4-FFF2-40B4-BE49-F238E27FC236}">
                  <a16:creationId xmlns:a16="http://schemas.microsoft.com/office/drawing/2014/main" id="{207CEA26-A148-A07D-B134-4AEE89AC44FE}"/>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10" name="Oval 9">
              <a:extLst>
                <a:ext uri="{FF2B5EF4-FFF2-40B4-BE49-F238E27FC236}">
                  <a16:creationId xmlns:a16="http://schemas.microsoft.com/office/drawing/2014/main" id="{DDDE1ABF-6DA9-7324-E43F-5E304C56BB46}"/>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Bob</a:t>
              </a:r>
            </a:p>
          </p:txBody>
        </p:sp>
      </p:grpSp>
      <p:grpSp>
        <p:nvGrpSpPr>
          <p:cNvPr id="2" name="Group 1">
            <a:extLst>
              <a:ext uri="{FF2B5EF4-FFF2-40B4-BE49-F238E27FC236}">
                <a16:creationId xmlns:a16="http://schemas.microsoft.com/office/drawing/2014/main" id="{D31DCD8F-5EA9-DB90-2A2D-568E8649BC05}"/>
              </a:ext>
            </a:extLst>
          </p:cNvPr>
          <p:cNvGrpSpPr/>
          <p:nvPr/>
        </p:nvGrpSpPr>
        <p:grpSpPr>
          <a:xfrm>
            <a:off x="5155779" y="3485749"/>
            <a:ext cx="1830250" cy="1657751"/>
            <a:chOff x="3327575" y="3485749"/>
            <a:chExt cx="1830250" cy="1657751"/>
          </a:xfrm>
        </p:grpSpPr>
        <p:pic>
          <p:nvPicPr>
            <p:cNvPr id="4" name="Google Shape;340;p50">
              <a:extLst>
                <a:ext uri="{FF2B5EF4-FFF2-40B4-BE49-F238E27FC236}">
                  <a16:creationId xmlns:a16="http://schemas.microsoft.com/office/drawing/2014/main" id="{04A8AB15-F3C7-E33B-94E8-80D8D62FF79A}"/>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6" name="Oval 5">
              <a:extLst>
                <a:ext uri="{FF2B5EF4-FFF2-40B4-BE49-F238E27FC236}">
                  <a16:creationId xmlns:a16="http://schemas.microsoft.com/office/drawing/2014/main" id="{169D79FA-1FD1-E0A2-EC4B-BC0847033FB8}"/>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Eve</a:t>
              </a:r>
            </a:p>
          </p:txBody>
        </p:sp>
      </p:grpSp>
      <p:grpSp>
        <p:nvGrpSpPr>
          <p:cNvPr id="13" name="Group 12">
            <a:extLst>
              <a:ext uri="{FF2B5EF4-FFF2-40B4-BE49-F238E27FC236}">
                <a16:creationId xmlns:a16="http://schemas.microsoft.com/office/drawing/2014/main" id="{ADB425DD-42E9-E573-37B7-788E6031668B}"/>
              </a:ext>
            </a:extLst>
          </p:cNvPr>
          <p:cNvGrpSpPr/>
          <p:nvPr/>
        </p:nvGrpSpPr>
        <p:grpSpPr>
          <a:xfrm>
            <a:off x="6372297" y="1983523"/>
            <a:ext cx="1975357" cy="506246"/>
            <a:chOff x="7444113" y="4318921"/>
            <a:chExt cx="1975357" cy="506246"/>
          </a:xfrm>
        </p:grpSpPr>
        <p:pic>
          <p:nvPicPr>
            <p:cNvPr id="14" name="Graphic 13" descr="Key with solid fill">
              <a:extLst>
                <a:ext uri="{FF2B5EF4-FFF2-40B4-BE49-F238E27FC236}">
                  <a16:creationId xmlns:a16="http://schemas.microsoft.com/office/drawing/2014/main" id="{8D5E3217-A3A7-B33E-0ECE-6CCB9DB69FD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44113" y="4318921"/>
              <a:ext cx="506246" cy="506246"/>
            </a:xfrm>
            <a:prstGeom prst="rect">
              <a:avLst/>
            </a:prstGeom>
          </p:spPr>
        </p:pic>
        <p:sp>
          <p:nvSpPr>
            <p:cNvPr id="15" name="TextBox 14">
              <a:extLst>
                <a:ext uri="{FF2B5EF4-FFF2-40B4-BE49-F238E27FC236}">
                  <a16:creationId xmlns:a16="http://schemas.microsoft.com/office/drawing/2014/main" id="{38FDBB02-AE2E-1DA7-E1F4-1381E71758CF}"/>
                </a:ext>
              </a:extLst>
            </p:cNvPr>
            <p:cNvSpPr txBox="1"/>
            <p:nvPr/>
          </p:nvSpPr>
          <p:spPr>
            <a:xfrm>
              <a:off x="7939578" y="4395321"/>
              <a:ext cx="1479892" cy="307777"/>
            </a:xfrm>
            <a:prstGeom prst="rect">
              <a:avLst/>
            </a:prstGeom>
            <a:noFill/>
          </p:spPr>
          <p:txBody>
            <a:bodyPr wrap="none" rtlCol="0">
              <a:spAutoFit/>
            </a:bodyPr>
            <a:lstStyle/>
            <a:p>
              <a:r>
                <a:rPr lang="en-US" noProof="0" dirty="0"/>
                <a:t>Bob’s public key</a:t>
              </a:r>
            </a:p>
          </p:txBody>
        </p:sp>
      </p:grpSp>
      <p:grpSp>
        <p:nvGrpSpPr>
          <p:cNvPr id="16" name="Group 15">
            <a:extLst>
              <a:ext uri="{FF2B5EF4-FFF2-40B4-BE49-F238E27FC236}">
                <a16:creationId xmlns:a16="http://schemas.microsoft.com/office/drawing/2014/main" id="{199421B2-A071-B52F-2042-47FF123A882C}"/>
              </a:ext>
            </a:extLst>
          </p:cNvPr>
          <p:cNvGrpSpPr/>
          <p:nvPr/>
        </p:nvGrpSpPr>
        <p:grpSpPr>
          <a:xfrm>
            <a:off x="3729093" y="1983523"/>
            <a:ext cx="1965739" cy="506246"/>
            <a:chOff x="7444113" y="4318921"/>
            <a:chExt cx="1965739" cy="506246"/>
          </a:xfrm>
        </p:grpSpPr>
        <p:pic>
          <p:nvPicPr>
            <p:cNvPr id="17" name="Graphic 16" descr="Key with solid fill">
              <a:extLst>
                <a:ext uri="{FF2B5EF4-FFF2-40B4-BE49-F238E27FC236}">
                  <a16:creationId xmlns:a16="http://schemas.microsoft.com/office/drawing/2014/main" id="{7AC54AAF-8E06-B385-C534-B8A027F1FE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44113" y="4318921"/>
              <a:ext cx="506246" cy="506246"/>
            </a:xfrm>
            <a:prstGeom prst="rect">
              <a:avLst/>
            </a:prstGeom>
          </p:spPr>
        </p:pic>
        <p:sp>
          <p:nvSpPr>
            <p:cNvPr id="18" name="TextBox 17">
              <a:extLst>
                <a:ext uri="{FF2B5EF4-FFF2-40B4-BE49-F238E27FC236}">
                  <a16:creationId xmlns:a16="http://schemas.microsoft.com/office/drawing/2014/main" id="{CE58AB8D-F287-C7EE-9972-D403F5677F5D}"/>
                </a:ext>
              </a:extLst>
            </p:cNvPr>
            <p:cNvSpPr txBox="1"/>
            <p:nvPr/>
          </p:nvSpPr>
          <p:spPr>
            <a:xfrm>
              <a:off x="7939578" y="4395321"/>
              <a:ext cx="1470274" cy="307777"/>
            </a:xfrm>
            <a:prstGeom prst="rect">
              <a:avLst/>
            </a:prstGeom>
            <a:noFill/>
          </p:spPr>
          <p:txBody>
            <a:bodyPr wrap="none" rtlCol="0">
              <a:spAutoFit/>
            </a:bodyPr>
            <a:lstStyle/>
            <a:p>
              <a:r>
                <a:rPr lang="en-US" noProof="0" dirty="0"/>
                <a:t>Eve’s public key</a:t>
              </a:r>
            </a:p>
          </p:txBody>
        </p:sp>
      </p:grpSp>
      <p:sp>
        <p:nvSpPr>
          <p:cNvPr id="19" name="Arc 18">
            <a:extLst>
              <a:ext uri="{FF2B5EF4-FFF2-40B4-BE49-F238E27FC236}">
                <a16:creationId xmlns:a16="http://schemas.microsoft.com/office/drawing/2014/main" id="{017E6ACB-9E9F-7A9D-99C0-89110FDB0C91}"/>
              </a:ext>
            </a:extLst>
          </p:cNvPr>
          <p:cNvSpPr/>
          <p:nvPr/>
        </p:nvSpPr>
        <p:spPr>
          <a:xfrm>
            <a:off x="3853244" y="2471665"/>
            <a:ext cx="2057400" cy="1824854"/>
          </a:xfrm>
          <a:prstGeom prst="arc">
            <a:avLst>
              <a:gd name="adj1" fmla="val 12044709"/>
              <a:gd name="adj2" fmla="val 21222731"/>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0" name="Arc 19">
            <a:extLst>
              <a:ext uri="{FF2B5EF4-FFF2-40B4-BE49-F238E27FC236}">
                <a16:creationId xmlns:a16="http://schemas.microsoft.com/office/drawing/2014/main" id="{6100DBE3-BE4C-A56E-C860-B32896FE7063}"/>
              </a:ext>
            </a:extLst>
          </p:cNvPr>
          <p:cNvSpPr/>
          <p:nvPr/>
        </p:nvSpPr>
        <p:spPr>
          <a:xfrm>
            <a:off x="6367942" y="2451253"/>
            <a:ext cx="2057400" cy="1824854"/>
          </a:xfrm>
          <a:prstGeom prst="arc">
            <a:avLst>
              <a:gd name="adj1" fmla="val 10971148"/>
              <a:gd name="adj2" fmla="val 20191665"/>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1" name="Slide Number Placeholder 20">
            <a:extLst>
              <a:ext uri="{FF2B5EF4-FFF2-40B4-BE49-F238E27FC236}">
                <a16:creationId xmlns:a16="http://schemas.microsoft.com/office/drawing/2014/main" id="{D1795E91-8FDD-EEA6-B965-4A1BAEEE9E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23</a:t>
            </a:fld>
            <a:endParaRPr lang="en-GB"/>
          </a:p>
        </p:txBody>
      </p:sp>
    </p:spTree>
    <p:extLst>
      <p:ext uri="{BB962C8B-B14F-4D97-AF65-F5344CB8AC3E}">
        <p14:creationId xmlns:p14="http://schemas.microsoft.com/office/powerpoint/2010/main" val="323065811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52C6CF73-B90D-10A8-2B57-659513F0667B}"/>
            </a:ext>
          </a:extLst>
        </p:cNvPr>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11" name="3D Model 10" descr="Water Planet">
                <a:extLst>
                  <a:ext uri="{FF2B5EF4-FFF2-40B4-BE49-F238E27FC236}">
                    <a16:creationId xmlns:a16="http://schemas.microsoft.com/office/drawing/2014/main" id="{4D232133-143C-0290-B465-12FA90FDA476}"/>
                  </a:ext>
                </a:extLst>
              </p:cNvPr>
              <p:cNvGraphicFramePr/>
              <p:nvPr/>
            </p:nvGraphicFramePr>
            <p:xfrm>
              <a:off x="2350637" y="2989572"/>
              <a:ext cx="2756912" cy="2661296"/>
            </p:xfrm>
            <a:graphic>
              <a:graphicData uri="http://schemas.microsoft.com/office/drawing/2017/model3d">
                <am3d:model3d r:embed="rId3">
                  <am3d:spPr>
                    <a:xfrm>
                      <a:off x="0" y="0"/>
                      <a:ext cx="2756912" cy="2661296"/>
                    </a:xfrm>
                    <a:prstGeom prst="rect">
                      <a:avLst/>
                    </a:prstGeom>
                  </am3d:spPr>
                  <am3d:camera>
                    <am3d:pos x="0" y="0" z="81469202"/>
                    <am3d:up dx="0" dy="36000000" dz="0"/>
                    <am3d:lookAt x="0" y="0" z="0"/>
                    <am3d:perspective fov="2700000"/>
                  </am3d:camera>
                  <am3d:trans>
                    <am3d:meterPerModelUnit n="1097163" d="1000000"/>
                    <am3d:preTrans dx="0" dy="0" dz="0"/>
                    <am3d:scale>
                      <am3d:sx n="1000000" d="1000000"/>
                      <am3d:sy n="1000000" d="1000000"/>
                      <am3d:sz n="1000000" d="1000000"/>
                    </am3d:scale>
                    <am3d:rot/>
                    <am3d:postTrans dx="0" dy="0" dz="0"/>
                  </am3d:trans>
                  <am3d:raster rName="Office3DRenderer" rVer="16.0.8326">
                    <am3d:blip r:embed="rId4"/>
                  </am3d:raster>
                  <am3d:objViewport viewportSz="459998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Water Planet">
                <a:extLst>
                  <a:ext uri="{FF2B5EF4-FFF2-40B4-BE49-F238E27FC236}">
                    <a16:creationId xmlns:a16="http://schemas.microsoft.com/office/drawing/2014/main" id="{4D232133-143C-0290-B465-12FA90FDA476}"/>
                  </a:ext>
                </a:extLst>
              </p:cNvPr>
              <p:cNvPicPr>
                <a:picLocks noGrp="1" noRot="1" noChangeAspect="1" noMove="1" noResize="1" noEditPoints="1" noAdjustHandles="1" noChangeArrowheads="1" noChangeShapeType="1" noCrop="1"/>
              </p:cNvPicPr>
              <p:nvPr/>
            </p:nvPicPr>
            <p:blipFill>
              <a:blip r:embed="rId4"/>
              <a:stretch>
                <a:fillRect/>
              </a:stretch>
            </p:blipFill>
            <p:spPr>
              <a:xfrm>
                <a:off x="2350637" y="2989572"/>
                <a:ext cx="2756912" cy="266129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Gas Planet">
                <a:extLst>
                  <a:ext uri="{FF2B5EF4-FFF2-40B4-BE49-F238E27FC236}">
                    <a16:creationId xmlns:a16="http://schemas.microsoft.com/office/drawing/2014/main" id="{13CAFEFD-6234-CDC7-EEEF-8A7EB8262383}"/>
                  </a:ext>
                </a:extLst>
              </p:cNvPr>
              <p:cNvGraphicFramePr/>
              <p:nvPr/>
            </p:nvGraphicFramePr>
            <p:xfrm>
              <a:off x="7095011" y="3037908"/>
              <a:ext cx="2756912" cy="2612960"/>
            </p:xfrm>
            <a:graphic>
              <a:graphicData uri="http://schemas.microsoft.com/office/drawing/2017/model3d">
                <am3d:model3d r:embed="rId5">
                  <am3d:spPr>
                    <a:xfrm>
                      <a:off x="0" y="0"/>
                      <a:ext cx="2756912" cy="2612960"/>
                    </a:xfrm>
                    <a:prstGeom prst="rect">
                      <a:avLst/>
                    </a:prstGeom>
                  </am3d:spPr>
                  <am3d:camera>
                    <am3d:pos x="0" y="0" z="81469202"/>
                    <am3d:up dx="0" dy="36000000" dz="0"/>
                    <am3d:lookAt x="0" y="0" z="0"/>
                    <am3d:perspective fov="2700000"/>
                  </am3d:camera>
                  <am3d:trans>
                    <am3d:meterPerModelUnit n="1000000" d="1000000"/>
                    <am3d:preTrans dx="1" dy="0" dz="0"/>
                    <am3d:scale>
                      <am3d:sx n="1000000" d="1000000"/>
                      <am3d:sy n="1000000" d="1000000"/>
                      <am3d:sz n="1000000" d="1000000"/>
                    </am3d:scale>
                    <am3d:rot/>
                    <am3d:postTrans dx="0" dy="0" dz="0"/>
                  </am3d:trans>
                  <am3d:raster rName="Office3DRenderer" rVer="16.0.8326">
                    <am3d:blip r:embed="rId6"/>
                  </am3d:raster>
                  <am3d:objViewport viewportSz="450391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Gas Planet">
                <a:extLst>
                  <a:ext uri="{FF2B5EF4-FFF2-40B4-BE49-F238E27FC236}">
                    <a16:creationId xmlns:a16="http://schemas.microsoft.com/office/drawing/2014/main" id="{13CAFEFD-6234-CDC7-EEEF-8A7EB8262383}"/>
                  </a:ext>
                </a:extLst>
              </p:cNvPr>
              <p:cNvPicPr>
                <a:picLocks noGrp="1" noRot="1" noChangeAspect="1" noMove="1" noResize="1" noEditPoints="1" noAdjustHandles="1" noChangeArrowheads="1" noChangeShapeType="1" noCrop="1"/>
              </p:cNvPicPr>
              <p:nvPr/>
            </p:nvPicPr>
            <p:blipFill>
              <a:blip r:embed="rId6"/>
              <a:stretch>
                <a:fillRect/>
              </a:stretch>
            </p:blipFill>
            <p:spPr>
              <a:xfrm>
                <a:off x="7095011" y="3037908"/>
                <a:ext cx="2756912" cy="2612960"/>
              </a:xfrm>
              <a:prstGeom prst="rect">
                <a:avLst/>
              </a:prstGeom>
            </p:spPr>
          </p:pic>
        </mc:Fallback>
      </mc:AlternateContent>
      <p:sp>
        <p:nvSpPr>
          <p:cNvPr id="241" name="Google Shape;241;p44" descr="title">
            <a:extLst>
              <a:ext uri="{FF2B5EF4-FFF2-40B4-BE49-F238E27FC236}">
                <a16:creationId xmlns:a16="http://schemas.microsoft.com/office/drawing/2014/main" id="{5642EAD8-379C-84DA-5B46-1169C9F7C33C}"/>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OpenPGP</a:t>
            </a:r>
            <a:br>
              <a:rPr lang="en-US" sz="2500" noProof="0" dirty="0">
                <a:solidFill>
                  <a:schemeClr val="dk2"/>
                </a:solidFill>
              </a:rPr>
            </a:br>
            <a:r>
              <a:rPr lang="en-US" sz="2500" noProof="0" dirty="0">
                <a:solidFill>
                  <a:schemeClr val="dk2"/>
                </a:solidFill>
              </a:rPr>
              <a:t>key servers</a:t>
            </a:r>
          </a:p>
        </p:txBody>
      </p:sp>
      <p:sp>
        <p:nvSpPr>
          <p:cNvPr id="242" name="Google Shape;242;p44">
            <a:extLst>
              <a:ext uri="{FF2B5EF4-FFF2-40B4-BE49-F238E27FC236}">
                <a16:creationId xmlns:a16="http://schemas.microsoft.com/office/drawing/2014/main" id="{1DA2633B-E16D-7171-D80C-40AEAC78DF65}"/>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4B28E472-1F4B-58EA-59CF-F8A9D4F9C898}"/>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7" name="Group 6">
            <a:extLst>
              <a:ext uri="{FF2B5EF4-FFF2-40B4-BE49-F238E27FC236}">
                <a16:creationId xmlns:a16="http://schemas.microsoft.com/office/drawing/2014/main" id="{50A00162-2506-B3A2-4B03-B38E3B9446F8}"/>
              </a:ext>
            </a:extLst>
          </p:cNvPr>
          <p:cNvGrpSpPr/>
          <p:nvPr/>
        </p:nvGrpSpPr>
        <p:grpSpPr>
          <a:xfrm>
            <a:off x="2813968" y="3491345"/>
            <a:ext cx="1830250" cy="1657751"/>
            <a:chOff x="3327575" y="3485749"/>
            <a:chExt cx="1830250" cy="1657751"/>
          </a:xfrm>
        </p:grpSpPr>
        <p:pic>
          <p:nvPicPr>
            <p:cNvPr id="3" name="Google Shape;340;p50">
              <a:extLst>
                <a:ext uri="{FF2B5EF4-FFF2-40B4-BE49-F238E27FC236}">
                  <a16:creationId xmlns:a16="http://schemas.microsoft.com/office/drawing/2014/main" id="{038E9BD8-17A8-3673-3BF3-8F16BEFDEBED}"/>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5" name="Oval 4">
              <a:extLst>
                <a:ext uri="{FF2B5EF4-FFF2-40B4-BE49-F238E27FC236}">
                  <a16:creationId xmlns:a16="http://schemas.microsoft.com/office/drawing/2014/main" id="{28332DDF-D4BF-45DB-C59F-9F547D2578BF}"/>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Alice</a:t>
              </a:r>
            </a:p>
          </p:txBody>
        </p:sp>
      </p:grpSp>
      <p:grpSp>
        <p:nvGrpSpPr>
          <p:cNvPr id="8" name="Group 7">
            <a:extLst>
              <a:ext uri="{FF2B5EF4-FFF2-40B4-BE49-F238E27FC236}">
                <a16:creationId xmlns:a16="http://schemas.microsoft.com/office/drawing/2014/main" id="{D8A7803C-8CB6-2AFB-C472-93D6EBD4F54B}"/>
              </a:ext>
            </a:extLst>
          </p:cNvPr>
          <p:cNvGrpSpPr/>
          <p:nvPr/>
        </p:nvGrpSpPr>
        <p:grpSpPr>
          <a:xfrm>
            <a:off x="7558342" y="3485748"/>
            <a:ext cx="1830250" cy="1657751"/>
            <a:chOff x="3327575" y="3485749"/>
            <a:chExt cx="1830250" cy="1657751"/>
          </a:xfrm>
        </p:grpSpPr>
        <p:pic>
          <p:nvPicPr>
            <p:cNvPr id="9" name="Google Shape;340;p50">
              <a:extLst>
                <a:ext uri="{FF2B5EF4-FFF2-40B4-BE49-F238E27FC236}">
                  <a16:creationId xmlns:a16="http://schemas.microsoft.com/office/drawing/2014/main" id="{D1BBD11E-5789-A17D-996B-8017AB6EEE10}"/>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10" name="Oval 9">
              <a:extLst>
                <a:ext uri="{FF2B5EF4-FFF2-40B4-BE49-F238E27FC236}">
                  <a16:creationId xmlns:a16="http://schemas.microsoft.com/office/drawing/2014/main" id="{F6C45CB3-B6B1-84C4-3581-1F0F3A818723}"/>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Bob</a:t>
              </a:r>
            </a:p>
          </p:txBody>
        </p:sp>
      </p:grpSp>
      <p:grpSp>
        <p:nvGrpSpPr>
          <p:cNvPr id="2" name="Group 1">
            <a:extLst>
              <a:ext uri="{FF2B5EF4-FFF2-40B4-BE49-F238E27FC236}">
                <a16:creationId xmlns:a16="http://schemas.microsoft.com/office/drawing/2014/main" id="{E551963B-1545-8540-893C-BB22BEAAE605}"/>
              </a:ext>
            </a:extLst>
          </p:cNvPr>
          <p:cNvGrpSpPr/>
          <p:nvPr/>
        </p:nvGrpSpPr>
        <p:grpSpPr>
          <a:xfrm>
            <a:off x="5155779" y="3485749"/>
            <a:ext cx="1830250" cy="1657751"/>
            <a:chOff x="3327575" y="3485749"/>
            <a:chExt cx="1830250" cy="1657751"/>
          </a:xfrm>
        </p:grpSpPr>
        <p:pic>
          <p:nvPicPr>
            <p:cNvPr id="4" name="Google Shape;340;p50">
              <a:extLst>
                <a:ext uri="{FF2B5EF4-FFF2-40B4-BE49-F238E27FC236}">
                  <a16:creationId xmlns:a16="http://schemas.microsoft.com/office/drawing/2014/main" id="{4FD6102D-B889-E93E-EA6A-35891FCD675C}"/>
                </a:ext>
              </a:extLst>
            </p:cNvPr>
            <p:cNvPicPr preferRelativeResize="0"/>
            <p:nvPr/>
          </p:nvPicPr>
          <p:blipFill>
            <a:blip r:embed="rId7">
              <a:alphaModFix/>
            </a:blip>
            <a:stretch>
              <a:fillRect/>
            </a:stretch>
          </p:blipFill>
          <p:spPr>
            <a:xfrm>
              <a:off x="3327575" y="3485749"/>
              <a:ext cx="1830250" cy="1657751"/>
            </a:xfrm>
            <a:prstGeom prst="rect">
              <a:avLst/>
            </a:prstGeom>
            <a:noFill/>
            <a:ln>
              <a:noFill/>
            </a:ln>
          </p:spPr>
        </p:pic>
        <p:sp>
          <p:nvSpPr>
            <p:cNvPr id="6" name="Oval 5">
              <a:extLst>
                <a:ext uri="{FF2B5EF4-FFF2-40B4-BE49-F238E27FC236}">
                  <a16:creationId xmlns:a16="http://schemas.microsoft.com/office/drawing/2014/main" id="{F4823B65-F5DA-EEE3-DEB6-4CA2798AF2E0}"/>
                </a:ext>
              </a:extLst>
            </p:cNvPr>
            <p:cNvSpPr/>
            <p:nvPr/>
          </p:nvSpPr>
          <p:spPr>
            <a:xfrm>
              <a:off x="3839136" y="3885864"/>
              <a:ext cx="974911" cy="671549"/>
            </a:xfrm>
            <a:prstGeom prst="ellipse">
              <a:avLst/>
            </a:prstGeom>
            <a:solidFill>
              <a:schemeClr val="bg1">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noProof="0" dirty="0"/>
                <a:t>Eve</a:t>
              </a:r>
            </a:p>
          </p:txBody>
        </p:sp>
      </p:grpSp>
      <p:grpSp>
        <p:nvGrpSpPr>
          <p:cNvPr id="13" name="Group 12">
            <a:extLst>
              <a:ext uri="{FF2B5EF4-FFF2-40B4-BE49-F238E27FC236}">
                <a16:creationId xmlns:a16="http://schemas.microsoft.com/office/drawing/2014/main" id="{669A2887-8346-C04F-C166-8CDC4CA65272}"/>
              </a:ext>
            </a:extLst>
          </p:cNvPr>
          <p:cNvGrpSpPr/>
          <p:nvPr/>
        </p:nvGrpSpPr>
        <p:grpSpPr>
          <a:xfrm>
            <a:off x="6372297" y="1983523"/>
            <a:ext cx="1975357" cy="506246"/>
            <a:chOff x="7444113" y="4318921"/>
            <a:chExt cx="1975357" cy="506246"/>
          </a:xfrm>
        </p:grpSpPr>
        <p:pic>
          <p:nvPicPr>
            <p:cNvPr id="14" name="Graphic 13" descr="Key with solid fill">
              <a:extLst>
                <a:ext uri="{FF2B5EF4-FFF2-40B4-BE49-F238E27FC236}">
                  <a16:creationId xmlns:a16="http://schemas.microsoft.com/office/drawing/2014/main" id="{9EC9AE5E-8A25-D902-E82A-E21516064E7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44113" y="4318921"/>
              <a:ext cx="506246" cy="506246"/>
            </a:xfrm>
            <a:prstGeom prst="rect">
              <a:avLst/>
            </a:prstGeom>
          </p:spPr>
        </p:pic>
        <p:sp>
          <p:nvSpPr>
            <p:cNvPr id="15" name="TextBox 14">
              <a:extLst>
                <a:ext uri="{FF2B5EF4-FFF2-40B4-BE49-F238E27FC236}">
                  <a16:creationId xmlns:a16="http://schemas.microsoft.com/office/drawing/2014/main" id="{841EB206-521C-B38A-DD42-9C68CBA2F450}"/>
                </a:ext>
              </a:extLst>
            </p:cNvPr>
            <p:cNvSpPr txBox="1"/>
            <p:nvPr/>
          </p:nvSpPr>
          <p:spPr>
            <a:xfrm>
              <a:off x="7939578" y="4395321"/>
              <a:ext cx="1479892" cy="307777"/>
            </a:xfrm>
            <a:prstGeom prst="rect">
              <a:avLst/>
            </a:prstGeom>
            <a:noFill/>
          </p:spPr>
          <p:txBody>
            <a:bodyPr wrap="none" rtlCol="0">
              <a:spAutoFit/>
            </a:bodyPr>
            <a:lstStyle/>
            <a:p>
              <a:r>
                <a:rPr lang="en-US" noProof="0" dirty="0"/>
                <a:t>Bob’s public key</a:t>
              </a:r>
            </a:p>
          </p:txBody>
        </p:sp>
      </p:grpSp>
      <p:sp>
        <p:nvSpPr>
          <p:cNvPr id="18" name="TextBox 17">
            <a:extLst>
              <a:ext uri="{FF2B5EF4-FFF2-40B4-BE49-F238E27FC236}">
                <a16:creationId xmlns:a16="http://schemas.microsoft.com/office/drawing/2014/main" id="{A921A381-BCC0-7588-9F3F-CA92958671DB}"/>
              </a:ext>
            </a:extLst>
          </p:cNvPr>
          <p:cNvSpPr txBox="1"/>
          <p:nvPr/>
        </p:nvSpPr>
        <p:spPr>
          <a:xfrm>
            <a:off x="4048221" y="1762226"/>
            <a:ext cx="1667444" cy="307777"/>
          </a:xfrm>
          <a:prstGeom prst="rect">
            <a:avLst/>
          </a:prstGeom>
          <a:noFill/>
        </p:spPr>
        <p:txBody>
          <a:bodyPr wrap="none" rtlCol="0">
            <a:spAutoFit/>
          </a:bodyPr>
          <a:lstStyle/>
          <a:p>
            <a:r>
              <a:rPr lang="en-US" noProof="0" dirty="0"/>
              <a:t>“What public key?”</a:t>
            </a:r>
          </a:p>
        </p:txBody>
      </p:sp>
      <p:sp>
        <p:nvSpPr>
          <p:cNvPr id="19" name="Arc 18">
            <a:extLst>
              <a:ext uri="{FF2B5EF4-FFF2-40B4-BE49-F238E27FC236}">
                <a16:creationId xmlns:a16="http://schemas.microsoft.com/office/drawing/2014/main" id="{284EAC3C-5E86-ECF0-3D8B-487CC3E49567}"/>
              </a:ext>
            </a:extLst>
          </p:cNvPr>
          <p:cNvSpPr/>
          <p:nvPr/>
        </p:nvSpPr>
        <p:spPr>
          <a:xfrm>
            <a:off x="3853244" y="2471665"/>
            <a:ext cx="2057400" cy="1824854"/>
          </a:xfrm>
          <a:prstGeom prst="arc">
            <a:avLst>
              <a:gd name="adj1" fmla="val 12044709"/>
              <a:gd name="adj2" fmla="val 21222731"/>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0" name="Arc 19">
            <a:extLst>
              <a:ext uri="{FF2B5EF4-FFF2-40B4-BE49-F238E27FC236}">
                <a16:creationId xmlns:a16="http://schemas.microsoft.com/office/drawing/2014/main" id="{DF0FF864-12C6-9436-16FC-BA531E89E4CF}"/>
              </a:ext>
            </a:extLst>
          </p:cNvPr>
          <p:cNvSpPr/>
          <p:nvPr/>
        </p:nvSpPr>
        <p:spPr>
          <a:xfrm>
            <a:off x="6367942" y="2451253"/>
            <a:ext cx="2057400" cy="1824854"/>
          </a:xfrm>
          <a:prstGeom prst="arc">
            <a:avLst>
              <a:gd name="adj1" fmla="val 10971148"/>
              <a:gd name="adj2" fmla="val 20191665"/>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21" name="TextBox 20">
            <a:extLst>
              <a:ext uri="{FF2B5EF4-FFF2-40B4-BE49-F238E27FC236}">
                <a16:creationId xmlns:a16="http://schemas.microsoft.com/office/drawing/2014/main" id="{F4FDF5E3-C4B5-7FFD-79BE-177E2E6D1459}"/>
              </a:ext>
            </a:extLst>
          </p:cNvPr>
          <p:cNvSpPr txBox="1"/>
          <p:nvPr/>
        </p:nvSpPr>
        <p:spPr>
          <a:xfrm>
            <a:off x="4451377" y="2066781"/>
            <a:ext cx="861133" cy="307777"/>
          </a:xfrm>
          <a:prstGeom prst="rect">
            <a:avLst/>
          </a:prstGeom>
          <a:noFill/>
        </p:spPr>
        <p:txBody>
          <a:bodyPr wrap="none" rtlCol="0">
            <a:spAutoFit/>
          </a:bodyPr>
          <a:lstStyle/>
          <a:p>
            <a:r>
              <a:rPr lang="en-US" noProof="0" dirty="0"/>
              <a:t>(silence)</a:t>
            </a:r>
          </a:p>
        </p:txBody>
      </p:sp>
      <p:sp>
        <p:nvSpPr>
          <p:cNvPr id="16" name="Slide Number Placeholder 15">
            <a:extLst>
              <a:ext uri="{FF2B5EF4-FFF2-40B4-BE49-F238E27FC236}">
                <a16:creationId xmlns:a16="http://schemas.microsoft.com/office/drawing/2014/main" id="{A367C1C5-44F9-B217-CB4B-8C9C064977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24</a:t>
            </a:fld>
            <a:endParaRPr lang="en-GB"/>
          </a:p>
        </p:txBody>
      </p:sp>
    </p:spTree>
    <p:extLst>
      <p:ext uri="{BB962C8B-B14F-4D97-AF65-F5344CB8AC3E}">
        <p14:creationId xmlns:p14="http://schemas.microsoft.com/office/powerpoint/2010/main" val="94827156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A480D882-4C25-FA50-772A-9F7C3C67E95D}"/>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2171D972-ECA4-EFB9-FA7F-420F7037C943}"/>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Application architecture</a:t>
            </a:r>
          </a:p>
        </p:txBody>
      </p:sp>
      <p:grpSp>
        <p:nvGrpSpPr>
          <p:cNvPr id="226" name="Google Shape;226;p43">
            <a:extLst>
              <a:ext uri="{FF2B5EF4-FFF2-40B4-BE49-F238E27FC236}">
                <a16:creationId xmlns:a16="http://schemas.microsoft.com/office/drawing/2014/main" id="{12433C34-8995-77A7-AB67-BB3D4B4015FB}"/>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A98485EC-390E-DB0B-6CF0-B5F098180BC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0D4D0E94-A187-4871-F4E4-78858FB99A5F}"/>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78E17DD4-2DC4-2BC5-DD3D-2F10F28583C7}"/>
              </a:ext>
            </a:extLst>
          </p:cNvPr>
          <p:cNvPicPr>
            <a:picLocks noChangeAspect="1"/>
          </p:cNvPicPr>
          <p:nvPr/>
        </p:nvPicPr>
        <p:blipFill>
          <a:blip r:embed="rId3">
            <a:duotone>
              <a:prstClr val="black"/>
              <a:schemeClr val="accent1">
                <a:tint val="45000"/>
                <a:satMod val="400000"/>
              </a:schemeClr>
            </a:duotone>
          </a:blip>
          <a:stretch>
            <a:fillRect/>
          </a:stretch>
        </p:blipFill>
        <p:spPr>
          <a:xfrm>
            <a:off x="2751040" y="2366207"/>
            <a:ext cx="632510" cy="63251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7B77AB5D-2B5C-CE34-9151-C453A722D2B9}"/>
              </a:ext>
            </a:extLst>
          </p:cNvPr>
          <p:cNvPicPr>
            <a:picLocks noChangeAspect="1"/>
          </p:cNvPicPr>
          <p:nvPr/>
        </p:nvPicPr>
        <p:blipFill>
          <a:blip r:embed="rId3">
            <a:duotone>
              <a:prstClr val="black"/>
              <a:schemeClr val="accent1">
                <a:tint val="45000"/>
                <a:satMod val="400000"/>
              </a:schemeClr>
            </a:duotone>
          </a:blip>
          <a:stretch>
            <a:fillRect/>
          </a:stretch>
        </p:blipFill>
        <p:spPr>
          <a:xfrm>
            <a:off x="5760452" y="2368928"/>
            <a:ext cx="632510" cy="632510"/>
          </a:xfrm>
          <a:prstGeom prst="rect">
            <a:avLst/>
          </a:prstGeom>
        </p:spPr>
      </p:pic>
      <p:sp>
        <p:nvSpPr>
          <p:cNvPr id="6" name="Rounded Rectangle 5">
            <a:extLst>
              <a:ext uri="{FF2B5EF4-FFF2-40B4-BE49-F238E27FC236}">
                <a16:creationId xmlns:a16="http://schemas.microsoft.com/office/drawing/2014/main" id="{461324C4-802A-5451-EC73-BEA72B4EA355}"/>
              </a:ext>
            </a:extLst>
          </p:cNvPr>
          <p:cNvSpPr/>
          <p:nvPr/>
        </p:nvSpPr>
        <p:spPr>
          <a:xfrm>
            <a:off x="1897357" y="1799628"/>
            <a:ext cx="5468040" cy="1620444"/>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Google Shape;174;p38" descr="detail_1">
            <a:extLst>
              <a:ext uri="{FF2B5EF4-FFF2-40B4-BE49-F238E27FC236}">
                <a16:creationId xmlns:a16="http://schemas.microsoft.com/office/drawing/2014/main" id="{7977937E-79FB-D784-8EBA-CBF8E710E535}"/>
              </a:ext>
            </a:extLst>
          </p:cNvPr>
          <p:cNvSpPr txBox="1">
            <a:spLocks/>
          </p:cNvSpPr>
          <p:nvPr/>
        </p:nvSpPr>
        <p:spPr>
          <a:xfrm>
            <a:off x="2328547" y="2936083"/>
            <a:ext cx="1477496"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Frontend</a:t>
            </a:r>
          </a:p>
        </p:txBody>
      </p:sp>
      <p:sp>
        <p:nvSpPr>
          <p:cNvPr id="8" name="Google Shape;174;p38" descr="detail_1">
            <a:extLst>
              <a:ext uri="{FF2B5EF4-FFF2-40B4-BE49-F238E27FC236}">
                <a16:creationId xmlns:a16="http://schemas.microsoft.com/office/drawing/2014/main" id="{B0B6CB69-9201-22C0-3C1E-C0A03BF0FE72}"/>
              </a:ext>
            </a:extLst>
          </p:cNvPr>
          <p:cNvSpPr txBox="1">
            <a:spLocks/>
          </p:cNvSpPr>
          <p:nvPr/>
        </p:nvSpPr>
        <p:spPr>
          <a:xfrm>
            <a:off x="5337959" y="2936083"/>
            <a:ext cx="1477496"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b="1" noProof="0" dirty="0">
                <a:solidFill>
                  <a:schemeClr val="bg1"/>
                </a:solidFill>
              </a:rPr>
              <a:t>Backend</a:t>
            </a:r>
          </a:p>
        </p:txBody>
      </p:sp>
      <p:sp>
        <p:nvSpPr>
          <p:cNvPr id="9" name="Google Shape;174;p38" descr="detail_1">
            <a:extLst>
              <a:ext uri="{FF2B5EF4-FFF2-40B4-BE49-F238E27FC236}">
                <a16:creationId xmlns:a16="http://schemas.microsoft.com/office/drawing/2014/main" id="{6E13A690-42F4-2C1B-5595-71C03081924E}"/>
              </a:ext>
            </a:extLst>
          </p:cNvPr>
          <p:cNvSpPr txBox="1">
            <a:spLocks/>
          </p:cNvSpPr>
          <p:nvPr/>
        </p:nvSpPr>
        <p:spPr>
          <a:xfrm>
            <a:off x="2052380" y="1897024"/>
            <a:ext cx="2433049"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buSzPts val="1000"/>
              <a:buNone/>
            </a:pPr>
            <a:r>
              <a:rPr lang="en-US" sz="1400" b="1" noProof="0" dirty="0">
                <a:solidFill>
                  <a:schemeClr val="bg1"/>
                </a:solidFill>
              </a:rPr>
              <a:t>OpenPGP key server</a:t>
            </a:r>
          </a:p>
        </p:txBody>
      </p:sp>
      <p:sp>
        <p:nvSpPr>
          <p:cNvPr id="5" name="Google Shape;174;p38" descr="detail_1">
            <a:extLst>
              <a:ext uri="{FF2B5EF4-FFF2-40B4-BE49-F238E27FC236}">
                <a16:creationId xmlns:a16="http://schemas.microsoft.com/office/drawing/2014/main" id="{E9159D62-328F-18EF-69F5-D1017703AEB6}"/>
              </a:ext>
            </a:extLst>
          </p:cNvPr>
          <p:cNvSpPr txBox="1">
            <a:spLocks/>
          </p:cNvSpPr>
          <p:nvPr/>
        </p:nvSpPr>
        <p:spPr>
          <a:xfrm>
            <a:off x="2461717" y="3636005"/>
            <a:ext cx="1614374" cy="84946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800" noProof="0" dirty="0">
                <a:solidFill>
                  <a:schemeClr val="tx2"/>
                </a:solidFill>
              </a:rPr>
              <a:t>TypeScript</a:t>
            </a:r>
          </a:p>
          <a:p>
            <a:pPr indent="-292100">
              <a:buSzPts val="1000"/>
              <a:buFont typeface="Syne"/>
              <a:buChar char="⦿"/>
            </a:pPr>
            <a:r>
              <a:rPr lang="en-US" sz="800" dirty="0">
                <a:solidFill>
                  <a:schemeClr val="tx2"/>
                </a:solidFill>
              </a:rPr>
              <a:t>React</a:t>
            </a:r>
          </a:p>
          <a:p>
            <a:pPr indent="-292100">
              <a:buSzPts val="1000"/>
              <a:buFont typeface="Syne"/>
              <a:buChar char="⦿"/>
            </a:pPr>
            <a:r>
              <a:rPr lang="en-US" sz="800" noProof="0" dirty="0">
                <a:solidFill>
                  <a:schemeClr val="tx2"/>
                </a:solidFill>
              </a:rPr>
              <a:t>Tailwind CSS</a:t>
            </a:r>
          </a:p>
          <a:p>
            <a:pPr indent="-292100">
              <a:buSzPts val="1000"/>
              <a:buFont typeface="Syne"/>
              <a:buChar char="⦿"/>
            </a:pPr>
            <a:r>
              <a:rPr lang="en-US" sz="800" dirty="0" err="1">
                <a:solidFill>
                  <a:schemeClr val="tx2"/>
                </a:solidFill>
              </a:rPr>
              <a:t>PostCSS</a:t>
            </a:r>
            <a:endParaRPr lang="en-US" sz="800" dirty="0">
              <a:solidFill>
                <a:schemeClr val="tx2"/>
              </a:solidFill>
            </a:endParaRPr>
          </a:p>
          <a:p>
            <a:pPr indent="-292100">
              <a:buSzPts val="1000"/>
              <a:buFont typeface="Syne"/>
              <a:buChar char="⦿"/>
            </a:pPr>
            <a:r>
              <a:rPr lang="en-US" sz="800" noProof="0" dirty="0" err="1">
                <a:solidFill>
                  <a:schemeClr val="tx2"/>
                </a:solidFill>
              </a:rPr>
              <a:t>shadcn</a:t>
            </a:r>
            <a:r>
              <a:rPr lang="en-US" sz="800" noProof="0" dirty="0">
                <a:solidFill>
                  <a:schemeClr val="tx2"/>
                </a:solidFill>
              </a:rPr>
              <a:t>/</a:t>
            </a:r>
            <a:r>
              <a:rPr lang="en-US" sz="800" noProof="0" dirty="0" err="1">
                <a:solidFill>
                  <a:schemeClr val="tx2"/>
                </a:solidFill>
              </a:rPr>
              <a:t>ui</a:t>
            </a:r>
            <a:endParaRPr lang="en-US" sz="800" noProof="0" dirty="0">
              <a:solidFill>
                <a:schemeClr val="tx2"/>
              </a:solidFill>
            </a:endParaRPr>
          </a:p>
          <a:p>
            <a:pPr indent="-292100">
              <a:buSzPts val="1000"/>
              <a:buFont typeface="Syne"/>
              <a:buChar char="⦿"/>
            </a:pPr>
            <a:r>
              <a:rPr lang="en-US" sz="800" dirty="0" err="1">
                <a:solidFill>
                  <a:schemeClr val="tx2"/>
                </a:solidFill>
              </a:rPr>
              <a:t>ic</a:t>
            </a:r>
            <a:r>
              <a:rPr lang="en-US" sz="800" dirty="0">
                <a:solidFill>
                  <a:schemeClr val="tx2"/>
                </a:solidFill>
              </a:rPr>
              <a:t>-assets</a:t>
            </a:r>
            <a:endParaRPr lang="en-US" sz="800" noProof="0" dirty="0">
              <a:solidFill>
                <a:schemeClr val="tx2"/>
              </a:solidFill>
            </a:endParaRPr>
          </a:p>
        </p:txBody>
      </p:sp>
      <p:sp>
        <p:nvSpPr>
          <p:cNvPr id="10" name="Google Shape;174;p38" descr="detail_1">
            <a:extLst>
              <a:ext uri="{FF2B5EF4-FFF2-40B4-BE49-F238E27FC236}">
                <a16:creationId xmlns:a16="http://schemas.microsoft.com/office/drawing/2014/main" id="{B8B07349-A578-3EBE-5DDB-EA56A1390C86}"/>
              </a:ext>
            </a:extLst>
          </p:cNvPr>
          <p:cNvSpPr txBox="1">
            <a:spLocks/>
          </p:cNvSpPr>
          <p:nvPr/>
        </p:nvSpPr>
        <p:spPr>
          <a:xfrm>
            <a:off x="5481764" y="3636005"/>
            <a:ext cx="1530441" cy="56630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800" noProof="0" dirty="0">
                <a:solidFill>
                  <a:schemeClr val="tx2"/>
                </a:solidFill>
              </a:rPr>
              <a:t>TypeScript</a:t>
            </a:r>
          </a:p>
          <a:p>
            <a:pPr indent="-292100">
              <a:buSzPts val="1000"/>
              <a:buFont typeface="Syne"/>
              <a:buChar char="⦿"/>
            </a:pPr>
            <a:r>
              <a:rPr lang="en-US" sz="800" dirty="0">
                <a:solidFill>
                  <a:schemeClr val="tx2"/>
                </a:solidFill>
              </a:rPr>
              <a:t>Azle</a:t>
            </a:r>
          </a:p>
          <a:p>
            <a:pPr indent="-292100">
              <a:buSzPts val="1000"/>
              <a:buFont typeface="Syne"/>
              <a:buChar char="⦿"/>
            </a:pPr>
            <a:r>
              <a:rPr lang="en-US" sz="800" noProof="0" dirty="0" err="1">
                <a:solidFill>
                  <a:schemeClr val="tx2"/>
                </a:solidFill>
              </a:rPr>
              <a:t>Express.js</a:t>
            </a:r>
            <a:endParaRPr lang="en-US" sz="800" noProof="0" dirty="0">
              <a:solidFill>
                <a:schemeClr val="tx2"/>
              </a:solidFill>
            </a:endParaRPr>
          </a:p>
          <a:p>
            <a:pPr indent="-292100">
              <a:buSzPts val="1000"/>
              <a:buFont typeface="Syne"/>
              <a:buChar char="⦿"/>
            </a:pPr>
            <a:r>
              <a:rPr lang="en-US" sz="800" dirty="0" err="1">
                <a:solidFill>
                  <a:schemeClr val="tx2"/>
                </a:solidFill>
              </a:rPr>
              <a:t>OpenPGP.js</a:t>
            </a:r>
            <a:endParaRPr lang="en-US" sz="800" dirty="0">
              <a:solidFill>
                <a:schemeClr val="tx2"/>
              </a:solidFill>
            </a:endParaRPr>
          </a:p>
        </p:txBody>
      </p:sp>
      <p:sp>
        <p:nvSpPr>
          <p:cNvPr id="4" name="Slide Number Placeholder 3">
            <a:extLst>
              <a:ext uri="{FF2B5EF4-FFF2-40B4-BE49-F238E27FC236}">
                <a16:creationId xmlns:a16="http://schemas.microsoft.com/office/drawing/2014/main" id="{A51D6274-64E7-6457-3F2A-1E4CE0E0DC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25</a:t>
            </a:fld>
            <a:endParaRPr lang="en-GB"/>
          </a:p>
        </p:txBody>
      </p:sp>
    </p:spTree>
    <p:extLst>
      <p:ext uri="{BB962C8B-B14F-4D97-AF65-F5344CB8AC3E}">
        <p14:creationId xmlns:p14="http://schemas.microsoft.com/office/powerpoint/2010/main" val="2909230179"/>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8"/>
        <p:cNvGrpSpPr/>
        <p:nvPr/>
      </p:nvGrpSpPr>
      <p:grpSpPr>
        <a:xfrm>
          <a:off x="0" y="0"/>
          <a:ext cx="0" cy="0"/>
          <a:chOff x="0" y="0"/>
          <a:chExt cx="0" cy="0"/>
        </a:xfrm>
      </p:grpSpPr>
      <p:sp>
        <p:nvSpPr>
          <p:cNvPr id="199" name="Google Shape;199;p40" descr="presentation_title"/>
          <p:cNvSpPr txBox="1">
            <a:spLocks noGrp="1"/>
          </p:cNvSpPr>
          <p:nvPr>
            <p:ph type="ctrTitle"/>
          </p:nvPr>
        </p:nvSpPr>
        <p:spPr>
          <a:xfrm>
            <a:off x="1067525" y="696850"/>
            <a:ext cx="5150100"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Flow of a message</a:t>
            </a:r>
          </a:p>
        </p:txBody>
      </p:sp>
      <p:sp>
        <p:nvSpPr>
          <p:cNvPr id="2" name="Slide Number Placeholder 1">
            <a:extLst>
              <a:ext uri="{FF2B5EF4-FFF2-40B4-BE49-F238E27FC236}">
                <a16:creationId xmlns:a16="http://schemas.microsoft.com/office/drawing/2014/main" id="{78426008-0899-5A29-A3EB-B4FC1C33C50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26</a:t>
            </a:fld>
            <a:endParaRPr lang="en-GB"/>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64DBC798-97B2-627B-F91C-400D17FF4CE3}"/>
            </a:ext>
          </a:extLst>
        </p:cNvPr>
        <p:cNvGrpSpPr/>
        <p:nvPr/>
      </p:nvGrpSpPr>
      <p:grpSpPr>
        <a:xfrm>
          <a:off x="0" y="0"/>
          <a:ext cx="0" cy="0"/>
          <a:chOff x="0" y="0"/>
          <a:chExt cx="0" cy="0"/>
        </a:xfrm>
      </p:grpSpPr>
      <p:sp>
        <p:nvSpPr>
          <p:cNvPr id="241" name="Google Shape;241;p44" descr="title">
            <a:extLst>
              <a:ext uri="{FF2B5EF4-FFF2-40B4-BE49-F238E27FC236}">
                <a16:creationId xmlns:a16="http://schemas.microsoft.com/office/drawing/2014/main" id="{300899F9-4B35-2AA9-EEC7-A287A220B90E}"/>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000" noProof="0" dirty="0">
                <a:solidFill>
                  <a:schemeClr val="dk2"/>
                </a:solidFill>
              </a:rPr>
              <a:t>Replicated</a:t>
            </a:r>
            <a:br>
              <a:rPr lang="en-US" sz="2000" noProof="0" dirty="0">
                <a:solidFill>
                  <a:schemeClr val="dk2"/>
                </a:solidFill>
              </a:rPr>
            </a:br>
            <a:r>
              <a:rPr lang="en-US" sz="2000" noProof="0" dirty="0">
                <a:solidFill>
                  <a:schemeClr val="dk2"/>
                </a:solidFill>
              </a:rPr>
              <a:t>State</a:t>
            </a:r>
            <a:br>
              <a:rPr lang="en-US" sz="2000" noProof="0" dirty="0">
                <a:solidFill>
                  <a:schemeClr val="dk2"/>
                </a:solidFill>
              </a:rPr>
            </a:br>
            <a:r>
              <a:rPr lang="en-US" sz="2000" noProof="0" dirty="0">
                <a:solidFill>
                  <a:schemeClr val="dk2"/>
                </a:solidFill>
              </a:rPr>
              <a:t>Machine</a:t>
            </a:r>
          </a:p>
        </p:txBody>
      </p:sp>
      <p:sp>
        <p:nvSpPr>
          <p:cNvPr id="242" name="Google Shape;242;p44">
            <a:extLst>
              <a:ext uri="{FF2B5EF4-FFF2-40B4-BE49-F238E27FC236}">
                <a16:creationId xmlns:a16="http://schemas.microsoft.com/office/drawing/2014/main" id="{EF5BB858-FCB7-C603-B8CD-19569A34A241}"/>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0BA5BAB5-382C-04C8-6D81-CC6F030C2128}"/>
              </a:ext>
            </a:extLst>
          </p:cNvPr>
          <p:cNvCxnSpPr/>
          <p:nvPr/>
        </p:nvCxnSpPr>
        <p:spPr>
          <a:xfrm>
            <a:off x="2350637" y="518849"/>
            <a:ext cx="0" cy="4105800"/>
          </a:xfrm>
          <a:prstGeom prst="straightConnector1">
            <a:avLst/>
          </a:prstGeom>
          <a:noFill/>
          <a:ln w="9525" cap="flat" cmpd="sng">
            <a:solidFill>
              <a:schemeClr val="accent1"/>
            </a:solidFill>
            <a:prstDash val="solid"/>
            <a:round/>
            <a:headEnd type="none" w="med" len="med"/>
            <a:tailEnd type="none" w="med" len="med"/>
          </a:ln>
        </p:spPr>
      </p:cxnSp>
      <p:sp>
        <p:nvSpPr>
          <p:cNvPr id="16" name="Rounded Rectangle 15">
            <a:extLst>
              <a:ext uri="{FF2B5EF4-FFF2-40B4-BE49-F238E27FC236}">
                <a16:creationId xmlns:a16="http://schemas.microsoft.com/office/drawing/2014/main" id="{42AA175B-12BA-B435-47D6-56041BD97BFC}"/>
              </a:ext>
            </a:extLst>
          </p:cNvPr>
          <p:cNvSpPr/>
          <p:nvPr/>
        </p:nvSpPr>
        <p:spPr>
          <a:xfrm>
            <a:off x="3375477" y="1640071"/>
            <a:ext cx="5045479" cy="1863358"/>
          </a:xfrm>
          <a:prstGeom prst="roundRect">
            <a:avLst>
              <a:gd name="adj" fmla="val 6896"/>
            </a:avLst>
          </a:prstGeom>
          <a:ln w="12700"/>
        </p:spPr>
        <p:style>
          <a:lnRef idx="2">
            <a:schemeClr val="dk1">
              <a:shade val="15000"/>
            </a:schemeClr>
          </a:lnRef>
          <a:fillRef idx="1">
            <a:schemeClr val="dk1"/>
          </a:fillRef>
          <a:effectRef idx="0">
            <a:schemeClr val="dk1"/>
          </a:effectRef>
          <a:fontRef idx="minor">
            <a:schemeClr val="lt1"/>
          </a:fontRef>
        </p:style>
        <p:txBody>
          <a:bodyPr rtlCol="0" anchor="ctr"/>
          <a:lstStyle/>
          <a:p>
            <a:pPr defTabSz="274320"/>
            <a:r>
              <a:rPr lang="en-US" sz="1000" dirty="0">
                <a:latin typeface="JetBrains Mono" panose="02000009000000000000" pitchFamily="49" charset="0"/>
                <a:ea typeface="JetBrains Mono" panose="02000009000000000000" pitchFamily="49" charset="0"/>
                <a:cs typeface="JetBrains Mono" panose="02000009000000000000" pitchFamily="49" charset="0"/>
              </a:rPr>
              <a:t>state = &lt;initial state&gt;</a:t>
            </a:r>
          </a:p>
          <a:p>
            <a:pPr defTabSz="274320"/>
            <a:r>
              <a:rPr lang="en-US" sz="1000" dirty="0">
                <a:latin typeface="JetBrains Mono" panose="02000009000000000000" pitchFamily="49" charset="0"/>
                <a:ea typeface="JetBrains Mono" panose="02000009000000000000" pitchFamily="49" charset="0"/>
                <a:cs typeface="JetBrains Mono" panose="02000009000000000000" pitchFamily="49" charset="0"/>
              </a:rPr>
              <a:t>while (true) {</a:t>
            </a:r>
          </a:p>
          <a:p>
            <a:pPr defTabSz="274320"/>
            <a:r>
              <a:rPr lang="en-US" sz="1000" dirty="0">
                <a:latin typeface="JetBrains Mono" panose="02000009000000000000" pitchFamily="49" charset="0"/>
                <a:ea typeface="JetBrains Mono" panose="02000009000000000000" pitchFamily="49" charset="0"/>
                <a:cs typeface="JetBrains Mono" panose="02000009000000000000" pitchFamily="49" charset="0"/>
              </a:rPr>
              <a:t>	message = await </a:t>
            </a:r>
            <a:r>
              <a:rPr lang="en-US" sz="1000" dirty="0" err="1">
                <a:latin typeface="JetBrains Mono" panose="02000009000000000000" pitchFamily="49" charset="0"/>
                <a:ea typeface="JetBrains Mono" panose="02000009000000000000" pitchFamily="49" charset="0"/>
                <a:cs typeface="JetBrains Mono" panose="02000009000000000000" pitchFamily="49" charset="0"/>
              </a:rPr>
              <a:t>receiveMessage</a:t>
            </a:r>
            <a:r>
              <a:rPr lang="en-US" sz="1000" dirty="0">
                <a:latin typeface="JetBrains Mono" panose="02000009000000000000" pitchFamily="49" charset="0"/>
                <a:ea typeface="JetBrains Mono" panose="02000009000000000000" pitchFamily="49" charset="0"/>
                <a:cs typeface="JetBrains Mono" panose="02000009000000000000" pitchFamily="49" charset="0"/>
              </a:rPr>
              <a:t>()</a:t>
            </a:r>
          </a:p>
          <a:p>
            <a:pPr defTabSz="274320"/>
            <a:r>
              <a:rPr lang="en-US" sz="1000" dirty="0">
                <a:latin typeface="JetBrains Mono" panose="02000009000000000000" pitchFamily="49" charset="0"/>
                <a:ea typeface="JetBrains Mono" panose="02000009000000000000" pitchFamily="49" charset="0"/>
                <a:cs typeface="JetBrains Mono" panose="02000009000000000000" pitchFamily="49" charset="0"/>
              </a:rPr>
              <a:t>	state = </a:t>
            </a:r>
            <a:r>
              <a:rPr lang="en-US" sz="1000" dirty="0" err="1">
                <a:latin typeface="JetBrains Mono" panose="02000009000000000000" pitchFamily="49" charset="0"/>
                <a:ea typeface="JetBrains Mono" panose="02000009000000000000" pitchFamily="49" charset="0"/>
                <a:cs typeface="JetBrains Mono" panose="02000009000000000000" pitchFamily="49" charset="0"/>
              </a:rPr>
              <a:t>canister.processMessage</a:t>
            </a:r>
            <a:r>
              <a:rPr lang="en-US" sz="1000" dirty="0">
                <a:latin typeface="JetBrains Mono" panose="02000009000000000000" pitchFamily="49" charset="0"/>
                <a:ea typeface="JetBrains Mono" panose="02000009000000000000" pitchFamily="49" charset="0"/>
                <a:cs typeface="JetBrains Mono" panose="02000009000000000000" pitchFamily="49" charset="0"/>
              </a:rPr>
              <a:t>(state, message)</a:t>
            </a:r>
          </a:p>
          <a:p>
            <a:pPr defTabSz="274320"/>
            <a:r>
              <a:rPr lang="en-US" sz="1000" dirty="0">
                <a:latin typeface="JetBrains Mono" panose="02000009000000000000" pitchFamily="49" charset="0"/>
                <a:ea typeface="JetBrains Mono" panose="02000009000000000000" pitchFamily="49" charset="0"/>
                <a:cs typeface="JetBrains Mono" panose="02000009000000000000" pitchFamily="49" charset="0"/>
              </a:rPr>
              <a:t>}</a:t>
            </a:r>
          </a:p>
        </p:txBody>
      </p:sp>
      <p:sp>
        <p:nvSpPr>
          <p:cNvPr id="17" name="Slide Number Placeholder 16">
            <a:extLst>
              <a:ext uri="{FF2B5EF4-FFF2-40B4-BE49-F238E27FC236}">
                <a16:creationId xmlns:a16="http://schemas.microsoft.com/office/drawing/2014/main" id="{D025F66F-FC0F-3577-ED25-B13902D32E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27</a:t>
            </a:fld>
            <a:endParaRPr lang="en-GB"/>
          </a:p>
        </p:txBody>
      </p:sp>
    </p:spTree>
    <p:extLst>
      <p:ext uri="{BB962C8B-B14F-4D97-AF65-F5344CB8AC3E}">
        <p14:creationId xmlns:p14="http://schemas.microsoft.com/office/powerpoint/2010/main" val="3311955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3">
          <a:extLst>
            <a:ext uri="{FF2B5EF4-FFF2-40B4-BE49-F238E27FC236}">
              <a16:creationId xmlns:a16="http://schemas.microsoft.com/office/drawing/2014/main" id="{991018E5-4752-2F85-0E3D-751A7F5E8BDD}"/>
            </a:ext>
          </a:extLst>
        </p:cNvPr>
        <p:cNvGrpSpPr/>
        <p:nvPr/>
      </p:nvGrpSpPr>
      <p:grpSpPr>
        <a:xfrm>
          <a:off x="0" y="0"/>
          <a:ext cx="0" cy="0"/>
          <a:chOff x="0" y="0"/>
          <a:chExt cx="0" cy="0"/>
        </a:xfrm>
      </p:grpSpPr>
      <p:sp>
        <p:nvSpPr>
          <p:cNvPr id="12" name="Rounded Rectangle 11">
            <a:extLst>
              <a:ext uri="{FF2B5EF4-FFF2-40B4-BE49-F238E27FC236}">
                <a16:creationId xmlns:a16="http://schemas.microsoft.com/office/drawing/2014/main" id="{300278FA-A827-6892-38B4-4CBE1E04BCD3}"/>
              </a:ext>
            </a:extLst>
          </p:cNvPr>
          <p:cNvSpPr/>
          <p:nvPr/>
        </p:nvSpPr>
        <p:spPr>
          <a:xfrm>
            <a:off x="1178588" y="1810165"/>
            <a:ext cx="4981990"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ounded Rectangle 21">
            <a:extLst>
              <a:ext uri="{FF2B5EF4-FFF2-40B4-BE49-F238E27FC236}">
                <a16:creationId xmlns:a16="http://schemas.microsoft.com/office/drawing/2014/main" id="{500EB165-8DBE-0146-D6FD-DC0B17B88BCC}"/>
              </a:ext>
            </a:extLst>
          </p:cNvPr>
          <p:cNvSpPr/>
          <p:nvPr/>
        </p:nvSpPr>
        <p:spPr>
          <a:xfrm>
            <a:off x="1178587" y="605315"/>
            <a:ext cx="6855513" cy="1072736"/>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4" name="Google Shape;204;p41" descr="header_0">
            <a:extLst>
              <a:ext uri="{FF2B5EF4-FFF2-40B4-BE49-F238E27FC236}">
                <a16:creationId xmlns:a16="http://schemas.microsoft.com/office/drawing/2014/main" id="{3D2506EA-60E4-DC0F-D24F-EDA71F72B760}"/>
              </a:ext>
            </a:extLst>
          </p:cNvPr>
          <p:cNvSpPr txBox="1">
            <a:spLocks noGrp="1"/>
          </p:cNvSpPr>
          <p:nvPr>
            <p:ph type="subTitle" idx="4294967295"/>
          </p:nvPr>
        </p:nvSpPr>
        <p:spPr>
          <a:xfrm>
            <a:off x="1178586" y="1012678"/>
            <a:ext cx="5377673" cy="369332"/>
          </a:xfrm>
          <a:prstGeom prst="rect">
            <a:avLst/>
          </a:prstGeom>
        </p:spPr>
        <p:txBody>
          <a:bodyPr spcFirstLastPara="1" wrap="square" lIns="0" tIns="0" rIns="0" bIns="0" anchor="t" anchorCtr="0">
            <a:spAutoFit/>
          </a:bodyPr>
          <a:lstStyle/>
          <a:p>
            <a:pPr marL="139700" lvl="0" indent="0" algn="l" rtl="0">
              <a:lnSpc>
                <a:spcPct val="100000"/>
              </a:lnSpc>
              <a:spcBef>
                <a:spcPts val="0"/>
              </a:spcBef>
              <a:spcAft>
                <a:spcPts val="0"/>
              </a:spcAft>
              <a:buSzPts val="1400"/>
              <a:buNone/>
            </a:pPr>
            <a:r>
              <a:rPr lang="en-US" b="1" noProof="0" dirty="0"/>
              <a:t>Boundary/gateway nodes receives message </a:t>
            </a:r>
            <a:r>
              <a:rPr lang="en-US" noProof="0" dirty="0"/>
              <a:t>(HTTP/Candid)</a:t>
            </a:r>
            <a:br>
              <a:rPr lang="en-US" noProof="0" dirty="0"/>
            </a:br>
            <a:r>
              <a:rPr lang="en-US" noProof="0" dirty="0"/>
              <a:t>and relays message to target subnet (Candid)</a:t>
            </a:r>
          </a:p>
        </p:txBody>
      </p:sp>
      <p:sp>
        <p:nvSpPr>
          <p:cNvPr id="3" name="Down Arrow 2">
            <a:extLst>
              <a:ext uri="{FF2B5EF4-FFF2-40B4-BE49-F238E27FC236}">
                <a16:creationId xmlns:a16="http://schemas.microsoft.com/office/drawing/2014/main" id="{BEC71D1E-A2B0-8C90-D88A-DE3B155EB7C5}"/>
              </a:ext>
            </a:extLst>
          </p:cNvPr>
          <p:cNvSpPr/>
          <p:nvPr/>
        </p:nvSpPr>
        <p:spPr>
          <a:xfrm>
            <a:off x="2416812" y="1566686"/>
            <a:ext cx="211015" cy="5546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7" name="Google Shape;204;p41" descr="header_0">
            <a:extLst>
              <a:ext uri="{FF2B5EF4-FFF2-40B4-BE49-F238E27FC236}">
                <a16:creationId xmlns:a16="http://schemas.microsoft.com/office/drawing/2014/main" id="{92933F0B-2CB9-6624-7585-E8F7F81719D5}"/>
              </a:ext>
            </a:extLst>
          </p:cNvPr>
          <p:cNvSpPr txBox="1">
            <a:spLocks/>
          </p:cNvSpPr>
          <p:nvPr/>
        </p:nvSpPr>
        <p:spPr>
          <a:xfrm>
            <a:off x="1178587"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#1</a:t>
            </a:r>
            <a:endParaRPr lang="en-US" u="sng" noProof="0" dirty="0"/>
          </a:p>
        </p:txBody>
      </p:sp>
      <p:sp>
        <p:nvSpPr>
          <p:cNvPr id="9" name="Down Arrow 8">
            <a:extLst>
              <a:ext uri="{FF2B5EF4-FFF2-40B4-BE49-F238E27FC236}">
                <a16:creationId xmlns:a16="http://schemas.microsoft.com/office/drawing/2014/main" id="{34E52BB4-4417-F7C7-7372-FB464F22AA8B}"/>
              </a:ext>
            </a:extLst>
          </p:cNvPr>
          <p:cNvSpPr/>
          <p:nvPr/>
        </p:nvSpPr>
        <p:spPr>
          <a:xfrm>
            <a:off x="2416813" y="2696543"/>
            <a:ext cx="211015" cy="32390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0" name="Google Shape;204;p41" descr="header_0">
            <a:extLst>
              <a:ext uri="{FF2B5EF4-FFF2-40B4-BE49-F238E27FC236}">
                <a16:creationId xmlns:a16="http://schemas.microsoft.com/office/drawing/2014/main" id="{A12F4F54-E5A7-9477-5AD4-5DC135EA7669}"/>
              </a:ext>
            </a:extLst>
          </p:cNvPr>
          <p:cNvSpPr txBox="1">
            <a:spLocks/>
          </p:cNvSpPr>
          <p:nvPr/>
        </p:nvSpPr>
        <p:spPr>
          <a:xfrm>
            <a:off x="1536672" y="3810790"/>
            <a:ext cx="4203830"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Canister execution</a:t>
            </a:r>
          </a:p>
        </p:txBody>
      </p:sp>
      <p:sp>
        <p:nvSpPr>
          <p:cNvPr id="11" name="Down Arrow 10">
            <a:extLst>
              <a:ext uri="{FF2B5EF4-FFF2-40B4-BE49-F238E27FC236}">
                <a16:creationId xmlns:a16="http://schemas.microsoft.com/office/drawing/2014/main" id="{56854300-6835-F3DD-9B09-A8321BA21466}"/>
              </a:ext>
            </a:extLst>
          </p:cNvPr>
          <p:cNvSpPr/>
          <p:nvPr/>
        </p:nvSpPr>
        <p:spPr>
          <a:xfrm>
            <a:off x="2416814" y="3386799"/>
            <a:ext cx="211015" cy="319277"/>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4" name="Google Shape;204;p41" descr="header_0">
            <a:extLst>
              <a:ext uri="{FF2B5EF4-FFF2-40B4-BE49-F238E27FC236}">
                <a16:creationId xmlns:a16="http://schemas.microsoft.com/office/drawing/2014/main" id="{AF67785A-5975-60ED-7D05-A724876D0022}"/>
              </a:ext>
            </a:extLst>
          </p:cNvPr>
          <p:cNvSpPr txBox="1">
            <a:spLocks/>
          </p:cNvSpPr>
          <p:nvPr/>
        </p:nvSpPr>
        <p:spPr>
          <a:xfrm>
            <a:off x="1178586" y="652362"/>
            <a:ext cx="2553312"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boundary/gateway nodes</a:t>
            </a:r>
            <a:endParaRPr lang="en-US" u="sng" noProof="0" dirty="0"/>
          </a:p>
        </p:txBody>
      </p:sp>
      <p:sp>
        <p:nvSpPr>
          <p:cNvPr id="56" name="Down Arrow 55">
            <a:extLst>
              <a:ext uri="{FF2B5EF4-FFF2-40B4-BE49-F238E27FC236}">
                <a16:creationId xmlns:a16="http://schemas.microsoft.com/office/drawing/2014/main" id="{E12767DA-891C-046D-FBFA-E75B06F9E317}"/>
              </a:ext>
            </a:extLst>
          </p:cNvPr>
          <p:cNvSpPr/>
          <p:nvPr/>
        </p:nvSpPr>
        <p:spPr>
          <a:xfrm flipV="1">
            <a:off x="4686360" y="3434316"/>
            <a:ext cx="211015" cy="262984"/>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57" name="Rounded Rectangle 56">
            <a:extLst>
              <a:ext uri="{FF2B5EF4-FFF2-40B4-BE49-F238E27FC236}">
                <a16:creationId xmlns:a16="http://schemas.microsoft.com/office/drawing/2014/main" id="{EA5043EF-91B8-7EBE-C1A3-181E704E7B01}"/>
              </a:ext>
            </a:extLst>
          </p:cNvPr>
          <p:cNvSpPr/>
          <p:nvPr/>
        </p:nvSpPr>
        <p:spPr>
          <a:xfrm>
            <a:off x="6513743" y="1804356"/>
            <a:ext cx="1520357"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8" name="Google Shape;204;p41" descr="header_0">
            <a:extLst>
              <a:ext uri="{FF2B5EF4-FFF2-40B4-BE49-F238E27FC236}">
                <a16:creationId xmlns:a16="http://schemas.microsoft.com/office/drawing/2014/main" id="{6A672BC3-D0F2-F9D9-EFB9-04CC18BAF998}"/>
              </a:ext>
            </a:extLst>
          </p:cNvPr>
          <p:cNvSpPr txBox="1">
            <a:spLocks/>
          </p:cNvSpPr>
          <p:nvPr/>
        </p:nvSpPr>
        <p:spPr>
          <a:xfrm>
            <a:off x="6457448"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#2</a:t>
            </a:r>
            <a:endParaRPr lang="en-US" u="sng" noProof="0" dirty="0"/>
          </a:p>
        </p:txBody>
      </p:sp>
      <p:sp>
        <p:nvSpPr>
          <p:cNvPr id="59" name="Down Arrow 58">
            <a:extLst>
              <a:ext uri="{FF2B5EF4-FFF2-40B4-BE49-F238E27FC236}">
                <a16:creationId xmlns:a16="http://schemas.microsoft.com/office/drawing/2014/main" id="{80D16987-A36B-48E4-DBC5-DE2CD23819CA}"/>
              </a:ext>
            </a:extLst>
          </p:cNvPr>
          <p:cNvSpPr/>
          <p:nvPr/>
        </p:nvSpPr>
        <p:spPr>
          <a:xfrm rot="16200000">
            <a:off x="6090252" y="2825943"/>
            <a:ext cx="211015" cy="74654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02" name="Google Shape;236;p44" descr="detail_1">
            <a:extLst>
              <a:ext uri="{FF2B5EF4-FFF2-40B4-BE49-F238E27FC236}">
                <a16:creationId xmlns:a16="http://schemas.microsoft.com/office/drawing/2014/main" id="{D88A60CB-30A6-D4E7-0753-2EEB4F955F29}"/>
              </a:ext>
            </a:extLst>
          </p:cNvPr>
          <p:cNvSpPr txBox="1">
            <a:spLocks/>
          </p:cNvSpPr>
          <p:nvPr/>
        </p:nvSpPr>
        <p:spPr>
          <a:xfrm>
            <a:off x="173142" y="4888489"/>
            <a:ext cx="6389978" cy="1592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/docs/current/references/http-gateway-protocol-spec</a:t>
            </a:r>
          </a:p>
        </p:txBody>
      </p:sp>
      <p:sp>
        <p:nvSpPr>
          <p:cNvPr id="8" name="Google Shape;204;p41" descr="header_0">
            <a:extLst>
              <a:ext uri="{FF2B5EF4-FFF2-40B4-BE49-F238E27FC236}">
                <a16:creationId xmlns:a16="http://schemas.microsoft.com/office/drawing/2014/main" id="{BA14FF1F-F6DA-E3E9-A88A-A8DF4E0DB079}"/>
              </a:ext>
            </a:extLst>
          </p:cNvPr>
          <p:cNvSpPr txBox="1">
            <a:spLocks/>
          </p:cNvSpPr>
          <p:nvPr/>
        </p:nvSpPr>
        <p:spPr>
          <a:xfrm>
            <a:off x="1535393" y="3097046"/>
            <a:ext cx="1897265"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p:txBody>
      </p:sp>
      <p:sp>
        <p:nvSpPr>
          <p:cNvPr id="5" name="Google Shape;204;p41" descr="header_0">
            <a:extLst>
              <a:ext uri="{FF2B5EF4-FFF2-40B4-BE49-F238E27FC236}">
                <a16:creationId xmlns:a16="http://schemas.microsoft.com/office/drawing/2014/main" id="{D6BE50BF-16C9-DB6A-0C35-D90101E8A0A8}"/>
              </a:ext>
            </a:extLst>
          </p:cNvPr>
          <p:cNvSpPr txBox="1">
            <a:spLocks/>
          </p:cNvSpPr>
          <p:nvPr/>
        </p:nvSpPr>
        <p:spPr>
          <a:xfrm>
            <a:off x="1535392" y="2198636"/>
            <a:ext cx="1894603"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05" name="Google Shape;204;p41" descr="header_0">
            <a:extLst>
              <a:ext uri="{FF2B5EF4-FFF2-40B4-BE49-F238E27FC236}">
                <a16:creationId xmlns:a16="http://schemas.microsoft.com/office/drawing/2014/main" id="{6928EBCD-5545-33BD-C648-AF6A6003F321}"/>
              </a:ext>
            </a:extLst>
          </p:cNvPr>
          <p:cNvSpPr txBox="1">
            <a:spLocks/>
          </p:cNvSpPr>
          <p:nvPr/>
        </p:nvSpPr>
        <p:spPr>
          <a:xfrm>
            <a:off x="3850954" y="3014552"/>
            <a:ext cx="1891327"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a:p>
            <a:pPr marL="0" indent="0" algn="ctr">
              <a:lnSpc>
                <a:spcPct val="100000"/>
              </a:lnSpc>
              <a:buSzPts val="1400"/>
              <a:buFont typeface="Syne"/>
              <a:buNone/>
            </a:pPr>
            <a:r>
              <a:rPr lang="en-US" noProof="0" dirty="0"/>
              <a:t>incl. state certification</a:t>
            </a:r>
          </a:p>
        </p:txBody>
      </p:sp>
      <p:sp>
        <p:nvSpPr>
          <p:cNvPr id="211" name="Down Arrow 210">
            <a:extLst>
              <a:ext uri="{FF2B5EF4-FFF2-40B4-BE49-F238E27FC236}">
                <a16:creationId xmlns:a16="http://schemas.microsoft.com/office/drawing/2014/main" id="{A3E4FD10-799A-AA92-A9BD-5FAAFA684CE2}"/>
              </a:ext>
            </a:extLst>
          </p:cNvPr>
          <p:cNvSpPr/>
          <p:nvPr/>
        </p:nvSpPr>
        <p:spPr>
          <a:xfrm flipV="1">
            <a:off x="4686360" y="1566685"/>
            <a:ext cx="211015" cy="13510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pic>
        <p:nvPicPr>
          <p:cNvPr id="16" name="Graphic 15" descr="Computer with solid fill">
            <a:extLst>
              <a:ext uri="{FF2B5EF4-FFF2-40B4-BE49-F238E27FC236}">
                <a16:creationId xmlns:a16="http://schemas.microsoft.com/office/drawing/2014/main" id="{F39D226E-00C8-806D-14C5-51287A5C9EE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288199" y="4130194"/>
            <a:ext cx="216574" cy="366089"/>
          </a:xfrm>
          <a:prstGeom prst="rect">
            <a:avLst/>
          </a:prstGeom>
        </p:spPr>
      </p:pic>
      <p:pic>
        <p:nvPicPr>
          <p:cNvPr id="17" name="Graphic 16" descr="Computer with solid fill">
            <a:extLst>
              <a:ext uri="{FF2B5EF4-FFF2-40B4-BE49-F238E27FC236}">
                <a16:creationId xmlns:a16="http://schemas.microsoft.com/office/drawing/2014/main" id="{7A2A98A8-EBEF-B1F0-B6BB-16E562BC086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29877" y="4130193"/>
            <a:ext cx="216574" cy="366089"/>
          </a:xfrm>
          <a:prstGeom prst="rect">
            <a:avLst/>
          </a:prstGeom>
        </p:spPr>
      </p:pic>
      <p:pic>
        <p:nvPicPr>
          <p:cNvPr id="18" name="Graphic 17" descr="Computer with solid fill">
            <a:extLst>
              <a:ext uri="{FF2B5EF4-FFF2-40B4-BE49-F238E27FC236}">
                <a16:creationId xmlns:a16="http://schemas.microsoft.com/office/drawing/2014/main" id="{6A3F3A83-B758-9D1C-608F-6610636B66D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71555" y="4130193"/>
            <a:ext cx="216574" cy="366089"/>
          </a:xfrm>
          <a:prstGeom prst="rect">
            <a:avLst/>
          </a:prstGeom>
        </p:spPr>
      </p:pic>
      <p:sp>
        <p:nvSpPr>
          <p:cNvPr id="2" name="Slide Number Placeholder 1">
            <a:extLst>
              <a:ext uri="{FF2B5EF4-FFF2-40B4-BE49-F238E27FC236}">
                <a16:creationId xmlns:a16="http://schemas.microsoft.com/office/drawing/2014/main" id="{FF31D210-1458-D817-D5A2-79F2404E315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28</a:t>
            </a:fld>
            <a:endParaRPr lang="en-GB"/>
          </a:p>
        </p:txBody>
      </p:sp>
    </p:spTree>
    <p:extLst>
      <p:ext uri="{BB962C8B-B14F-4D97-AF65-F5344CB8AC3E}">
        <p14:creationId xmlns:p14="http://schemas.microsoft.com/office/powerpoint/2010/main" val="3452311517"/>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4764BE36-5056-AA0F-D7D9-2B257CACB287}"/>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4E2453D-CB13-1ABC-17B4-2426C7FE4742}"/>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14559711-5239-1977-E951-1C0E82549D35}"/>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10021391-E831-1E53-7BE9-7E2528D03F3E}"/>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FB643299-35C9-DC5F-1FB5-93F227F21BFF}"/>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EE34E486-339D-23C9-FE12-BB2055412D3C}"/>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15" name="Rectangle 14">
            <a:extLst>
              <a:ext uri="{FF2B5EF4-FFF2-40B4-BE49-F238E27FC236}">
                <a16:creationId xmlns:a16="http://schemas.microsoft.com/office/drawing/2014/main" id="{A55C3047-8A6F-6E25-2793-0B23A30D7EB4}"/>
              </a:ext>
            </a:extLst>
          </p:cNvPr>
          <p:cNvSpPr/>
          <p:nvPr/>
        </p:nvSpPr>
        <p:spPr>
          <a:xfrm>
            <a:off x="4099508" y="2743481"/>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16" name="Rectangle 15">
            <a:extLst>
              <a:ext uri="{FF2B5EF4-FFF2-40B4-BE49-F238E27FC236}">
                <a16:creationId xmlns:a16="http://schemas.microsoft.com/office/drawing/2014/main" id="{E1AF96C6-047A-81D8-31D2-91CE7A49CC01}"/>
              </a:ext>
            </a:extLst>
          </p:cNvPr>
          <p:cNvSpPr/>
          <p:nvPr/>
        </p:nvSpPr>
        <p:spPr>
          <a:xfrm>
            <a:off x="4740730" y="1938944"/>
            <a:ext cx="356644" cy="356645"/>
          </a:xfrm>
          <a:prstGeom prst="rect">
            <a:avLst/>
          </a:prstGeom>
          <a:blipFill>
            <a:blip r:embed="rId3"/>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7" name="Elbow Connector 16">
            <a:extLst>
              <a:ext uri="{FF2B5EF4-FFF2-40B4-BE49-F238E27FC236}">
                <a16:creationId xmlns:a16="http://schemas.microsoft.com/office/drawing/2014/main" id="{05DAFBE4-590A-B6FB-1498-EE82FCE26D87}"/>
              </a:ext>
            </a:extLst>
          </p:cNvPr>
          <p:cNvCxnSpPr>
            <a:cxnSpLocks/>
            <a:endCxn id="15" idx="3"/>
          </p:cNvCxnSpPr>
          <p:nvPr/>
        </p:nvCxnSpPr>
        <p:spPr>
          <a:xfrm rot="10800000" flipV="1">
            <a:off x="4456152" y="2920461"/>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576FF3E4-13CC-B4F5-38A1-A1B598130797}"/>
              </a:ext>
            </a:extLst>
          </p:cNvPr>
          <p:cNvSpPr/>
          <p:nvPr/>
        </p:nvSpPr>
        <p:spPr>
          <a:xfrm>
            <a:off x="3468103" y="2341882"/>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20" name="Rectangle 19">
            <a:extLst>
              <a:ext uri="{FF2B5EF4-FFF2-40B4-BE49-F238E27FC236}">
                <a16:creationId xmlns:a16="http://schemas.microsoft.com/office/drawing/2014/main" id="{AAFEA6BF-A249-31AD-79A7-A25689FE1566}"/>
              </a:ext>
            </a:extLst>
          </p:cNvPr>
          <p:cNvSpPr/>
          <p:nvPr/>
        </p:nvSpPr>
        <p:spPr>
          <a:xfrm>
            <a:off x="4736007" y="2737417"/>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1" name="Elbow Connector 20">
            <a:extLst>
              <a:ext uri="{FF2B5EF4-FFF2-40B4-BE49-F238E27FC236}">
                <a16:creationId xmlns:a16="http://schemas.microsoft.com/office/drawing/2014/main" id="{280B03F4-BC6B-9B12-FA42-6FB86654DDEB}"/>
              </a:ext>
            </a:extLst>
          </p:cNvPr>
          <p:cNvCxnSpPr>
            <a:cxnSpLocks/>
          </p:cNvCxnSpPr>
          <p:nvPr/>
        </p:nvCxnSpPr>
        <p:spPr>
          <a:xfrm rot="10800000" flipV="1">
            <a:off x="4454955" y="211726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2CF53AB4-4D1E-7C51-48B0-7DF5436C7707}"/>
              </a:ext>
            </a:extLst>
          </p:cNvPr>
          <p:cNvSpPr/>
          <p:nvPr/>
        </p:nvSpPr>
        <p:spPr>
          <a:xfrm>
            <a:off x="4100157" y="1938945"/>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23" name="Rectangle 22">
            <a:extLst>
              <a:ext uri="{FF2B5EF4-FFF2-40B4-BE49-F238E27FC236}">
                <a16:creationId xmlns:a16="http://schemas.microsoft.com/office/drawing/2014/main" id="{6821EFBC-748D-B7BE-D873-C8DD6890283C}"/>
              </a:ext>
            </a:extLst>
          </p:cNvPr>
          <p:cNvSpPr/>
          <p:nvPr/>
        </p:nvSpPr>
        <p:spPr>
          <a:xfrm>
            <a:off x="5381952" y="274348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Rectangle 23">
            <a:extLst>
              <a:ext uri="{FF2B5EF4-FFF2-40B4-BE49-F238E27FC236}">
                <a16:creationId xmlns:a16="http://schemas.microsoft.com/office/drawing/2014/main" id="{C65D13F0-61E8-0BA3-A8C1-5F334539076F}"/>
              </a:ext>
            </a:extLst>
          </p:cNvPr>
          <p:cNvSpPr/>
          <p:nvPr/>
        </p:nvSpPr>
        <p:spPr>
          <a:xfrm>
            <a:off x="5381952" y="325299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Rectangle 24">
            <a:extLst>
              <a:ext uri="{FF2B5EF4-FFF2-40B4-BE49-F238E27FC236}">
                <a16:creationId xmlns:a16="http://schemas.microsoft.com/office/drawing/2014/main" id="{5EC41420-0CA7-8ED9-D118-805CADEBAC9F}"/>
              </a:ext>
            </a:extLst>
          </p:cNvPr>
          <p:cNvSpPr/>
          <p:nvPr/>
        </p:nvSpPr>
        <p:spPr>
          <a:xfrm>
            <a:off x="6027899" y="325349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6" name="Elbow Connector 25">
            <a:extLst>
              <a:ext uri="{FF2B5EF4-FFF2-40B4-BE49-F238E27FC236}">
                <a16:creationId xmlns:a16="http://schemas.microsoft.com/office/drawing/2014/main" id="{98A0E8AB-D0BB-CFC8-BECF-693D2FCCD9FC}"/>
              </a:ext>
            </a:extLst>
          </p:cNvPr>
          <p:cNvCxnSpPr>
            <a:cxnSpLocks/>
          </p:cNvCxnSpPr>
          <p:nvPr/>
        </p:nvCxnSpPr>
        <p:spPr>
          <a:xfrm rot="10800000" flipV="1">
            <a:off x="5102097" y="2918337"/>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a:extLst>
              <a:ext uri="{FF2B5EF4-FFF2-40B4-BE49-F238E27FC236}">
                <a16:creationId xmlns:a16="http://schemas.microsoft.com/office/drawing/2014/main" id="{348E3423-0F6D-AA03-BE89-407B3E39DFC7}"/>
              </a:ext>
            </a:extLst>
          </p:cNvPr>
          <p:cNvCxnSpPr>
            <a:cxnSpLocks/>
            <a:stCxn id="24" idx="1"/>
            <a:endCxn id="20" idx="3"/>
          </p:cNvCxnSpPr>
          <p:nvPr/>
        </p:nvCxnSpPr>
        <p:spPr>
          <a:xfrm rot="10800000">
            <a:off x="5102098" y="2920461"/>
            <a:ext cx="279855" cy="51557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id="{9117CE3F-DEC5-7223-C452-6C74E6A4686C}"/>
              </a:ext>
            </a:extLst>
          </p:cNvPr>
          <p:cNvCxnSpPr>
            <a:cxnSpLocks/>
          </p:cNvCxnSpPr>
          <p:nvPr/>
        </p:nvCxnSpPr>
        <p:spPr>
          <a:xfrm rot="10800000" flipV="1">
            <a:off x="5746847" y="343816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42">
            <a:extLst>
              <a:ext uri="{FF2B5EF4-FFF2-40B4-BE49-F238E27FC236}">
                <a16:creationId xmlns:a16="http://schemas.microsoft.com/office/drawing/2014/main" id="{B603D968-C403-58D6-7691-7D2C40015106}"/>
              </a:ext>
            </a:extLst>
          </p:cNvPr>
          <p:cNvCxnSpPr>
            <a:stCxn id="22" idx="1"/>
            <a:endCxn id="18" idx="3"/>
          </p:cNvCxnSpPr>
          <p:nvPr/>
        </p:nvCxnSpPr>
        <p:spPr>
          <a:xfrm rot="10800000" flipV="1">
            <a:off x="3824747" y="2117267"/>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44" name="Elbow Connector 43">
            <a:extLst>
              <a:ext uri="{FF2B5EF4-FFF2-40B4-BE49-F238E27FC236}">
                <a16:creationId xmlns:a16="http://schemas.microsoft.com/office/drawing/2014/main" id="{AE5728A7-0CFF-5C60-145C-96982FA36FD1}"/>
              </a:ext>
            </a:extLst>
          </p:cNvPr>
          <p:cNvCxnSpPr>
            <a:cxnSpLocks/>
            <a:stCxn id="15" idx="1"/>
            <a:endCxn id="18" idx="3"/>
          </p:cNvCxnSpPr>
          <p:nvPr/>
        </p:nvCxnSpPr>
        <p:spPr>
          <a:xfrm rot="10800000">
            <a:off x="3824748" y="2520206"/>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47" name="Rectangle 46">
            <a:extLst>
              <a:ext uri="{FF2B5EF4-FFF2-40B4-BE49-F238E27FC236}">
                <a16:creationId xmlns:a16="http://schemas.microsoft.com/office/drawing/2014/main" id="{CD86818D-9A2F-FC5B-49D1-CAF8D5083685}"/>
              </a:ext>
            </a:extLst>
          </p:cNvPr>
          <p:cNvSpPr/>
          <p:nvPr/>
        </p:nvSpPr>
        <p:spPr>
          <a:xfrm>
            <a:off x="2799570" y="233649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48" name="Elbow Connector 47">
            <a:extLst>
              <a:ext uri="{FF2B5EF4-FFF2-40B4-BE49-F238E27FC236}">
                <a16:creationId xmlns:a16="http://schemas.microsoft.com/office/drawing/2014/main" id="{CD71DE21-4D37-60B1-9FA4-64B89CFA2ECA}"/>
              </a:ext>
            </a:extLst>
          </p:cNvPr>
          <p:cNvCxnSpPr>
            <a:cxnSpLocks/>
          </p:cNvCxnSpPr>
          <p:nvPr/>
        </p:nvCxnSpPr>
        <p:spPr>
          <a:xfrm rot="10800000" flipV="1">
            <a:off x="3186403" y="2519535"/>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4" name="Google Shape;236;p44" descr="detail_1">
            <a:extLst>
              <a:ext uri="{FF2B5EF4-FFF2-40B4-BE49-F238E27FC236}">
                <a16:creationId xmlns:a16="http://schemas.microsoft.com/office/drawing/2014/main" id="{665E3376-3FBD-55FB-57BB-D7235D8F9CAE}"/>
              </a:ext>
            </a:extLst>
          </p:cNvPr>
          <p:cNvSpPr txBox="1">
            <a:spLocks/>
          </p:cNvSpPr>
          <p:nvPr/>
        </p:nvSpPr>
        <p:spPr>
          <a:xfrm>
            <a:off x="131939" y="4708729"/>
            <a:ext cx="6389978" cy="31854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eprint.iacr.org</a:t>
            </a:r>
            <a:r>
              <a:rPr lang="en-US" sz="900" noProof="0" dirty="0"/>
              <a:t>/2021/632.pdf</a:t>
            </a:r>
            <a:br>
              <a:rPr lang="en-US" sz="900" noProof="0" dirty="0"/>
            </a:br>
            <a:r>
              <a:rPr lang="en-US" sz="900" noProof="0" dirty="0"/>
              <a:t>https://</a:t>
            </a:r>
            <a:r>
              <a:rPr lang="en-US" sz="900" noProof="0" dirty="0" err="1"/>
              <a:t>internetcomputer.org</a:t>
            </a:r>
            <a:r>
              <a:rPr lang="en-US" sz="900" noProof="0" dirty="0"/>
              <a:t>/how-it-works/consensus/#consensus</a:t>
            </a:r>
          </a:p>
        </p:txBody>
      </p:sp>
      <p:sp>
        <p:nvSpPr>
          <p:cNvPr id="2" name="Oval 1">
            <a:extLst>
              <a:ext uri="{FF2B5EF4-FFF2-40B4-BE49-F238E27FC236}">
                <a16:creationId xmlns:a16="http://schemas.microsoft.com/office/drawing/2014/main" id="{4D6FE75F-3603-14EE-C8AD-21B81C0EF549}"/>
              </a:ext>
            </a:extLst>
          </p:cNvPr>
          <p:cNvSpPr/>
          <p:nvPr/>
        </p:nvSpPr>
        <p:spPr>
          <a:xfrm>
            <a:off x="2661996" y="2200729"/>
            <a:ext cx="637612" cy="63761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Google Shape;172;p38" descr="detail_0">
            <a:extLst>
              <a:ext uri="{FF2B5EF4-FFF2-40B4-BE49-F238E27FC236}">
                <a16:creationId xmlns:a16="http://schemas.microsoft.com/office/drawing/2014/main" id="{1F4EED2C-6140-B0EB-0153-0154E5D10769}"/>
              </a:ext>
            </a:extLst>
          </p:cNvPr>
          <p:cNvSpPr txBox="1">
            <a:spLocks/>
          </p:cNvSpPr>
          <p:nvPr/>
        </p:nvSpPr>
        <p:spPr>
          <a:xfrm>
            <a:off x="1129125" y="2330185"/>
            <a:ext cx="1328891" cy="4955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Root/genesis block</a:t>
            </a:r>
          </a:p>
        </p:txBody>
      </p:sp>
      <p:sp>
        <p:nvSpPr>
          <p:cNvPr id="5" name="Slide Number Placeholder 4">
            <a:extLst>
              <a:ext uri="{FF2B5EF4-FFF2-40B4-BE49-F238E27FC236}">
                <a16:creationId xmlns:a16="http://schemas.microsoft.com/office/drawing/2014/main" id="{240CF2A4-9978-5493-F132-969BFF85E58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29</a:t>
            </a:fld>
            <a:endParaRPr lang="en-GB"/>
          </a:p>
        </p:txBody>
      </p:sp>
    </p:spTree>
    <p:extLst>
      <p:ext uri="{BB962C8B-B14F-4D97-AF65-F5344CB8AC3E}">
        <p14:creationId xmlns:p14="http://schemas.microsoft.com/office/powerpoint/2010/main" val="73858560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6"/>
        <p:cNvGrpSpPr/>
        <p:nvPr/>
      </p:nvGrpSpPr>
      <p:grpSpPr>
        <a:xfrm>
          <a:off x="0" y="0"/>
          <a:ext cx="0" cy="0"/>
          <a:chOff x="0" y="0"/>
          <a:chExt cx="0" cy="0"/>
        </a:xfrm>
      </p:grpSpPr>
      <p:sp>
        <p:nvSpPr>
          <p:cNvPr id="167" name="Google Shape;167;p37" descr="presentation_title"/>
          <p:cNvSpPr txBox="1">
            <a:spLocks noGrp="1"/>
          </p:cNvSpPr>
          <p:nvPr>
            <p:ph type="ctrTitle"/>
          </p:nvPr>
        </p:nvSpPr>
        <p:spPr>
          <a:xfrm>
            <a:off x="1059300" y="985850"/>
            <a:ext cx="4522800"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Introduction to the Internet Computer</a:t>
            </a:r>
          </a:p>
        </p:txBody>
      </p:sp>
      <p:sp>
        <p:nvSpPr>
          <p:cNvPr id="2" name="Slide Number Placeholder 1">
            <a:extLst>
              <a:ext uri="{FF2B5EF4-FFF2-40B4-BE49-F238E27FC236}">
                <a16:creationId xmlns:a16="http://schemas.microsoft.com/office/drawing/2014/main" id="{BBB1236A-706A-E5BF-3C46-6CB47887C0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a:t>
            </a:fld>
            <a:endParaRPr lang="en-GB"/>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06FFA18E-098B-1190-2D85-9E5C67B41E96}"/>
            </a:ext>
          </a:extLst>
        </p:cNvPr>
        <p:cNvGrpSpPr/>
        <p:nvPr/>
      </p:nvGrpSpPr>
      <p:grpSpPr>
        <a:xfrm>
          <a:off x="0" y="0"/>
          <a:ext cx="0" cy="0"/>
          <a:chOff x="0" y="0"/>
          <a:chExt cx="0" cy="0"/>
        </a:xfrm>
      </p:grpSpPr>
      <p:cxnSp>
        <p:nvCxnSpPr>
          <p:cNvPr id="50" name="Straight Connector 49">
            <a:extLst>
              <a:ext uri="{FF2B5EF4-FFF2-40B4-BE49-F238E27FC236}">
                <a16:creationId xmlns:a16="http://schemas.microsoft.com/office/drawing/2014/main" id="{3CD7B414-ED82-1A1F-890E-5CA64A584682}"/>
              </a:ext>
            </a:extLst>
          </p:cNvPr>
          <p:cNvCxnSpPr>
            <a:cxnSpLocks/>
          </p:cNvCxnSpPr>
          <p:nvPr/>
        </p:nvCxnSpPr>
        <p:spPr>
          <a:xfrm>
            <a:off x="3355943" y="1435946"/>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sp>
        <p:nvSpPr>
          <p:cNvPr id="225" name="Google Shape;225;p43" descr="title">
            <a:extLst>
              <a:ext uri="{FF2B5EF4-FFF2-40B4-BE49-F238E27FC236}">
                <a16:creationId xmlns:a16="http://schemas.microsoft.com/office/drawing/2014/main" id="{2118C9B8-FDCB-C124-CCFF-03EB5EC22B71}"/>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F13F7827-EA84-6E27-BBAD-840C67EA279D}"/>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9C0901E1-5352-5EC7-E6C5-E51A03B938D8}"/>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CF7F11E9-98CA-E934-DFC9-3C615A20E1A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2A6DE712-3E3A-793F-4D4A-6A13E11036C7}"/>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15" name="Rectangle 14">
            <a:extLst>
              <a:ext uri="{FF2B5EF4-FFF2-40B4-BE49-F238E27FC236}">
                <a16:creationId xmlns:a16="http://schemas.microsoft.com/office/drawing/2014/main" id="{0B48668D-0938-EECE-D2B1-B507D31A2EA0}"/>
              </a:ext>
            </a:extLst>
          </p:cNvPr>
          <p:cNvSpPr/>
          <p:nvPr/>
        </p:nvSpPr>
        <p:spPr>
          <a:xfrm>
            <a:off x="4099508" y="2743481"/>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16" name="Rectangle 15">
            <a:extLst>
              <a:ext uri="{FF2B5EF4-FFF2-40B4-BE49-F238E27FC236}">
                <a16:creationId xmlns:a16="http://schemas.microsoft.com/office/drawing/2014/main" id="{9F35B4A6-9C72-D9C9-F80E-975EB30ABE5E}"/>
              </a:ext>
            </a:extLst>
          </p:cNvPr>
          <p:cNvSpPr/>
          <p:nvPr/>
        </p:nvSpPr>
        <p:spPr>
          <a:xfrm>
            <a:off x="4740730" y="1938944"/>
            <a:ext cx="356644" cy="356645"/>
          </a:xfrm>
          <a:prstGeom prst="rect">
            <a:avLst/>
          </a:prstGeom>
          <a:blipFill>
            <a:blip r:embed="rId3"/>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7" name="Elbow Connector 16">
            <a:extLst>
              <a:ext uri="{FF2B5EF4-FFF2-40B4-BE49-F238E27FC236}">
                <a16:creationId xmlns:a16="http://schemas.microsoft.com/office/drawing/2014/main" id="{8CA5B212-3404-69D0-58E5-4DE03F91F135}"/>
              </a:ext>
            </a:extLst>
          </p:cNvPr>
          <p:cNvCxnSpPr>
            <a:cxnSpLocks/>
            <a:endCxn id="15" idx="3"/>
          </p:cNvCxnSpPr>
          <p:nvPr/>
        </p:nvCxnSpPr>
        <p:spPr>
          <a:xfrm rot="10800000" flipV="1">
            <a:off x="4456152" y="2920461"/>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E5726578-7A10-E4B3-F03D-30736261A667}"/>
              </a:ext>
            </a:extLst>
          </p:cNvPr>
          <p:cNvSpPr/>
          <p:nvPr/>
        </p:nvSpPr>
        <p:spPr>
          <a:xfrm>
            <a:off x="3468103" y="2341882"/>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20" name="Rectangle 19">
            <a:extLst>
              <a:ext uri="{FF2B5EF4-FFF2-40B4-BE49-F238E27FC236}">
                <a16:creationId xmlns:a16="http://schemas.microsoft.com/office/drawing/2014/main" id="{20EDDB91-614C-5B65-088C-7CEEE08FA50A}"/>
              </a:ext>
            </a:extLst>
          </p:cNvPr>
          <p:cNvSpPr/>
          <p:nvPr/>
        </p:nvSpPr>
        <p:spPr>
          <a:xfrm>
            <a:off x="4736007" y="2737417"/>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1" name="Elbow Connector 20">
            <a:extLst>
              <a:ext uri="{FF2B5EF4-FFF2-40B4-BE49-F238E27FC236}">
                <a16:creationId xmlns:a16="http://schemas.microsoft.com/office/drawing/2014/main" id="{D0D3E7B5-A936-D539-45DE-315485307A3D}"/>
              </a:ext>
            </a:extLst>
          </p:cNvPr>
          <p:cNvCxnSpPr>
            <a:cxnSpLocks/>
          </p:cNvCxnSpPr>
          <p:nvPr/>
        </p:nvCxnSpPr>
        <p:spPr>
          <a:xfrm rot="10800000" flipV="1">
            <a:off x="4454955" y="211726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23051805-9B74-F3CA-AB72-9264F164FEB6}"/>
              </a:ext>
            </a:extLst>
          </p:cNvPr>
          <p:cNvSpPr/>
          <p:nvPr/>
        </p:nvSpPr>
        <p:spPr>
          <a:xfrm>
            <a:off x="4100157" y="1938945"/>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23" name="Rectangle 22">
            <a:extLst>
              <a:ext uri="{FF2B5EF4-FFF2-40B4-BE49-F238E27FC236}">
                <a16:creationId xmlns:a16="http://schemas.microsoft.com/office/drawing/2014/main" id="{B2476617-CF90-D323-3DDE-E0DEE777E339}"/>
              </a:ext>
            </a:extLst>
          </p:cNvPr>
          <p:cNvSpPr/>
          <p:nvPr/>
        </p:nvSpPr>
        <p:spPr>
          <a:xfrm>
            <a:off x="5381952" y="274348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Rectangle 23">
            <a:extLst>
              <a:ext uri="{FF2B5EF4-FFF2-40B4-BE49-F238E27FC236}">
                <a16:creationId xmlns:a16="http://schemas.microsoft.com/office/drawing/2014/main" id="{8D6D31AA-3900-1888-4064-0BE202784981}"/>
              </a:ext>
            </a:extLst>
          </p:cNvPr>
          <p:cNvSpPr/>
          <p:nvPr/>
        </p:nvSpPr>
        <p:spPr>
          <a:xfrm>
            <a:off x="5381952" y="325299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Rectangle 24">
            <a:extLst>
              <a:ext uri="{FF2B5EF4-FFF2-40B4-BE49-F238E27FC236}">
                <a16:creationId xmlns:a16="http://schemas.microsoft.com/office/drawing/2014/main" id="{10C53E08-F192-3DA3-F1B8-4AA6EED61449}"/>
              </a:ext>
            </a:extLst>
          </p:cNvPr>
          <p:cNvSpPr/>
          <p:nvPr/>
        </p:nvSpPr>
        <p:spPr>
          <a:xfrm>
            <a:off x="6027899" y="325349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6" name="Elbow Connector 25">
            <a:extLst>
              <a:ext uri="{FF2B5EF4-FFF2-40B4-BE49-F238E27FC236}">
                <a16:creationId xmlns:a16="http://schemas.microsoft.com/office/drawing/2014/main" id="{F0D3A6EA-7B17-4E30-D59C-E1F77984E1F0}"/>
              </a:ext>
            </a:extLst>
          </p:cNvPr>
          <p:cNvCxnSpPr>
            <a:cxnSpLocks/>
          </p:cNvCxnSpPr>
          <p:nvPr/>
        </p:nvCxnSpPr>
        <p:spPr>
          <a:xfrm rot="10800000" flipV="1">
            <a:off x="5102097" y="2918337"/>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a:extLst>
              <a:ext uri="{FF2B5EF4-FFF2-40B4-BE49-F238E27FC236}">
                <a16:creationId xmlns:a16="http://schemas.microsoft.com/office/drawing/2014/main" id="{41FDA5EA-D4BD-E7DB-954F-9B6C3E20DA8C}"/>
              </a:ext>
            </a:extLst>
          </p:cNvPr>
          <p:cNvCxnSpPr>
            <a:cxnSpLocks/>
            <a:stCxn id="24" idx="1"/>
            <a:endCxn id="20" idx="3"/>
          </p:cNvCxnSpPr>
          <p:nvPr/>
        </p:nvCxnSpPr>
        <p:spPr>
          <a:xfrm rot="10800000">
            <a:off x="5102098" y="2920461"/>
            <a:ext cx="279855" cy="51557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id="{C01024D3-A4D0-64AD-8B69-3B619C8DF1A8}"/>
              </a:ext>
            </a:extLst>
          </p:cNvPr>
          <p:cNvCxnSpPr>
            <a:cxnSpLocks/>
          </p:cNvCxnSpPr>
          <p:nvPr/>
        </p:nvCxnSpPr>
        <p:spPr>
          <a:xfrm rot="10800000" flipV="1">
            <a:off x="5746847" y="343816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42">
            <a:extLst>
              <a:ext uri="{FF2B5EF4-FFF2-40B4-BE49-F238E27FC236}">
                <a16:creationId xmlns:a16="http://schemas.microsoft.com/office/drawing/2014/main" id="{27327EBE-D443-4DF4-6317-AEC09D3D060E}"/>
              </a:ext>
            </a:extLst>
          </p:cNvPr>
          <p:cNvCxnSpPr>
            <a:stCxn id="22" idx="1"/>
            <a:endCxn id="18" idx="3"/>
          </p:cNvCxnSpPr>
          <p:nvPr/>
        </p:nvCxnSpPr>
        <p:spPr>
          <a:xfrm rot="10800000" flipV="1">
            <a:off x="3824747" y="2117267"/>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44" name="Elbow Connector 43">
            <a:extLst>
              <a:ext uri="{FF2B5EF4-FFF2-40B4-BE49-F238E27FC236}">
                <a16:creationId xmlns:a16="http://schemas.microsoft.com/office/drawing/2014/main" id="{614AFF66-3209-41FC-CC15-6612537957FB}"/>
              </a:ext>
            </a:extLst>
          </p:cNvPr>
          <p:cNvCxnSpPr>
            <a:cxnSpLocks/>
            <a:stCxn id="15" idx="1"/>
            <a:endCxn id="18" idx="3"/>
          </p:cNvCxnSpPr>
          <p:nvPr/>
        </p:nvCxnSpPr>
        <p:spPr>
          <a:xfrm rot="10800000">
            <a:off x="3824748" y="2520206"/>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47" name="Rectangle 46">
            <a:extLst>
              <a:ext uri="{FF2B5EF4-FFF2-40B4-BE49-F238E27FC236}">
                <a16:creationId xmlns:a16="http://schemas.microsoft.com/office/drawing/2014/main" id="{34A9E279-B757-7D70-A891-DF5BDC6FD453}"/>
              </a:ext>
            </a:extLst>
          </p:cNvPr>
          <p:cNvSpPr/>
          <p:nvPr/>
        </p:nvSpPr>
        <p:spPr>
          <a:xfrm>
            <a:off x="2799570" y="2336491"/>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48" name="Elbow Connector 47">
            <a:extLst>
              <a:ext uri="{FF2B5EF4-FFF2-40B4-BE49-F238E27FC236}">
                <a16:creationId xmlns:a16="http://schemas.microsoft.com/office/drawing/2014/main" id="{E6D9AD51-DBC4-01AA-2E35-8603530F6FBA}"/>
              </a:ext>
            </a:extLst>
          </p:cNvPr>
          <p:cNvCxnSpPr>
            <a:cxnSpLocks/>
          </p:cNvCxnSpPr>
          <p:nvPr/>
        </p:nvCxnSpPr>
        <p:spPr>
          <a:xfrm rot="10800000" flipV="1">
            <a:off x="3186403" y="2519535"/>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783D7AB-44F7-A6A4-63F2-96C4FD0B66A7}"/>
              </a:ext>
            </a:extLst>
          </p:cNvPr>
          <p:cNvCxnSpPr>
            <a:cxnSpLocks/>
          </p:cNvCxnSpPr>
          <p:nvPr/>
        </p:nvCxnSpPr>
        <p:spPr>
          <a:xfrm>
            <a:off x="3993292" y="1435946"/>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BBF46B0A-3A46-01C5-6991-C3CA59612BDF}"/>
              </a:ext>
            </a:extLst>
          </p:cNvPr>
          <p:cNvCxnSpPr>
            <a:cxnSpLocks/>
          </p:cNvCxnSpPr>
          <p:nvPr/>
        </p:nvCxnSpPr>
        <p:spPr>
          <a:xfrm>
            <a:off x="4630641" y="1435946"/>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149944C1-8474-1431-2AEC-6E0FC24F4C86}"/>
              </a:ext>
            </a:extLst>
          </p:cNvPr>
          <p:cNvCxnSpPr>
            <a:cxnSpLocks/>
          </p:cNvCxnSpPr>
          <p:nvPr/>
        </p:nvCxnSpPr>
        <p:spPr>
          <a:xfrm>
            <a:off x="5267990" y="1435946"/>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EE790728-6EDA-B1DC-6DF3-F84AF0EC421B}"/>
              </a:ext>
            </a:extLst>
          </p:cNvPr>
          <p:cNvCxnSpPr>
            <a:cxnSpLocks/>
          </p:cNvCxnSpPr>
          <p:nvPr/>
        </p:nvCxnSpPr>
        <p:spPr>
          <a:xfrm>
            <a:off x="5905340" y="1435946"/>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sp>
        <p:nvSpPr>
          <p:cNvPr id="204" name="Google Shape;172;p38" descr="detail_0">
            <a:extLst>
              <a:ext uri="{FF2B5EF4-FFF2-40B4-BE49-F238E27FC236}">
                <a16:creationId xmlns:a16="http://schemas.microsoft.com/office/drawing/2014/main" id="{72F8BCE7-BE79-5E4B-2B45-26DD30360F55}"/>
              </a:ext>
            </a:extLst>
          </p:cNvPr>
          <p:cNvSpPr txBox="1">
            <a:spLocks/>
          </p:cNvSpPr>
          <p:nvPr/>
        </p:nvSpPr>
        <p:spPr>
          <a:xfrm>
            <a:off x="3483863"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#1</a:t>
            </a:r>
          </a:p>
        </p:txBody>
      </p:sp>
      <p:sp>
        <p:nvSpPr>
          <p:cNvPr id="205" name="Google Shape;172;p38" descr="detail_0">
            <a:extLst>
              <a:ext uri="{FF2B5EF4-FFF2-40B4-BE49-F238E27FC236}">
                <a16:creationId xmlns:a16="http://schemas.microsoft.com/office/drawing/2014/main" id="{0974A6B3-3E21-0520-2399-D9FA46BAA663}"/>
              </a:ext>
            </a:extLst>
          </p:cNvPr>
          <p:cNvSpPr txBox="1">
            <a:spLocks/>
          </p:cNvSpPr>
          <p:nvPr/>
        </p:nvSpPr>
        <p:spPr>
          <a:xfrm>
            <a:off x="4131157"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#2</a:t>
            </a:r>
          </a:p>
        </p:txBody>
      </p:sp>
      <p:sp>
        <p:nvSpPr>
          <p:cNvPr id="206" name="Google Shape;172;p38" descr="detail_0">
            <a:extLst>
              <a:ext uri="{FF2B5EF4-FFF2-40B4-BE49-F238E27FC236}">
                <a16:creationId xmlns:a16="http://schemas.microsoft.com/office/drawing/2014/main" id="{CF3F8556-AE93-1903-0E2F-E4B56E3E51A6}"/>
              </a:ext>
            </a:extLst>
          </p:cNvPr>
          <p:cNvSpPr txBox="1">
            <a:spLocks/>
          </p:cNvSpPr>
          <p:nvPr/>
        </p:nvSpPr>
        <p:spPr>
          <a:xfrm>
            <a:off x="4778451"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#3</a:t>
            </a:r>
          </a:p>
        </p:txBody>
      </p:sp>
      <p:sp>
        <p:nvSpPr>
          <p:cNvPr id="207" name="Google Shape;172;p38" descr="detail_0">
            <a:extLst>
              <a:ext uri="{FF2B5EF4-FFF2-40B4-BE49-F238E27FC236}">
                <a16:creationId xmlns:a16="http://schemas.microsoft.com/office/drawing/2014/main" id="{CD1190BB-05A6-5557-A77D-7134ABA3BD56}"/>
              </a:ext>
            </a:extLst>
          </p:cNvPr>
          <p:cNvSpPr txBox="1">
            <a:spLocks/>
          </p:cNvSpPr>
          <p:nvPr/>
        </p:nvSpPr>
        <p:spPr>
          <a:xfrm>
            <a:off x="5425745"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#4</a:t>
            </a:r>
          </a:p>
        </p:txBody>
      </p:sp>
      <p:sp>
        <p:nvSpPr>
          <p:cNvPr id="208" name="Google Shape;172;p38" descr="detail_0">
            <a:extLst>
              <a:ext uri="{FF2B5EF4-FFF2-40B4-BE49-F238E27FC236}">
                <a16:creationId xmlns:a16="http://schemas.microsoft.com/office/drawing/2014/main" id="{257BBFCC-3897-4C9E-21B4-543C8A430731}"/>
              </a:ext>
            </a:extLst>
          </p:cNvPr>
          <p:cNvSpPr txBox="1">
            <a:spLocks/>
          </p:cNvSpPr>
          <p:nvPr/>
        </p:nvSpPr>
        <p:spPr>
          <a:xfrm>
            <a:off x="6073041"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#5</a:t>
            </a:r>
          </a:p>
        </p:txBody>
      </p:sp>
      <p:sp>
        <p:nvSpPr>
          <p:cNvPr id="209" name="Google Shape;172;p38" descr="detail_0">
            <a:extLst>
              <a:ext uri="{FF2B5EF4-FFF2-40B4-BE49-F238E27FC236}">
                <a16:creationId xmlns:a16="http://schemas.microsoft.com/office/drawing/2014/main" id="{00633D5A-5C0F-705E-2904-DA47D9E876AA}"/>
              </a:ext>
            </a:extLst>
          </p:cNvPr>
          <p:cNvSpPr txBox="1">
            <a:spLocks/>
          </p:cNvSpPr>
          <p:nvPr/>
        </p:nvSpPr>
        <p:spPr>
          <a:xfrm>
            <a:off x="2836569" y="1185256"/>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#0</a:t>
            </a:r>
          </a:p>
        </p:txBody>
      </p:sp>
      <p:sp>
        <p:nvSpPr>
          <p:cNvPr id="210" name="Google Shape;172;p38" descr="detail_0">
            <a:extLst>
              <a:ext uri="{FF2B5EF4-FFF2-40B4-BE49-F238E27FC236}">
                <a16:creationId xmlns:a16="http://schemas.microsoft.com/office/drawing/2014/main" id="{9109C6E5-107D-3F78-92D6-5B1BC8884D23}"/>
              </a:ext>
            </a:extLst>
          </p:cNvPr>
          <p:cNvSpPr txBox="1">
            <a:spLocks/>
          </p:cNvSpPr>
          <p:nvPr/>
        </p:nvSpPr>
        <p:spPr>
          <a:xfrm>
            <a:off x="1194777" y="1185256"/>
            <a:ext cx="1263239"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Block height</a:t>
            </a:r>
          </a:p>
        </p:txBody>
      </p:sp>
      <p:sp>
        <p:nvSpPr>
          <p:cNvPr id="211" name="Google Shape;172;p38" descr="detail_0">
            <a:extLst>
              <a:ext uri="{FF2B5EF4-FFF2-40B4-BE49-F238E27FC236}">
                <a16:creationId xmlns:a16="http://schemas.microsoft.com/office/drawing/2014/main" id="{3C61A148-5F44-3EF7-A656-53CD02958AF9}"/>
              </a:ext>
            </a:extLst>
          </p:cNvPr>
          <p:cNvSpPr txBox="1">
            <a:spLocks/>
          </p:cNvSpPr>
          <p:nvPr/>
        </p:nvSpPr>
        <p:spPr>
          <a:xfrm>
            <a:off x="1129125" y="2330185"/>
            <a:ext cx="1328891" cy="4955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Root/genesis block</a:t>
            </a:r>
          </a:p>
        </p:txBody>
      </p:sp>
      <p:sp>
        <p:nvSpPr>
          <p:cNvPr id="212" name="Oval 211">
            <a:extLst>
              <a:ext uri="{FF2B5EF4-FFF2-40B4-BE49-F238E27FC236}">
                <a16:creationId xmlns:a16="http://schemas.microsoft.com/office/drawing/2014/main" id="{8105D59C-3F22-BA86-5003-A457BC881237}"/>
              </a:ext>
            </a:extLst>
          </p:cNvPr>
          <p:cNvSpPr/>
          <p:nvPr/>
        </p:nvSpPr>
        <p:spPr>
          <a:xfrm>
            <a:off x="2661996" y="2200729"/>
            <a:ext cx="637612" cy="63761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Slide Number Placeholder 2">
            <a:extLst>
              <a:ext uri="{FF2B5EF4-FFF2-40B4-BE49-F238E27FC236}">
                <a16:creationId xmlns:a16="http://schemas.microsoft.com/office/drawing/2014/main" id="{C7FCFA30-F815-4537-A7FF-0CDCB8DA36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30</a:t>
            </a:fld>
            <a:endParaRPr lang="en-GB"/>
          </a:p>
        </p:txBody>
      </p:sp>
    </p:spTree>
    <p:extLst>
      <p:ext uri="{BB962C8B-B14F-4D97-AF65-F5344CB8AC3E}">
        <p14:creationId xmlns:p14="http://schemas.microsoft.com/office/powerpoint/2010/main" val="48795046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45F1AB13-2179-C0B3-888D-FF9E04FCDA95}"/>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FFB14D91-A30A-CA3A-5D53-DF95550F5523}"/>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C4CB3D3E-9104-6882-1C78-76920CCE07AE}"/>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ACC34F78-0AE7-0E66-28FD-BEDA5255612F}"/>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D49932B1-7C2F-66C1-6014-3042653F294D}"/>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82900B87-510E-C54D-7FB6-6A0EEED8968C}"/>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 name="Rectangle 1">
            <a:extLst>
              <a:ext uri="{FF2B5EF4-FFF2-40B4-BE49-F238E27FC236}">
                <a16:creationId xmlns:a16="http://schemas.microsoft.com/office/drawing/2014/main" id="{DAC49BC2-FF1B-18C4-A199-205AA9E3868D}"/>
              </a:ext>
            </a:extLst>
          </p:cNvPr>
          <p:cNvSpPr/>
          <p:nvPr/>
        </p:nvSpPr>
        <p:spPr>
          <a:xfrm>
            <a:off x="5742964" y="2388706"/>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Left Brace 2">
            <a:extLst>
              <a:ext uri="{FF2B5EF4-FFF2-40B4-BE49-F238E27FC236}">
                <a16:creationId xmlns:a16="http://schemas.microsoft.com/office/drawing/2014/main" id="{D19FF3BF-EF7D-0269-29C5-DAFC0C824BAF}"/>
              </a:ext>
            </a:extLst>
          </p:cNvPr>
          <p:cNvSpPr/>
          <p:nvPr/>
        </p:nvSpPr>
        <p:spPr>
          <a:xfrm flipH="1">
            <a:off x="5410650" y="1775893"/>
            <a:ext cx="235172" cy="1601552"/>
          </a:xfrm>
          <a:prstGeom prst="leftBrace">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noProof="0" dirty="0"/>
          </a:p>
        </p:txBody>
      </p:sp>
      <p:pic>
        <p:nvPicPr>
          <p:cNvPr id="6" name="Graphic 5" descr="Envelope outline">
            <a:extLst>
              <a:ext uri="{FF2B5EF4-FFF2-40B4-BE49-F238E27FC236}">
                <a16:creationId xmlns:a16="http://schemas.microsoft.com/office/drawing/2014/main" id="{CDFFAAE3-BDEB-9FE7-0144-5C120D0895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2965" y="2979760"/>
            <a:ext cx="397685" cy="397685"/>
          </a:xfrm>
          <a:prstGeom prst="rect">
            <a:avLst/>
          </a:prstGeom>
        </p:spPr>
      </p:pic>
      <p:pic>
        <p:nvPicPr>
          <p:cNvPr id="7" name="Graphic 6" descr="Envelope outline">
            <a:extLst>
              <a:ext uri="{FF2B5EF4-FFF2-40B4-BE49-F238E27FC236}">
                <a16:creationId xmlns:a16="http://schemas.microsoft.com/office/drawing/2014/main" id="{679EAD5F-FBA4-5148-E331-EC62FD3BA9A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2964" y="2674341"/>
            <a:ext cx="397685" cy="397685"/>
          </a:xfrm>
          <a:prstGeom prst="rect">
            <a:avLst/>
          </a:prstGeom>
        </p:spPr>
      </p:pic>
      <p:pic>
        <p:nvPicPr>
          <p:cNvPr id="8" name="Graphic 7" descr="Envelope outline">
            <a:extLst>
              <a:ext uri="{FF2B5EF4-FFF2-40B4-BE49-F238E27FC236}">
                <a16:creationId xmlns:a16="http://schemas.microsoft.com/office/drawing/2014/main" id="{2315FF0B-3D08-826B-04BC-CC029129796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12963" y="2368922"/>
            <a:ext cx="397685" cy="397685"/>
          </a:xfrm>
          <a:prstGeom prst="rect">
            <a:avLst/>
          </a:prstGeom>
        </p:spPr>
      </p:pic>
      <p:pic>
        <p:nvPicPr>
          <p:cNvPr id="9" name="Graphic 8" descr="Envelope outline">
            <a:extLst>
              <a:ext uri="{FF2B5EF4-FFF2-40B4-BE49-F238E27FC236}">
                <a16:creationId xmlns:a16="http://schemas.microsoft.com/office/drawing/2014/main" id="{157D52F4-9C76-DC03-80C7-F07CECED290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12963" y="2063503"/>
            <a:ext cx="397685" cy="397685"/>
          </a:xfrm>
          <a:prstGeom prst="rect">
            <a:avLst/>
          </a:prstGeom>
        </p:spPr>
      </p:pic>
      <p:pic>
        <p:nvPicPr>
          <p:cNvPr id="10" name="Graphic 9" descr="Envelope outline">
            <a:extLst>
              <a:ext uri="{FF2B5EF4-FFF2-40B4-BE49-F238E27FC236}">
                <a16:creationId xmlns:a16="http://schemas.microsoft.com/office/drawing/2014/main" id="{8A271695-0338-539F-A47D-F34F610AE9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12961" y="1758084"/>
            <a:ext cx="397685" cy="397685"/>
          </a:xfrm>
          <a:prstGeom prst="rect">
            <a:avLst/>
          </a:prstGeom>
        </p:spPr>
      </p:pic>
      <p:pic>
        <p:nvPicPr>
          <p:cNvPr id="11" name="Graphic 10" descr="Envelope outline">
            <a:extLst>
              <a:ext uri="{FF2B5EF4-FFF2-40B4-BE49-F238E27FC236}">
                <a16:creationId xmlns:a16="http://schemas.microsoft.com/office/drawing/2014/main" id="{3A55436B-ECD2-C940-904E-578052A561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6703" y="2980959"/>
            <a:ext cx="397685" cy="397685"/>
          </a:xfrm>
          <a:prstGeom prst="rect">
            <a:avLst/>
          </a:prstGeom>
        </p:spPr>
      </p:pic>
      <p:pic>
        <p:nvPicPr>
          <p:cNvPr id="12" name="Graphic 11" descr="Envelope outline">
            <a:extLst>
              <a:ext uri="{FF2B5EF4-FFF2-40B4-BE49-F238E27FC236}">
                <a16:creationId xmlns:a16="http://schemas.microsoft.com/office/drawing/2014/main" id="{7851FE88-0292-F77E-70B5-D8C13FF6A6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6702" y="2675540"/>
            <a:ext cx="397685" cy="397685"/>
          </a:xfrm>
          <a:prstGeom prst="rect">
            <a:avLst/>
          </a:prstGeom>
        </p:spPr>
      </p:pic>
      <p:pic>
        <p:nvPicPr>
          <p:cNvPr id="13" name="Graphic 12" descr="Envelope outline">
            <a:extLst>
              <a:ext uri="{FF2B5EF4-FFF2-40B4-BE49-F238E27FC236}">
                <a16:creationId xmlns:a16="http://schemas.microsoft.com/office/drawing/2014/main" id="{88351A94-3F9C-257F-7680-945C193B8CF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66701" y="2370121"/>
            <a:ext cx="397685" cy="397685"/>
          </a:xfrm>
          <a:prstGeom prst="rect">
            <a:avLst/>
          </a:prstGeom>
        </p:spPr>
      </p:pic>
      <p:pic>
        <p:nvPicPr>
          <p:cNvPr id="14" name="Graphic 13" descr="Envelope outline">
            <a:extLst>
              <a:ext uri="{FF2B5EF4-FFF2-40B4-BE49-F238E27FC236}">
                <a16:creationId xmlns:a16="http://schemas.microsoft.com/office/drawing/2014/main" id="{C33D4C00-B6F0-0C58-8028-1C71CD9A92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66701" y="2064702"/>
            <a:ext cx="397685" cy="397685"/>
          </a:xfrm>
          <a:prstGeom prst="rect">
            <a:avLst/>
          </a:prstGeom>
        </p:spPr>
      </p:pic>
      <p:pic>
        <p:nvPicPr>
          <p:cNvPr id="19" name="Graphic 18" descr="Envelope outline">
            <a:extLst>
              <a:ext uri="{FF2B5EF4-FFF2-40B4-BE49-F238E27FC236}">
                <a16:creationId xmlns:a16="http://schemas.microsoft.com/office/drawing/2014/main" id="{A4FFAD4A-56FE-1A84-F74C-6C217DBF07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66699" y="1759283"/>
            <a:ext cx="397685" cy="397685"/>
          </a:xfrm>
          <a:prstGeom prst="rect">
            <a:avLst/>
          </a:prstGeom>
        </p:spPr>
      </p:pic>
      <p:pic>
        <p:nvPicPr>
          <p:cNvPr id="28" name="Graphic 27" descr="Envelope outline">
            <a:extLst>
              <a:ext uri="{FF2B5EF4-FFF2-40B4-BE49-F238E27FC236}">
                <a16:creationId xmlns:a16="http://schemas.microsoft.com/office/drawing/2014/main" id="{4E2B8F4C-1567-78BA-F8D4-2312AA7C4D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0437" y="2978589"/>
            <a:ext cx="397685" cy="397685"/>
          </a:xfrm>
          <a:prstGeom prst="rect">
            <a:avLst/>
          </a:prstGeom>
        </p:spPr>
      </p:pic>
      <p:pic>
        <p:nvPicPr>
          <p:cNvPr id="29" name="Graphic 28" descr="Envelope outline">
            <a:extLst>
              <a:ext uri="{FF2B5EF4-FFF2-40B4-BE49-F238E27FC236}">
                <a16:creationId xmlns:a16="http://schemas.microsoft.com/office/drawing/2014/main" id="{5C331CFD-6252-9543-5DC7-5F7E158A04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0436" y="2673170"/>
            <a:ext cx="397685" cy="397685"/>
          </a:xfrm>
          <a:prstGeom prst="rect">
            <a:avLst/>
          </a:prstGeom>
        </p:spPr>
      </p:pic>
      <p:pic>
        <p:nvPicPr>
          <p:cNvPr id="31" name="Graphic 30" descr="Envelope outline">
            <a:extLst>
              <a:ext uri="{FF2B5EF4-FFF2-40B4-BE49-F238E27FC236}">
                <a16:creationId xmlns:a16="http://schemas.microsoft.com/office/drawing/2014/main" id="{6F9C2ED9-A2F6-2990-932C-766432C66E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0435" y="2367751"/>
            <a:ext cx="397685" cy="397685"/>
          </a:xfrm>
          <a:prstGeom prst="rect">
            <a:avLst/>
          </a:prstGeom>
        </p:spPr>
      </p:pic>
      <p:pic>
        <p:nvPicPr>
          <p:cNvPr id="32" name="Graphic 31" descr="Envelope outline">
            <a:extLst>
              <a:ext uri="{FF2B5EF4-FFF2-40B4-BE49-F238E27FC236}">
                <a16:creationId xmlns:a16="http://schemas.microsoft.com/office/drawing/2014/main" id="{ADA14281-F369-087A-0955-23CF910C0B1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0435" y="2062332"/>
            <a:ext cx="397685" cy="397685"/>
          </a:xfrm>
          <a:prstGeom prst="rect">
            <a:avLst/>
          </a:prstGeom>
        </p:spPr>
      </p:pic>
      <p:pic>
        <p:nvPicPr>
          <p:cNvPr id="33" name="Graphic 32" descr="Envelope outline">
            <a:extLst>
              <a:ext uri="{FF2B5EF4-FFF2-40B4-BE49-F238E27FC236}">
                <a16:creationId xmlns:a16="http://schemas.microsoft.com/office/drawing/2014/main" id="{1BC58F71-A87B-76F9-6ADC-18E7AFFF7E8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0433" y="1756913"/>
            <a:ext cx="397685" cy="397685"/>
          </a:xfrm>
          <a:prstGeom prst="rect">
            <a:avLst/>
          </a:prstGeom>
        </p:spPr>
      </p:pic>
      <p:pic>
        <p:nvPicPr>
          <p:cNvPr id="34" name="Graphic 33" descr="Envelope outline">
            <a:extLst>
              <a:ext uri="{FF2B5EF4-FFF2-40B4-BE49-F238E27FC236}">
                <a16:creationId xmlns:a16="http://schemas.microsoft.com/office/drawing/2014/main" id="{4600DE38-8DA0-DCD4-1266-0D27FAB0C9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74167" y="2978589"/>
            <a:ext cx="397685" cy="397685"/>
          </a:xfrm>
          <a:prstGeom prst="rect">
            <a:avLst/>
          </a:prstGeom>
        </p:spPr>
      </p:pic>
      <p:pic>
        <p:nvPicPr>
          <p:cNvPr id="35" name="Graphic 34" descr="Envelope outline">
            <a:extLst>
              <a:ext uri="{FF2B5EF4-FFF2-40B4-BE49-F238E27FC236}">
                <a16:creationId xmlns:a16="http://schemas.microsoft.com/office/drawing/2014/main" id="{6E49165B-6AE7-CB0A-DC43-3526F3048A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74166" y="2673170"/>
            <a:ext cx="397685" cy="397685"/>
          </a:xfrm>
          <a:prstGeom prst="rect">
            <a:avLst/>
          </a:prstGeom>
        </p:spPr>
      </p:pic>
      <p:pic>
        <p:nvPicPr>
          <p:cNvPr id="36" name="Graphic 35" descr="Envelope outline">
            <a:extLst>
              <a:ext uri="{FF2B5EF4-FFF2-40B4-BE49-F238E27FC236}">
                <a16:creationId xmlns:a16="http://schemas.microsoft.com/office/drawing/2014/main" id="{9202E71D-55C7-EF83-94DF-921938F111B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4165" y="2367751"/>
            <a:ext cx="397685" cy="397685"/>
          </a:xfrm>
          <a:prstGeom prst="rect">
            <a:avLst/>
          </a:prstGeom>
        </p:spPr>
      </p:pic>
      <p:pic>
        <p:nvPicPr>
          <p:cNvPr id="37" name="Graphic 36" descr="Envelope outline">
            <a:extLst>
              <a:ext uri="{FF2B5EF4-FFF2-40B4-BE49-F238E27FC236}">
                <a16:creationId xmlns:a16="http://schemas.microsoft.com/office/drawing/2014/main" id="{A5A425BE-8455-DEEC-F48C-ADCAED2B206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4165" y="2062332"/>
            <a:ext cx="397685" cy="397685"/>
          </a:xfrm>
          <a:prstGeom prst="rect">
            <a:avLst/>
          </a:prstGeom>
        </p:spPr>
      </p:pic>
      <p:pic>
        <p:nvPicPr>
          <p:cNvPr id="38" name="Graphic 37" descr="Envelope outline">
            <a:extLst>
              <a:ext uri="{FF2B5EF4-FFF2-40B4-BE49-F238E27FC236}">
                <a16:creationId xmlns:a16="http://schemas.microsoft.com/office/drawing/2014/main" id="{11C063E6-65D1-BA50-F541-5FBC3CDC692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4163" y="1756913"/>
            <a:ext cx="397685" cy="397685"/>
          </a:xfrm>
          <a:prstGeom prst="rect">
            <a:avLst/>
          </a:prstGeom>
        </p:spPr>
      </p:pic>
      <p:pic>
        <p:nvPicPr>
          <p:cNvPr id="39" name="Graphic 38" descr="Envelope outline">
            <a:extLst>
              <a:ext uri="{FF2B5EF4-FFF2-40B4-BE49-F238E27FC236}">
                <a16:creationId xmlns:a16="http://schemas.microsoft.com/office/drawing/2014/main" id="{51CC712D-7C2C-E38B-9C89-6700B32D84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27893" y="2978589"/>
            <a:ext cx="397685" cy="397685"/>
          </a:xfrm>
          <a:prstGeom prst="rect">
            <a:avLst/>
          </a:prstGeom>
        </p:spPr>
      </p:pic>
      <p:pic>
        <p:nvPicPr>
          <p:cNvPr id="40" name="Graphic 39" descr="Envelope outline">
            <a:extLst>
              <a:ext uri="{FF2B5EF4-FFF2-40B4-BE49-F238E27FC236}">
                <a16:creationId xmlns:a16="http://schemas.microsoft.com/office/drawing/2014/main" id="{60307EE9-BC9E-A5F4-9BC6-56EC84694E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27892" y="2673170"/>
            <a:ext cx="397685" cy="397685"/>
          </a:xfrm>
          <a:prstGeom prst="rect">
            <a:avLst/>
          </a:prstGeom>
        </p:spPr>
      </p:pic>
      <p:pic>
        <p:nvPicPr>
          <p:cNvPr id="41" name="Graphic 40" descr="Envelope outline">
            <a:extLst>
              <a:ext uri="{FF2B5EF4-FFF2-40B4-BE49-F238E27FC236}">
                <a16:creationId xmlns:a16="http://schemas.microsoft.com/office/drawing/2014/main" id="{BBC48291-87C6-C3D7-7B41-AA0F35F180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27891" y="2367751"/>
            <a:ext cx="397685" cy="397685"/>
          </a:xfrm>
          <a:prstGeom prst="rect">
            <a:avLst/>
          </a:prstGeom>
        </p:spPr>
      </p:pic>
      <p:pic>
        <p:nvPicPr>
          <p:cNvPr id="42" name="Graphic 41" descr="Envelope outline">
            <a:extLst>
              <a:ext uri="{FF2B5EF4-FFF2-40B4-BE49-F238E27FC236}">
                <a16:creationId xmlns:a16="http://schemas.microsoft.com/office/drawing/2014/main" id="{C5072AD6-4578-6FBC-DD69-7AAF07BB5F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27891" y="2062332"/>
            <a:ext cx="397685" cy="397685"/>
          </a:xfrm>
          <a:prstGeom prst="rect">
            <a:avLst/>
          </a:prstGeom>
        </p:spPr>
      </p:pic>
      <p:pic>
        <p:nvPicPr>
          <p:cNvPr id="45" name="Graphic 44" descr="Envelope outline">
            <a:extLst>
              <a:ext uri="{FF2B5EF4-FFF2-40B4-BE49-F238E27FC236}">
                <a16:creationId xmlns:a16="http://schemas.microsoft.com/office/drawing/2014/main" id="{8CF1ABFB-2D6F-DDF0-829D-6640181A57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27889" y="1756913"/>
            <a:ext cx="397685" cy="397685"/>
          </a:xfrm>
          <a:prstGeom prst="rect">
            <a:avLst/>
          </a:prstGeom>
        </p:spPr>
      </p:pic>
      <p:sp>
        <p:nvSpPr>
          <p:cNvPr id="46" name="Oval 45">
            <a:extLst>
              <a:ext uri="{FF2B5EF4-FFF2-40B4-BE49-F238E27FC236}">
                <a16:creationId xmlns:a16="http://schemas.microsoft.com/office/drawing/2014/main" id="{E3BAC242-1785-B331-EB98-D5B27FB0D070}"/>
              </a:ext>
            </a:extLst>
          </p:cNvPr>
          <p:cNvSpPr/>
          <p:nvPr/>
        </p:nvSpPr>
        <p:spPr>
          <a:xfrm>
            <a:off x="2731424" y="4194572"/>
            <a:ext cx="124445" cy="1244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9" name="Oval 48">
            <a:extLst>
              <a:ext uri="{FF2B5EF4-FFF2-40B4-BE49-F238E27FC236}">
                <a16:creationId xmlns:a16="http://schemas.microsoft.com/office/drawing/2014/main" id="{DCF08BF3-00D3-4572-80F6-3D5FAB286393}"/>
              </a:ext>
            </a:extLst>
          </p:cNvPr>
          <p:cNvSpPr/>
          <p:nvPr/>
        </p:nvSpPr>
        <p:spPr>
          <a:xfrm>
            <a:off x="4739365" y="4194572"/>
            <a:ext cx="124445" cy="124445"/>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1" name="Google Shape;174;p38" descr="detail_1">
            <a:extLst>
              <a:ext uri="{FF2B5EF4-FFF2-40B4-BE49-F238E27FC236}">
                <a16:creationId xmlns:a16="http://schemas.microsoft.com/office/drawing/2014/main" id="{6EFB0063-DDFD-1DB1-B4E5-147DFEC35897}"/>
              </a:ext>
            </a:extLst>
          </p:cNvPr>
          <p:cNvSpPr txBox="1">
            <a:spLocks/>
          </p:cNvSpPr>
          <p:nvPr/>
        </p:nvSpPr>
        <p:spPr>
          <a:xfrm>
            <a:off x="2947041" y="4168308"/>
            <a:ext cx="1705164"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buSzPts val="1000"/>
              <a:buNone/>
            </a:pPr>
            <a:r>
              <a:rPr lang="en-US" sz="1000" noProof="0" dirty="0"/>
              <a:t>Message (user -&gt; canister)</a:t>
            </a:r>
          </a:p>
        </p:txBody>
      </p:sp>
      <p:sp>
        <p:nvSpPr>
          <p:cNvPr id="56" name="Google Shape;174;p38" descr="detail_1">
            <a:extLst>
              <a:ext uri="{FF2B5EF4-FFF2-40B4-BE49-F238E27FC236}">
                <a16:creationId xmlns:a16="http://schemas.microsoft.com/office/drawing/2014/main" id="{AA160135-A608-FCAE-02E2-CAA587A99795}"/>
              </a:ext>
            </a:extLst>
          </p:cNvPr>
          <p:cNvSpPr txBox="1">
            <a:spLocks/>
          </p:cNvSpPr>
          <p:nvPr/>
        </p:nvSpPr>
        <p:spPr>
          <a:xfrm>
            <a:off x="4950970" y="4168308"/>
            <a:ext cx="1705164"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buSzPts val="1000"/>
              <a:buNone/>
            </a:pPr>
            <a:r>
              <a:rPr lang="en-US" sz="1000" noProof="0" dirty="0"/>
              <a:t>Message (canister -&gt; canister)</a:t>
            </a:r>
          </a:p>
        </p:txBody>
      </p:sp>
      <p:sp>
        <p:nvSpPr>
          <p:cNvPr id="5" name="Slide Number Placeholder 4">
            <a:extLst>
              <a:ext uri="{FF2B5EF4-FFF2-40B4-BE49-F238E27FC236}">
                <a16:creationId xmlns:a16="http://schemas.microsoft.com/office/drawing/2014/main" id="{3C7D31A9-AA83-4A99-50BA-3BF79DA626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31</a:t>
            </a:fld>
            <a:endParaRPr lang="en-GB"/>
          </a:p>
        </p:txBody>
      </p:sp>
    </p:spTree>
    <p:extLst>
      <p:ext uri="{BB962C8B-B14F-4D97-AF65-F5344CB8AC3E}">
        <p14:creationId xmlns:p14="http://schemas.microsoft.com/office/powerpoint/2010/main" val="242635464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CC828467-BF8C-9B10-D3F9-2F364F7B3209}"/>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6ECCEDF-07E0-3FD2-A661-236C3343FECE}"/>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06A6CAA6-5734-4F19-C5DD-5D242D0E0FFA}"/>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0FD296B1-C2DC-F2F6-DC43-C018F28B0A23}"/>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C2192FCC-8425-C14C-CD42-D71AF7B12025}"/>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4B54D3FB-6913-1FEF-7427-2B14B8161D7C}"/>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2" name="Graphic 1" descr="Computer with solid fill">
            <a:extLst>
              <a:ext uri="{FF2B5EF4-FFF2-40B4-BE49-F238E27FC236}">
                <a16:creationId xmlns:a16="http://schemas.microsoft.com/office/drawing/2014/main" id="{AA6FBE18-97D3-1FD6-6AA8-DDA73792B331}"/>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48301" y="3056990"/>
            <a:ext cx="216574" cy="366089"/>
          </a:xfrm>
          <a:prstGeom prst="rect">
            <a:avLst/>
          </a:prstGeom>
        </p:spPr>
      </p:pic>
      <p:sp>
        <p:nvSpPr>
          <p:cNvPr id="3" name="Oval 2">
            <a:extLst>
              <a:ext uri="{FF2B5EF4-FFF2-40B4-BE49-F238E27FC236}">
                <a16:creationId xmlns:a16="http://schemas.microsoft.com/office/drawing/2014/main" id="{5364F063-FB20-CD9C-1991-76D4B905F978}"/>
              </a:ext>
            </a:extLst>
          </p:cNvPr>
          <p:cNvSpPr/>
          <p:nvPr/>
        </p:nvSpPr>
        <p:spPr>
          <a:xfrm>
            <a:off x="3245125" y="1346111"/>
            <a:ext cx="2653750" cy="265375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5" name="Graphic 4" descr="Computer with solid fill">
            <a:extLst>
              <a:ext uri="{FF2B5EF4-FFF2-40B4-BE49-F238E27FC236}">
                <a16:creationId xmlns:a16="http://schemas.microsoft.com/office/drawing/2014/main" id="{387C7C42-1DAA-B720-1302-991F182D05C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79127" y="1846693"/>
            <a:ext cx="216574" cy="366089"/>
          </a:xfrm>
          <a:prstGeom prst="rect">
            <a:avLst/>
          </a:prstGeom>
        </p:spPr>
      </p:pic>
      <p:pic>
        <p:nvPicPr>
          <p:cNvPr id="6" name="Graphic 5" descr="Computer with solid fill">
            <a:extLst>
              <a:ext uri="{FF2B5EF4-FFF2-40B4-BE49-F238E27FC236}">
                <a16:creationId xmlns:a16="http://schemas.microsoft.com/office/drawing/2014/main" id="{BC39C252-254A-95FD-504B-79BA01DF40E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848301" y="1846694"/>
            <a:ext cx="216574" cy="366089"/>
          </a:xfrm>
          <a:prstGeom prst="rect">
            <a:avLst/>
          </a:prstGeom>
        </p:spPr>
      </p:pic>
      <p:pic>
        <p:nvPicPr>
          <p:cNvPr id="7" name="Graphic 6" descr="Computer with solid fill">
            <a:extLst>
              <a:ext uri="{FF2B5EF4-FFF2-40B4-BE49-F238E27FC236}">
                <a16:creationId xmlns:a16="http://schemas.microsoft.com/office/drawing/2014/main" id="{D23BC76F-4F72-AC7F-7C4A-DB160F5169F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079127" y="3056990"/>
            <a:ext cx="216574" cy="366089"/>
          </a:xfrm>
          <a:prstGeom prst="rect">
            <a:avLst/>
          </a:prstGeom>
        </p:spPr>
      </p:pic>
      <p:cxnSp>
        <p:nvCxnSpPr>
          <p:cNvPr id="8" name="Straight Connector 7">
            <a:extLst>
              <a:ext uri="{FF2B5EF4-FFF2-40B4-BE49-F238E27FC236}">
                <a16:creationId xmlns:a16="http://schemas.microsoft.com/office/drawing/2014/main" id="{85EEB2DD-347F-518A-17A9-856664A111DE}"/>
              </a:ext>
            </a:extLst>
          </p:cNvPr>
          <p:cNvCxnSpPr>
            <a:cxnSpLocks/>
            <a:stCxn id="6" idx="3"/>
            <a:endCxn id="5" idx="1"/>
          </p:cNvCxnSpPr>
          <p:nvPr/>
        </p:nvCxnSpPr>
        <p:spPr>
          <a:xfrm flipV="1">
            <a:off x="4064875" y="2029738"/>
            <a:ext cx="1014252"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A7900DE1-97FB-9BA4-4E1A-DC860C612FAF}"/>
              </a:ext>
            </a:extLst>
          </p:cNvPr>
          <p:cNvCxnSpPr>
            <a:cxnSpLocks/>
          </p:cNvCxnSpPr>
          <p:nvPr/>
        </p:nvCxnSpPr>
        <p:spPr>
          <a:xfrm flipV="1">
            <a:off x="4064874" y="2212782"/>
            <a:ext cx="1014253"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60C54E53-40C7-FD96-03CF-973BFD4DAD5F}"/>
              </a:ext>
            </a:extLst>
          </p:cNvPr>
          <p:cNvCxnSpPr>
            <a:cxnSpLocks/>
          </p:cNvCxnSpPr>
          <p:nvPr/>
        </p:nvCxnSpPr>
        <p:spPr>
          <a:xfrm>
            <a:off x="4043823" y="2212782"/>
            <a:ext cx="1035304"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0DD69C55-FBF5-92BA-4ED0-1B1B4C438F7B}"/>
              </a:ext>
            </a:extLst>
          </p:cNvPr>
          <p:cNvCxnSpPr>
            <a:cxnSpLocks/>
            <a:stCxn id="2" idx="3"/>
            <a:endCxn id="7" idx="1"/>
          </p:cNvCxnSpPr>
          <p:nvPr/>
        </p:nvCxnSpPr>
        <p:spPr>
          <a:xfrm>
            <a:off x="4064875" y="3240035"/>
            <a:ext cx="101425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319CFE1D-3A48-BB77-2AAC-A0694A7FF45F}"/>
              </a:ext>
            </a:extLst>
          </p:cNvPr>
          <p:cNvCxnSpPr>
            <a:cxnSpLocks/>
            <a:stCxn id="7" idx="0"/>
            <a:endCxn id="5" idx="2"/>
          </p:cNvCxnSpPr>
          <p:nvPr/>
        </p:nvCxnSpPr>
        <p:spPr>
          <a:xfrm flipV="1">
            <a:off x="5187414" y="2212782"/>
            <a:ext cx="0" cy="844208"/>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26EAC10-0ECD-AF3B-25EE-655133518CC6}"/>
              </a:ext>
            </a:extLst>
          </p:cNvPr>
          <p:cNvCxnSpPr>
            <a:cxnSpLocks/>
            <a:stCxn id="2" idx="0"/>
            <a:endCxn id="6" idx="2"/>
          </p:cNvCxnSpPr>
          <p:nvPr/>
        </p:nvCxnSpPr>
        <p:spPr>
          <a:xfrm flipV="1">
            <a:off x="3956588" y="2212783"/>
            <a:ext cx="0" cy="844207"/>
          </a:xfrm>
          <a:prstGeom prst="line">
            <a:avLst/>
          </a:prstGeom>
          <a:ln w="19050"/>
        </p:spPr>
        <p:style>
          <a:lnRef idx="1">
            <a:schemeClr val="dk1"/>
          </a:lnRef>
          <a:fillRef idx="0">
            <a:schemeClr val="dk1"/>
          </a:fillRef>
          <a:effectRef idx="0">
            <a:schemeClr val="dk1"/>
          </a:effectRef>
          <a:fontRef idx="minor">
            <a:schemeClr val="tx1"/>
          </a:fontRef>
        </p:style>
      </p:cxnSp>
      <p:sp>
        <p:nvSpPr>
          <p:cNvPr id="14" name="Google Shape;172;p38" descr="detail_0">
            <a:extLst>
              <a:ext uri="{FF2B5EF4-FFF2-40B4-BE49-F238E27FC236}">
                <a16:creationId xmlns:a16="http://schemas.microsoft.com/office/drawing/2014/main" id="{54535835-3921-280D-DFCF-B4EADA4CF52C}"/>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15" name="Slide Number Placeholder 14">
            <a:extLst>
              <a:ext uri="{FF2B5EF4-FFF2-40B4-BE49-F238E27FC236}">
                <a16:creationId xmlns:a16="http://schemas.microsoft.com/office/drawing/2014/main" id="{D28DC10F-DEC2-D567-8013-75D05176D2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32</a:t>
            </a:fld>
            <a:endParaRPr lang="en-GB"/>
          </a:p>
        </p:txBody>
      </p:sp>
    </p:spTree>
    <p:extLst>
      <p:ext uri="{BB962C8B-B14F-4D97-AF65-F5344CB8AC3E}">
        <p14:creationId xmlns:p14="http://schemas.microsoft.com/office/powerpoint/2010/main" val="132391251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141292E4-782D-3413-DE57-5ADA0BFB1A4E}"/>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C8BF828F-8F2D-BE08-19C1-57EF41257D9A}"/>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3BC3EC65-4CEE-D383-A9E2-C9BF023DB950}"/>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C76C998B-B999-AABC-3421-E55C3F847172}"/>
                </a:ext>
              </a:extLst>
            </p:cNvPr>
            <p:cNvCxnSpPr>
              <a:cxnSpLocks/>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1874417D-FD15-E31F-24CA-F7812ED272D8}"/>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A756E485-214D-7821-4F52-C15F1B2BB99C}"/>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2D906D3C-8CCB-0473-797D-43F240C606A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865E4FCF-0E3C-32A6-7451-BAEA7A47A725}"/>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1C443997-7A39-305B-E3B0-B5993DA0EAE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98936880-4ED6-6E1A-AD6B-E71EB403EFA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08C9121A-587A-D735-3D8B-890FA5899A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33864" y="1828687"/>
            <a:ext cx="582679" cy="582679"/>
          </a:xfrm>
          <a:prstGeom prst="rect">
            <a:avLst/>
          </a:prstGeom>
        </p:spPr>
      </p:pic>
      <p:sp>
        <p:nvSpPr>
          <p:cNvPr id="19" name="Right Arrow 18">
            <a:extLst>
              <a:ext uri="{FF2B5EF4-FFF2-40B4-BE49-F238E27FC236}">
                <a16:creationId xmlns:a16="http://schemas.microsoft.com/office/drawing/2014/main" id="{3099A54B-18A8-B6B8-1800-7ECA125BFAC5}"/>
              </a:ext>
            </a:extLst>
          </p:cNvPr>
          <p:cNvSpPr/>
          <p:nvPr/>
        </p:nvSpPr>
        <p:spPr>
          <a:xfrm>
            <a:off x="4102335" y="2120026"/>
            <a:ext cx="531529" cy="184067"/>
          </a:xfrm>
          <a:prstGeom prst="rightArrow">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Google Shape;172;p38" descr="detail_0">
            <a:extLst>
              <a:ext uri="{FF2B5EF4-FFF2-40B4-BE49-F238E27FC236}">
                <a16:creationId xmlns:a16="http://schemas.microsoft.com/office/drawing/2014/main" id="{A9A7A749-A039-80CB-C9BF-E2B5B06DA820}"/>
              </a:ext>
            </a:extLst>
          </p:cNvPr>
          <p:cNvSpPr txBox="1">
            <a:spLocks/>
          </p:cNvSpPr>
          <p:nvPr/>
        </p:nvSpPr>
        <p:spPr>
          <a:xfrm>
            <a:off x="2599424" y="1996615"/>
            <a:ext cx="1419296" cy="43088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lnSpc>
                <a:spcPct val="100000"/>
              </a:lnSpc>
              <a:buSzPts val="1000"/>
              <a:buFont typeface="Syne"/>
              <a:buNone/>
            </a:pPr>
            <a:r>
              <a:rPr lang="en-US" sz="1400" b="1" noProof="0" dirty="0"/>
              <a:t>Primary </a:t>
            </a:r>
          </a:p>
          <a:p>
            <a:pPr marL="0" indent="0" algn="r">
              <a:lnSpc>
                <a:spcPct val="100000"/>
              </a:lnSpc>
              <a:buSzPts val="1000"/>
              <a:buFont typeface="Syne"/>
              <a:buNone/>
            </a:pPr>
            <a:r>
              <a:rPr lang="en-US" sz="1400" b="1" noProof="0" dirty="0"/>
              <a:t>block maker</a:t>
            </a:r>
          </a:p>
        </p:txBody>
      </p:sp>
      <p:pic>
        <p:nvPicPr>
          <p:cNvPr id="22" name="Picture 21" descr="A black background with a black square&#10;&#10;Description automatically generated with medium confidence">
            <a:extLst>
              <a:ext uri="{FF2B5EF4-FFF2-40B4-BE49-F238E27FC236}">
                <a16:creationId xmlns:a16="http://schemas.microsoft.com/office/drawing/2014/main" id="{85E536D7-9990-9C13-52B6-52DA7E000A2F}"/>
              </a:ext>
            </a:extLst>
          </p:cNvPr>
          <p:cNvPicPr>
            <a:picLocks noChangeAspect="1"/>
          </p:cNvPicPr>
          <p:nvPr/>
        </p:nvPicPr>
        <p:blipFill>
          <a:blip r:embed="rId7"/>
          <a:stretch>
            <a:fillRect/>
          </a:stretch>
        </p:blipFill>
        <p:spPr>
          <a:xfrm>
            <a:off x="4896372" y="2599330"/>
            <a:ext cx="57661" cy="57661"/>
          </a:xfrm>
          <a:prstGeom prst="rect">
            <a:avLst/>
          </a:prstGeom>
        </p:spPr>
      </p:pic>
      <p:grpSp>
        <p:nvGrpSpPr>
          <p:cNvPr id="23" name="Group 22">
            <a:extLst>
              <a:ext uri="{FF2B5EF4-FFF2-40B4-BE49-F238E27FC236}">
                <a16:creationId xmlns:a16="http://schemas.microsoft.com/office/drawing/2014/main" id="{4AED780C-F194-17D9-B34A-A1C2F569D1BF}"/>
              </a:ext>
            </a:extLst>
          </p:cNvPr>
          <p:cNvGrpSpPr/>
          <p:nvPr/>
        </p:nvGrpSpPr>
        <p:grpSpPr>
          <a:xfrm>
            <a:off x="536790" y="2386968"/>
            <a:ext cx="1641838" cy="357989"/>
            <a:chOff x="2321053" y="1772906"/>
            <a:chExt cx="628964" cy="137140"/>
          </a:xfrm>
          <a:solidFill>
            <a:schemeClr val="tx1"/>
          </a:solidFill>
        </p:grpSpPr>
        <p:sp>
          <p:nvSpPr>
            <p:cNvPr id="24" name="Rectangle 23">
              <a:extLst>
                <a:ext uri="{FF2B5EF4-FFF2-40B4-BE49-F238E27FC236}">
                  <a16:creationId xmlns:a16="http://schemas.microsoft.com/office/drawing/2014/main" id="{5B350494-F17D-7358-8299-22AED87D348B}"/>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25" name="Rectangle 24">
              <a:extLst>
                <a:ext uri="{FF2B5EF4-FFF2-40B4-BE49-F238E27FC236}">
                  <a16:creationId xmlns:a16="http://schemas.microsoft.com/office/drawing/2014/main" id="{BA6AEB1A-F4AD-8A64-7A7C-57026797A3BD}"/>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26" name="Elbow Connector 25">
              <a:extLst>
                <a:ext uri="{FF2B5EF4-FFF2-40B4-BE49-F238E27FC236}">
                  <a16:creationId xmlns:a16="http://schemas.microsoft.com/office/drawing/2014/main" id="{A24A3E42-37FF-3805-49D8-592DF1B1AD1C}"/>
                </a:ext>
              </a:extLst>
            </p:cNvPr>
            <p:cNvCxnSpPr>
              <a:cxnSpLocks/>
              <a:endCxn id="24"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825D491C-D2EE-EE78-ABAF-0F86691DEC87}"/>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28" name="Straight Arrow Connector 27">
              <a:extLst>
                <a:ext uri="{FF2B5EF4-FFF2-40B4-BE49-F238E27FC236}">
                  <a16:creationId xmlns:a16="http://schemas.microsoft.com/office/drawing/2014/main" id="{3E031CF2-354B-CA18-6E4D-77A2B0A51981}"/>
                </a:ext>
              </a:extLst>
            </p:cNvPr>
            <p:cNvCxnSpPr>
              <a:cxnSpLocks/>
              <a:endCxn id="27"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Google Shape;172;p38" descr="detail_0">
            <a:extLst>
              <a:ext uri="{FF2B5EF4-FFF2-40B4-BE49-F238E27FC236}">
                <a16:creationId xmlns:a16="http://schemas.microsoft.com/office/drawing/2014/main" id="{778919B2-A72D-4662-FEC7-DE0F7AC838F4}"/>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3" name="Slide Number Placeholder 2">
            <a:extLst>
              <a:ext uri="{FF2B5EF4-FFF2-40B4-BE49-F238E27FC236}">
                <a16:creationId xmlns:a16="http://schemas.microsoft.com/office/drawing/2014/main" id="{1D2B979A-8A35-4A19-9099-AA6B9CAA99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33</a:t>
            </a:fld>
            <a:endParaRPr lang="en-GB"/>
          </a:p>
        </p:txBody>
      </p:sp>
    </p:spTree>
    <p:extLst>
      <p:ext uri="{BB962C8B-B14F-4D97-AF65-F5344CB8AC3E}">
        <p14:creationId xmlns:p14="http://schemas.microsoft.com/office/powerpoint/2010/main" val="173328157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17369944-6271-E700-94FB-07A5761988C2}"/>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5EF4C62B-4C2C-5554-8F9B-8FDA2A9DC035}"/>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40D0F922-ADF5-28D4-AEC9-1DA348DCE34A}"/>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7179FF03-9098-6E9A-339C-1335E2633083}"/>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53D8B51E-0CEE-A5C6-AE09-9B5801A7A24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60AF21E8-2DEF-4F1B-4755-8E50335E1050}"/>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732340CF-0466-CC8F-FDA0-C41790352BD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9D751901-E1D4-63D5-DDFC-FEE987FF7295}"/>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E79853F5-1361-0DE6-4F6B-78D4609EC8B4}"/>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032EE7D5-26F4-CE9F-C8A7-B7A49132EB0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4481A9FB-837C-540E-DF3A-2176CFB804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33864" y="1828687"/>
            <a:ext cx="582679" cy="582679"/>
          </a:xfrm>
          <a:prstGeom prst="rect">
            <a:avLst/>
          </a:prstGeom>
        </p:spPr>
      </p:pic>
      <p:pic>
        <p:nvPicPr>
          <p:cNvPr id="2" name="Picture 1" descr="A black background with a black square&#10;&#10;Description automatically generated with medium confidence">
            <a:extLst>
              <a:ext uri="{FF2B5EF4-FFF2-40B4-BE49-F238E27FC236}">
                <a16:creationId xmlns:a16="http://schemas.microsoft.com/office/drawing/2014/main" id="{CE04858D-2743-C21B-D94F-45631F8926F2}"/>
              </a:ext>
            </a:extLst>
          </p:cNvPr>
          <p:cNvPicPr>
            <a:picLocks noChangeAspect="1"/>
          </p:cNvPicPr>
          <p:nvPr/>
        </p:nvPicPr>
        <p:blipFill>
          <a:blip r:embed="rId7"/>
          <a:stretch>
            <a:fillRect/>
          </a:stretch>
        </p:blipFill>
        <p:spPr>
          <a:xfrm>
            <a:off x="4742158" y="3191257"/>
            <a:ext cx="366090" cy="366090"/>
          </a:xfrm>
          <a:prstGeom prst="rect">
            <a:avLst/>
          </a:prstGeom>
        </p:spPr>
      </p:pic>
      <p:sp>
        <p:nvSpPr>
          <p:cNvPr id="3" name="Oval Callout 2">
            <a:extLst>
              <a:ext uri="{FF2B5EF4-FFF2-40B4-BE49-F238E27FC236}">
                <a16:creationId xmlns:a16="http://schemas.microsoft.com/office/drawing/2014/main" id="{84A6B8AB-D2CE-E5C3-F1BB-BECBBA61D87A}"/>
              </a:ext>
            </a:extLst>
          </p:cNvPr>
          <p:cNvSpPr/>
          <p:nvPr/>
        </p:nvSpPr>
        <p:spPr>
          <a:xfrm>
            <a:off x="6338062" y="1541005"/>
            <a:ext cx="1105416" cy="575364"/>
          </a:xfrm>
          <a:prstGeom prst="wedgeEllipseCallout">
            <a:avLst>
              <a:gd name="adj1" fmla="val 4629"/>
              <a:gd name="adj2" fmla="val 8459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Nope.</a:t>
            </a:r>
          </a:p>
        </p:txBody>
      </p:sp>
      <p:sp>
        <p:nvSpPr>
          <p:cNvPr id="5" name="Oval Callout 4">
            <a:extLst>
              <a:ext uri="{FF2B5EF4-FFF2-40B4-BE49-F238E27FC236}">
                <a16:creationId xmlns:a16="http://schemas.microsoft.com/office/drawing/2014/main" id="{6403BE1A-71FB-377E-4654-09B1AFA62566}"/>
              </a:ext>
            </a:extLst>
          </p:cNvPr>
          <p:cNvSpPr/>
          <p:nvPr/>
        </p:nvSpPr>
        <p:spPr>
          <a:xfrm>
            <a:off x="6338062" y="1539731"/>
            <a:ext cx="1105416" cy="575364"/>
          </a:xfrm>
          <a:prstGeom prst="wedgeEllipseCallout">
            <a:avLst>
              <a:gd name="adj1" fmla="val -74950"/>
              <a:gd name="adj2" fmla="val 9264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Nope.</a:t>
            </a:r>
          </a:p>
        </p:txBody>
      </p:sp>
      <p:sp>
        <p:nvSpPr>
          <p:cNvPr id="6" name="Oval Callout 5">
            <a:extLst>
              <a:ext uri="{FF2B5EF4-FFF2-40B4-BE49-F238E27FC236}">
                <a16:creationId xmlns:a16="http://schemas.microsoft.com/office/drawing/2014/main" id="{93D2715D-576A-8B01-8C9A-50E871FC8EAD}"/>
              </a:ext>
            </a:extLst>
          </p:cNvPr>
          <p:cNvSpPr/>
          <p:nvPr/>
        </p:nvSpPr>
        <p:spPr>
          <a:xfrm>
            <a:off x="6338062" y="1538457"/>
            <a:ext cx="1105416" cy="575364"/>
          </a:xfrm>
          <a:prstGeom prst="wedgeEllipseCallout">
            <a:avLst>
              <a:gd name="adj1" fmla="val 87349"/>
              <a:gd name="adj2" fmla="val 8962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Nope.</a:t>
            </a:r>
          </a:p>
        </p:txBody>
      </p:sp>
      <p:grpSp>
        <p:nvGrpSpPr>
          <p:cNvPr id="40" name="Group 39">
            <a:extLst>
              <a:ext uri="{FF2B5EF4-FFF2-40B4-BE49-F238E27FC236}">
                <a16:creationId xmlns:a16="http://schemas.microsoft.com/office/drawing/2014/main" id="{229E10EC-2D44-E19C-AD95-A5A3B930EF4D}"/>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03D94D63-8A93-C106-1A11-2627F3E14FB2}"/>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CCB44CF5-3F2F-3A9C-FEA8-B3B8DA156D38}"/>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20230D84-F7BB-5011-5015-54E312D95A5C}"/>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74E0B758-EE0F-2474-34E4-939007EE873D}"/>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668FA882-107B-BBBF-2A73-ECB862FE870D}"/>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 name="Slide Number Placeholder 6">
            <a:extLst>
              <a:ext uri="{FF2B5EF4-FFF2-40B4-BE49-F238E27FC236}">
                <a16:creationId xmlns:a16="http://schemas.microsoft.com/office/drawing/2014/main" id="{96478631-68D4-53EE-A24C-FB823874B5F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34</a:t>
            </a:fld>
            <a:endParaRPr lang="en-GB"/>
          </a:p>
        </p:txBody>
      </p:sp>
    </p:spTree>
    <p:extLst>
      <p:ext uri="{BB962C8B-B14F-4D97-AF65-F5344CB8AC3E}">
        <p14:creationId xmlns:p14="http://schemas.microsoft.com/office/powerpoint/2010/main" val="41134826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5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4D9188EE-2EF3-27F7-850B-40EC36CA42E0}"/>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E150617F-0110-194E-9CF9-6DCE8564BE38}"/>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4EEB147A-C2B6-E1DE-35BB-F847FDD07AA6}"/>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B7E526CD-AE5A-FBBD-5CD7-2A66C2700CA3}"/>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A952CF8-C6CC-8A8B-E4E0-810AAD214A3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1716C7F5-E29C-E1FB-6871-7AD345E612CE}"/>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24BFE8AF-D8C4-7DB7-C44A-F35FADE07A88}"/>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596D7BD3-81F6-4499-1664-9E5027F37221}"/>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8B57938B-BC78-D02E-260A-E80A5103F5E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1C309B1F-951B-0E97-F06F-CF63530D696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B746C534-3836-D3D8-2E49-064D30BE0E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48634" y="1828687"/>
            <a:ext cx="582679" cy="582679"/>
          </a:xfrm>
          <a:prstGeom prst="rect">
            <a:avLst/>
          </a:prstGeom>
        </p:spPr>
      </p:pic>
      <p:grpSp>
        <p:nvGrpSpPr>
          <p:cNvPr id="40" name="Group 39">
            <a:extLst>
              <a:ext uri="{FF2B5EF4-FFF2-40B4-BE49-F238E27FC236}">
                <a16:creationId xmlns:a16="http://schemas.microsoft.com/office/drawing/2014/main" id="{7BA77919-0F4E-342E-B57C-ECB9FAAB769D}"/>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8F55EF1C-A77D-AAEB-E646-C196FB44ABD7}"/>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E96EAAD0-A094-F281-4EF7-C9CEBA5D54C4}"/>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298D1B9C-C188-B265-6920-558966D8B2ED}"/>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E8C6821C-ED38-46AE-C8CA-21D84D3BF981}"/>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7A512890-E66C-C5B5-C776-A0201026A951}"/>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Google Shape;172;p38" descr="detail_0">
            <a:extLst>
              <a:ext uri="{FF2B5EF4-FFF2-40B4-BE49-F238E27FC236}">
                <a16:creationId xmlns:a16="http://schemas.microsoft.com/office/drawing/2014/main" id="{D1D7BE38-4209-2AF7-B5A2-E92266513328}"/>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3" name="Rectangle 2">
            <a:extLst>
              <a:ext uri="{FF2B5EF4-FFF2-40B4-BE49-F238E27FC236}">
                <a16:creationId xmlns:a16="http://schemas.microsoft.com/office/drawing/2014/main" id="{B43F2E58-3B9A-85A7-0D06-7DFED9507FBE}"/>
              </a:ext>
            </a:extLst>
          </p:cNvPr>
          <p:cNvSpPr/>
          <p:nvPr/>
        </p:nvSpPr>
        <p:spPr>
          <a:xfrm>
            <a:off x="7929161" y="2594410"/>
            <a:ext cx="80705" cy="80705"/>
          </a:xfrm>
          <a:custGeom>
            <a:avLst/>
            <a:gdLst>
              <a:gd name="connsiteX0" fmla="*/ 0 w 366090"/>
              <a:gd name="connsiteY0" fmla="*/ 0 h 366088"/>
              <a:gd name="connsiteX1" fmla="*/ 366090 w 366090"/>
              <a:gd name="connsiteY1" fmla="*/ 0 h 366088"/>
              <a:gd name="connsiteX2" fmla="*/ 366090 w 366090"/>
              <a:gd name="connsiteY2" fmla="*/ 366088 h 366088"/>
              <a:gd name="connsiteX3" fmla="*/ 0 w 366090"/>
              <a:gd name="connsiteY3" fmla="*/ 366088 h 366088"/>
              <a:gd name="connsiteX4" fmla="*/ 0 w 366090"/>
              <a:gd name="connsiteY4" fmla="*/ 0 h 366088"/>
              <a:gd name="connsiteX0" fmla="*/ 0 w 366090"/>
              <a:gd name="connsiteY0" fmla="*/ 0 h 366088"/>
              <a:gd name="connsiteX1" fmla="*/ 366090 w 366090"/>
              <a:gd name="connsiteY1" fmla="*/ 0 h 366088"/>
              <a:gd name="connsiteX2" fmla="*/ 366090 w 366090"/>
              <a:gd name="connsiteY2" fmla="*/ 366088 h 366088"/>
              <a:gd name="connsiteX3" fmla="*/ 0 w 366090"/>
              <a:gd name="connsiteY3" fmla="*/ 366088 h 366088"/>
              <a:gd name="connsiteX4" fmla="*/ 0 w 366090"/>
              <a:gd name="connsiteY4" fmla="*/ 0 h 366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090" h="366088">
                <a:moveTo>
                  <a:pt x="0" y="0"/>
                </a:moveTo>
                <a:cubicBezTo>
                  <a:pt x="153928" y="5316"/>
                  <a:pt x="244060" y="0"/>
                  <a:pt x="366090" y="0"/>
                </a:cubicBezTo>
                <a:lnTo>
                  <a:pt x="366090" y="366088"/>
                </a:lnTo>
                <a:lnTo>
                  <a:pt x="0" y="366088"/>
                </a:lnTo>
                <a:lnTo>
                  <a:pt x="0" y="0"/>
                </a:ln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317DC6D9-19C8-96FE-4F9D-828BC53D1D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35</a:t>
            </a:fld>
            <a:endParaRPr lang="en-GB"/>
          </a:p>
        </p:txBody>
      </p:sp>
    </p:spTree>
    <p:extLst>
      <p:ext uri="{BB962C8B-B14F-4D97-AF65-F5344CB8AC3E}">
        <p14:creationId xmlns:p14="http://schemas.microsoft.com/office/powerpoint/2010/main" val="10215779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011AE20E-7C76-F321-A3E8-35583562898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465142AA-AD14-C26D-DA46-991D310717DD}"/>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3B99CC16-0403-3817-3B4E-DB3AA618F434}"/>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0885196D-1647-20FC-BC71-0B0D47D3FB8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951F0A5-84D1-1BB7-2BEA-D640216A7FA9}"/>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D1445C86-218A-5F6B-B2AF-9E90ABAF9989}"/>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2512EA6C-8F19-ABBF-33F9-07FD4CFB3E4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72B06932-4DF6-FF57-83D7-97E4E8027CC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D8280553-D189-5452-AF0E-316FB58EEDE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DCE2BBCA-85C7-2659-AD75-7D6F6E19551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EDAD86B4-18B5-1104-8524-2E69FEBD31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48634" y="1828687"/>
            <a:ext cx="582679" cy="582679"/>
          </a:xfrm>
          <a:prstGeom prst="rect">
            <a:avLst/>
          </a:prstGeom>
        </p:spPr>
      </p:pic>
      <p:grpSp>
        <p:nvGrpSpPr>
          <p:cNvPr id="40" name="Group 39">
            <a:extLst>
              <a:ext uri="{FF2B5EF4-FFF2-40B4-BE49-F238E27FC236}">
                <a16:creationId xmlns:a16="http://schemas.microsoft.com/office/drawing/2014/main" id="{13E9F885-812C-4B74-AA3C-605788929AF1}"/>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E0BA693B-986D-DDC0-C778-D3130A322778}"/>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4EF65BCE-0EB8-03AF-6A04-57C73C597738}"/>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2FC71E4A-E0EA-6B46-9AB5-7B73F5236C44}"/>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F7EE7E81-50FF-873F-E00C-A030EB1BEA2A}"/>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7D6EEECF-55C2-DD25-9C59-2D81E8424E94}"/>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Google Shape;172;p38" descr="detail_0">
            <a:extLst>
              <a:ext uri="{FF2B5EF4-FFF2-40B4-BE49-F238E27FC236}">
                <a16:creationId xmlns:a16="http://schemas.microsoft.com/office/drawing/2014/main" id="{8E5EB1E4-872B-28D8-EF4B-AFC50A380304}"/>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3" name="Rectangle 2">
            <a:extLst>
              <a:ext uri="{FF2B5EF4-FFF2-40B4-BE49-F238E27FC236}">
                <a16:creationId xmlns:a16="http://schemas.microsoft.com/office/drawing/2014/main" id="{0D0FC4FC-29F6-1130-9B70-156AF8FCE886}"/>
              </a:ext>
            </a:extLst>
          </p:cNvPr>
          <p:cNvSpPr/>
          <p:nvPr/>
        </p:nvSpPr>
        <p:spPr>
          <a:xfrm>
            <a:off x="7780522" y="3191257"/>
            <a:ext cx="366090" cy="366088"/>
          </a:xfrm>
          <a:custGeom>
            <a:avLst/>
            <a:gdLst>
              <a:gd name="connsiteX0" fmla="*/ 0 w 366090"/>
              <a:gd name="connsiteY0" fmla="*/ 0 h 366088"/>
              <a:gd name="connsiteX1" fmla="*/ 366090 w 366090"/>
              <a:gd name="connsiteY1" fmla="*/ 0 h 366088"/>
              <a:gd name="connsiteX2" fmla="*/ 366090 w 366090"/>
              <a:gd name="connsiteY2" fmla="*/ 366088 h 366088"/>
              <a:gd name="connsiteX3" fmla="*/ 0 w 366090"/>
              <a:gd name="connsiteY3" fmla="*/ 366088 h 366088"/>
              <a:gd name="connsiteX4" fmla="*/ 0 w 366090"/>
              <a:gd name="connsiteY4" fmla="*/ 0 h 366088"/>
              <a:gd name="connsiteX0" fmla="*/ 0 w 366090"/>
              <a:gd name="connsiteY0" fmla="*/ 0 h 366088"/>
              <a:gd name="connsiteX1" fmla="*/ 366090 w 366090"/>
              <a:gd name="connsiteY1" fmla="*/ 0 h 366088"/>
              <a:gd name="connsiteX2" fmla="*/ 366090 w 366090"/>
              <a:gd name="connsiteY2" fmla="*/ 366088 h 366088"/>
              <a:gd name="connsiteX3" fmla="*/ 0 w 366090"/>
              <a:gd name="connsiteY3" fmla="*/ 366088 h 366088"/>
              <a:gd name="connsiteX4" fmla="*/ 0 w 366090"/>
              <a:gd name="connsiteY4" fmla="*/ 0 h 366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090" h="366088">
                <a:moveTo>
                  <a:pt x="0" y="0"/>
                </a:moveTo>
                <a:cubicBezTo>
                  <a:pt x="153928" y="5316"/>
                  <a:pt x="244060" y="0"/>
                  <a:pt x="366090" y="0"/>
                </a:cubicBezTo>
                <a:lnTo>
                  <a:pt x="366090" y="366088"/>
                </a:lnTo>
                <a:lnTo>
                  <a:pt x="0" y="366088"/>
                </a:lnTo>
                <a:lnTo>
                  <a:pt x="0" y="0"/>
                </a:ln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Oval Callout 4">
            <a:extLst>
              <a:ext uri="{FF2B5EF4-FFF2-40B4-BE49-F238E27FC236}">
                <a16:creationId xmlns:a16="http://schemas.microsoft.com/office/drawing/2014/main" id="{C82F4E9B-AB66-84CD-1B6B-2185948877C7}"/>
              </a:ext>
            </a:extLst>
          </p:cNvPr>
          <p:cNvSpPr/>
          <p:nvPr/>
        </p:nvSpPr>
        <p:spPr>
          <a:xfrm>
            <a:off x="5957615" y="1189084"/>
            <a:ext cx="1105416" cy="575364"/>
          </a:xfrm>
          <a:prstGeom prst="wedgeEllipseCallout">
            <a:avLst>
              <a:gd name="adj1" fmla="val 38892"/>
              <a:gd name="adj2" fmla="val 15324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a:t>
            </a:r>
          </a:p>
        </p:txBody>
      </p:sp>
      <p:sp>
        <p:nvSpPr>
          <p:cNvPr id="6" name="Oval Callout 5">
            <a:extLst>
              <a:ext uri="{FF2B5EF4-FFF2-40B4-BE49-F238E27FC236}">
                <a16:creationId xmlns:a16="http://schemas.microsoft.com/office/drawing/2014/main" id="{D9FE12E6-8669-86D3-2181-7D3A27792B3A}"/>
              </a:ext>
            </a:extLst>
          </p:cNvPr>
          <p:cNvSpPr/>
          <p:nvPr/>
        </p:nvSpPr>
        <p:spPr>
          <a:xfrm>
            <a:off x="4726271" y="1189272"/>
            <a:ext cx="1105416" cy="575364"/>
          </a:xfrm>
          <a:prstGeom prst="wedgeEllipseCallout">
            <a:avLst>
              <a:gd name="adj1" fmla="val -31876"/>
              <a:gd name="adj2" fmla="val 15753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a:t>
            </a:r>
          </a:p>
        </p:txBody>
      </p:sp>
      <p:sp>
        <p:nvSpPr>
          <p:cNvPr id="7" name="Slide Number Placeholder 6">
            <a:extLst>
              <a:ext uri="{FF2B5EF4-FFF2-40B4-BE49-F238E27FC236}">
                <a16:creationId xmlns:a16="http://schemas.microsoft.com/office/drawing/2014/main" id="{F13AA926-6617-4F27-5DBF-6D5588D68C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36</a:t>
            </a:fld>
            <a:endParaRPr lang="en-GB"/>
          </a:p>
        </p:txBody>
      </p:sp>
    </p:spTree>
    <p:extLst>
      <p:ext uri="{BB962C8B-B14F-4D97-AF65-F5344CB8AC3E}">
        <p14:creationId xmlns:p14="http://schemas.microsoft.com/office/powerpoint/2010/main" val="15991759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30C6A97A-A57D-1437-8DC4-D1530C7E2789}"/>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1B708D16-5810-F7E1-2CA2-CBD35EF73CCF}"/>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60582CF5-B99F-73E1-7142-56A55063E5BB}"/>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EB27AEA7-EAFE-287F-40B4-73E3EAEA7EFC}"/>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03A6658B-897B-8EBB-FFD8-5CAE71EC6E0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5C2552B7-BC52-CD31-C993-9309326C1E5D}"/>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42F6A110-2CB7-64FC-EAE6-8CCBD57528B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DFD38CF9-431D-15CC-4E79-651A2C0B21A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E51A5296-AEB5-79F0-4C37-B7FBE0FFB90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9E6C1346-88B7-30B9-2909-786F9841A03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7ED961A5-4CF9-6001-59F2-7B278E12EF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48634" y="1828687"/>
            <a:ext cx="582679" cy="582679"/>
          </a:xfrm>
          <a:prstGeom prst="rect">
            <a:avLst/>
          </a:prstGeom>
        </p:spPr>
      </p:pic>
      <p:grpSp>
        <p:nvGrpSpPr>
          <p:cNvPr id="40" name="Group 39">
            <a:extLst>
              <a:ext uri="{FF2B5EF4-FFF2-40B4-BE49-F238E27FC236}">
                <a16:creationId xmlns:a16="http://schemas.microsoft.com/office/drawing/2014/main" id="{19203B5F-10EF-75E6-ECD2-20492AA6D7A9}"/>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7F5499CD-95D5-C8AF-05CC-1750DC611AEC}"/>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78523CAC-6E76-05C3-B329-28026AC3D8E3}"/>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6CC74BF7-E3A5-AACD-C8F1-48D0F418D39C}"/>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EF631DAA-3B14-1D34-8602-6031086F5C4A}"/>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A85DA581-5FF4-95EB-F568-A20CF3F7AAEB}"/>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12835DBB-CD1C-6989-916F-CC1B2C5DBD7B}"/>
              </a:ext>
            </a:extLst>
          </p:cNvPr>
          <p:cNvSpPr/>
          <p:nvPr/>
        </p:nvSpPr>
        <p:spPr>
          <a:xfrm>
            <a:off x="5906762" y="2597099"/>
            <a:ext cx="66422" cy="66422"/>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Google Shape;172;p38" descr="detail_0">
            <a:extLst>
              <a:ext uri="{FF2B5EF4-FFF2-40B4-BE49-F238E27FC236}">
                <a16:creationId xmlns:a16="http://schemas.microsoft.com/office/drawing/2014/main" id="{F10A141D-BCFE-AC6C-4073-B20340DF7F07}"/>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3" name="Slide Number Placeholder 2">
            <a:extLst>
              <a:ext uri="{FF2B5EF4-FFF2-40B4-BE49-F238E27FC236}">
                <a16:creationId xmlns:a16="http://schemas.microsoft.com/office/drawing/2014/main" id="{25A408DC-B35D-CFE4-217A-F6A332AE6B3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37</a:t>
            </a:fld>
            <a:endParaRPr lang="en-GB"/>
          </a:p>
        </p:txBody>
      </p:sp>
    </p:spTree>
    <p:extLst>
      <p:ext uri="{BB962C8B-B14F-4D97-AF65-F5344CB8AC3E}">
        <p14:creationId xmlns:p14="http://schemas.microsoft.com/office/powerpoint/2010/main" val="1714483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ABABFC49-63AA-CCD1-6BC4-8E16E2806BF5}"/>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A987F373-9C0C-C064-DA8D-E0360479757C}"/>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4BCE6655-182C-227B-4016-AB95E17F3756}"/>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65CF40F4-C42B-76CA-5043-3D41C19B55A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B68F8620-8DD5-F1C5-54A7-E6DBB1B2853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0E94D44A-F0C1-C967-6619-A332366A3BAA}"/>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68B1D254-8987-A47E-DE21-4620E50F535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3BACF15D-B301-6F91-6B8E-0F2B2AF3C864}"/>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416AF03E-67B3-44FA-0FAB-199CF64ABCC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7AE9BC08-F05A-7EC1-5094-4A1BF0F69D0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pic>
        <p:nvPicPr>
          <p:cNvPr id="18" name="Graphic 17" descr="Crown outline">
            <a:extLst>
              <a:ext uri="{FF2B5EF4-FFF2-40B4-BE49-F238E27FC236}">
                <a16:creationId xmlns:a16="http://schemas.microsoft.com/office/drawing/2014/main" id="{206FD10A-2262-0800-3F1B-9F7BA31E4D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48634" y="1828687"/>
            <a:ext cx="582679" cy="582679"/>
          </a:xfrm>
          <a:prstGeom prst="rect">
            <a:avLst/>
          </a:prstGeom>
        </p:spPr>
      </p:pic>
      <p:grpSp>
        <p:nvGrpSpPr>
          <p:cNvPr id="40" name="Group 39">
            <a:extLst>
              <a:ext uri="{FF2B5EF4-FFF2-40B4-BE49-F238E27FC236}">
                <a16:creationId xmlns:a16="http://schemas.microsoft.com/office/drawing/2014/main" id="{06C567EA-179C-C3B3-2711-805FCC0F9813}"/>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F7ECFFC1-6EAD-D5BB-F7F5-48F7932C755D}"/>
                </a:ext>
              </a:extLst>
            </p:cNvPr>
            <p:cNvSpPr/>
            <p:nvPr/>
          </p:nvSpPr>
          <p:spPr>
            <a:xfrm>
              <a:off x="2565345" y="1773421"/>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CA85FE0C-3392-D8F1-E1FA-0CCAE346F8B4}"/>
                </a:ext>
              </a:extLst>
            </p:cNvPr>
            <p:cNvSpPr/>
            <p:nvPr/>
          </p:nvSpPr>
          <p:spPr>
            <a:xfrm>
              <a:off x="2813392" y="1772906"/>
              <a:ext cx="136625" cy="136625"/>
            </a:xfrm>
            <a:prstGeom prst="rect">
              <a:avLst/>
            </a:prstGeom>
            <a:blipFill>
              <a:blip r:embed="rId7"/>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B001A8C6-A0A2-213C-1E8B-DEEE46C2BE6C}"/>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6F1FA374-98D1-FC0D-77BB-3AC9501620A3}"/>
                </a:ext>
              </a:extLst>
            </p:cNvPr>
            <p:cNvSpPr/>
            <p:nvPr/>
          </p:nvSpPr>
          <p:spPr>
            <a:xfrm>
              <a:off x="2321053" y="1773420"/>
              <a:ext cx="136625" cy="13662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2B2E2B41-F4DA-D002-EB43-F58206C8FDD2}"/>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Rectangle 1">
            <a:extLst>
              <a:ext uri="{FF2B5EF4-FFF2-40B4-BE49-F238E27FC236}">
                <a16:creationId xmlns:a16="http://schemas.microsoft.com/office/drawing/2014/main" id="{5750D077-9348-4783-F094-E668B562C878}"/>
              </a:ext>
            </a:extLst>
          </p:cNvPr>
          <p:cNvSpPr/>
          <p:nvPr/>
        </p:nvSpPr>
        <p:spPr>
          <a:xfrm>
            <a:off x="5756928" y="3191257"/>
            <a:ext cx="366090" cy="36608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Oval Callout 4">
            <a:extLst>
              <a:ext uri="{FF2B5EF4-FFF2-40B4-BE49-F238E27FC236}">
                <a16:creationId xmlns:a16="http://schemas.microsoft.com/office/drawing/2014/main" id="{01DBC2B6-5E12-9CA7-7979-F720B0D083FB}"/>
              </a:ext>
            </a:extLst>
          </p:cNvPr>
          <p:cNvSpPr/>
          <p:nvPr/>
        </p:nvSpPr>
        <p:spPr>
          <a:xfrm>
            <a:off x="5831687" y="1177464"/>
            <a:ext cx="1105416" cy="575364"/>
          </a:xfrm>
          <a:prstGeom prst="wedgeEllipseCallout">
            <a:avLst>
              <a:gd name="adj1" fmla="val 48681"/>
              <a:gd name="adj2" fmla="val 15888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Yup.</a:t>
            </a:r>
          </a:p>
        </p:txBody>
      </p:sp>
      <p:sp>
        <p:nvSpPr>
          <p:cNvPr id="6" name="Oval Callout 5">
            <a:extLst>
              <a:ext uri="{FF2B5EF4-FFF2-40B4-BE49-F238E27FC236}">
                <a16:creationId xmlns:a16="http://schemas.microsoft.com/office/drawing/2014/main" id="{28D94C72-2B7E-1F81-1881-DC4EB9C4F698}"/>
              </a:ext>
            </a:extLst>
          </p:cNvPr>
          <p:cNvSpPr/>
          <p:nvPr/>
        </p:nvSpPr>
        <p:spPr>
          <a:xfrm>
            <a:off x="5831687" y="1174916"/>
            <a:ext cx="1105416" cy="575364"/>
          </a:xfrm>
          <a:prstGeom prst="wedgeEllipseCallout">
            <a:avLst>
              <a:gd name="adj1" fmla="val -130259"/>
              <a:gd name="adj2" fmla="val 15188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Yup.</a:t>
            </a:r>
          </a:p>
        </p:txBody>
      </p:sp>
      <p:sp>
        <p:nvSpPr>
          <p:cNvPr id="7" name="Oval Callout 6">
            <a:extLst>
              <a:ext uri="{FF2B5EF4-FFF2-40B4-BE49-F238E27FC236}">
                <a16:creationId xmlns:a16="http://schemas.microsoft.com/office/drawing/2014/main" id="{ECD72E73-A3E5-E539-51E9-6701F26A262C}"/>
              </a:ext>
            </a:extLst>
          </p:cNvPr>
          <p:cNvSpPr/>
          <p:nvPr/>
        </p:nvSpPr>
        <p:spPr>
          <a:xfrm>
            <a:off x="5831687" y="1172373"/>
            <a:ext cx="1105416" cy="575364"/>
          </a:xfrm>
          <a:prstGeom prst="wedgeEllipseCallout">
            <a:avLst>
              <a:gd name="adj1" fmla="val 138743"/>
              <a:gd name="adj2" fmla="val 16297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noProof="0" dirty="0"/>
              <a:t>Yup.</a:t>
            </a:r>
          </a:p>
        </p:txBody>
      </p:sp>
      <p:sp>
        <p:nvSpPr>
          <p:cNvPr id="3" name="Google Shape;172;p38" descr="detail_0">
            <a:extLst>
              <a:ext uri="{FF2B5EF4-FFF2-40B4-BE49-F238E27FC236}">
                <a16:creationId xmlns:a16="http://schemas.microsoft.com/office/drawing/2014/main" id="{1E6CF802-EFC2-F9FF-6C41-927903876B31}"/>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8" name="Slide Number Placeholder 7">
            <a:extLst>
              <a:ext uri="{FF2B5EF4-FFF2-40B4-BE49-F238E27FC236}">
                <a16:creationId xmlns:a16="http://schemas.microsoft.com/office/drawing/2014/main" id="{5BDF793F-1C9F-D6AC-A292-53FE237A8A4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38</a:t>
            </a:fld>
            <a:endParaRPr lang="en-GB"/>
          </a:p>
        </p:txBody>
      </p:sp>
    </p:spTree>
    <p:extLst>
      <p:ext uri="{BB962C8B-B14F-4D97-AF65-F5344CB8AC3E}">
        <p14:creationId xmlns:p14="http://schemas.microsoft.com/office/powerpoint/2010/main" val="16960828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A9A0F8E7-B38A-01A6-FB89-59F4FCDC661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B82F0383-76A1-20A2-73D3-5B1F1A941F0C}"/>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B6BB49D8-18C2-491D-5FBA-073CDA88AF01}"/>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32A0D361-907C-B668-717A-B399DDB8C6BF}"/>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A003690E-D268-8574-2DA0-472911E3336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5C8AAE88-01BD-460C-6BA1-4066D99D0AB7}"/>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pic>
        <p:nvPicPr>
          <p:cNvPr id="14" name="Graphic 13" descr="Computer with solid fill">
            <a:extLst>
              <a:ext uri="{FF2B5EF4-FFF2-40B4-BE49-F238E27FC236}">
                <a16:creationId xmlns:a16="http://schemas.microsoft.com/office/drawing/2014/main" id="{AE2F1488-34B3-34BC-630D-081F0625EAB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831687" y="2411366"/>
            <a:ext cx="216574" cy="366089"/>
          </a:xfrm>
          <a:prstGeom prst="rect">
            <a:avLst/>
          </a:prstGeom>
        </p:spPr>
      </p:pic>
      <p:pic>
        <p:nvPicPr>
          <p:cNvPr id="15" name="Graphic 14" descr="Computer with solid fill">
            <a:extLst>
              <a:ext uri="{FF2B5EF4-FFF2-40B4-BE49-F238E27FC236}">
                <a16:creationId xmlns:a16="http://schemas.microsoft.com/office/drawing/2014/main" id="{E5001634-345F-DD54-2ED1-551598A9737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861227" y="2411366"/>
            <a:ext cx="216574" cy="366089"/>
          </a:xfrm>
          <a:prstGeom prst="rect">
            <a:avLst/>
          </a:prstGeom>
        </p:spPr>
      </p:pic>
      <p:pic>
        <p:nvPicPr>
          <p:cNvPr id="16" name="Graphic 15" descr="Computer with solid fill">
            <a:extLst>
              <a:ext uri="{FF2B5EF4-FFF2-40B4-BE49-F238E27FC236}">
                <a16:creationId xmlns:a16="http://schemas.microsoft.com/office/drawing/2014/main" id="{5AC844F4-34A3-43E3-D252-75935CD10F4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816917" y="2411366"/>
            <a:ext cx="216574" cy="366089"/>
          </a:xfrm>
          <a:prstGeom prst="rect">
            <a:avLst/>
          </a:prstGeom>
        </p:spPr>
      </p:pic>
      <p:pic>
        <p:nvPicPr>
          <p:cNvPr id="17" name="Graphic 16" descr="Computer with solid fill">
            <a:extLst>
              <a:ext uri="{FF2B5EF4-FFF2-40B4-BE49-F238E27FC236}">
                <a16:creationId xmlns:a16="http://schemas.microsoft.com/office/drawing/2014/main" id="{08C1FA06-5593-FEB2-370A-3FC952FCD509}"/>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846457" y="2411366"/>
            <a:ext cx="216574" cy="366089"/>
          </a:xfrm>
          <a:prstGeom prst="rect">
            <a:avLst/>
          </a:prstGeom>
        </p:spPr>
      </p:pic>
      <p:grpSp>
        <p:nvGrpSpPr>
          <p:cNvPr id="40" name="Group 39">
            <a:extLst>
              <a:ext uri="{FF2B5EF4-FFF2-40B4-BE49-F238E27FC236}">
                <a16:creationId xmlns:a16="http://schemas.microsoft.com/office/drawing/2014/main" id="{56F30B21-9A76-FA2B-89E1-14BD32F34429}"/>
              </a:ext>
            </a:extLst>
          </p:cNvPr>
          <p:cNvGrpSpPr/>
          <p:nvPr/>
        </p:nvGrpSpPr>
        <p:grpSpPr>
          <a:xfrm>
            <a:off x="536790" y="2386968"/>
            <a:ext cx="1641838" cy="357989"/>
            <a:chOff x="2321053" y="1772906"/>
            <a:chExt cx="628964" cy="137140"/>
          </a:xfrm>
          <a:solidFill>
            <a:schemeClr val="tx1"/>
          </a:solidFill>
        </p:grpSpPr>
        <p:sp>
          <p:nvSpPr>
            <p:cNvPr id="41" name="Rectangle 40">
              <a:extLst>
                <a:ext uri="{FF2B5EF4-FFF2-40B4-BE49-F238E27FC236}">
                  <a16:creationId xmlns:a16="http://schemas.microsoft.com/office/drawing/2014/main" id="{0FD72B97-EF72-FCDC-69E8-36024549296E}"/>
                </a:ext>
              </a:extLst>
            </p:cNvPr>
            <p:cNvSpPr/>
            <p:nvPr/>
          </p:nvSpPr>
          <p:spPr>
            <a:xfrm>
              <a:off x="2565345" y="1773421"/>
              <a:ext cx="136625" cy="1366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sp>
          <p:nvSpPr>
            <p:cNvPr id="42" name="Rectangle 41">
              <a:extLst>
                <a:ext uri="{FF2B5EF4-FFF2-40B4-BE49-F238E27FC236}">
                  <a16:creationId xmlns:a16="http://schemas.microsoft.com/office/drawing/2014/main" id="{7FC0E4C5-246F-3536-D7F4-531133476804}"/>
                </a:ext>
              </a:extLst>
            </p:cNvPr>
            <p:cNvSpPr/>
            <p:nvPr/>
          </p:nvSpPr>
          <p:spPr>
            <a:xfrm>
              <a:off x="2813392" y="1772906"/>
              <a:ext cx="136625" cy="136625"/>
            </a:xfrm>
            <a:prstGeom prst="rect">
              <a:avLst/>
            </a:prstGeom>
            <a:blipFill>
              <a:blip r:embed="rId5"/>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3" name="Elbow Connector 42">
              <a:extLst>
                <a:ext uri="{FF2B5EF4-FFF2-40B4-BE49-F238E27FC236}">
                  <a16:creationId xmlns:a16="http://schemas.microsoft.com/office/drawing/2014/main" id="{68AF5DC1-9254-6F62-F182-0DE0CF713B6E}"/>
                </a:ext>
              </a:extLst>
            </p:cNvPr>
            <p:cNvCxnSpPr>
              <a:cxnSpLocks/>
              <a:endCxn id="41" idx="3"/>
            </p:cNvCxnSpPr>
            <p:nvPr/>
          </p:nvCxnSpPr>
          <p:spPr>
            <a:xfrm rot="10800000" flipV="1">
              <a:off x="2701970" y="1841219"/>
              <a:ext cx="107667" cy="515"/>
            </a:xfrm>
            <a:prstGeom prst="bentConnector3">
              <a:avLst>
                <a:gd name="adj1" fmla="val 50000"/>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62FB0D30-A108-BA48-430F-39805A950BF1}"/>
                </a:ext>
              </a:extLst>
            </p:cNvPr>
            <p:cNvSpPr/>
            <p:nvPr/>
          </p:nvSpPr>
          <p:spPr>
            <a:xfrm>
              <a:off x="2321053" y="1773420"/>
              <a:ext cx="136625" cy="1366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45" name="Straight Arrow Connector 44">
              <a:extLst>
                <a:ext uri="{FF2B5EF4-FFF2-40B4-BE49-F238E27FC236}">
                  <a16:creationId xmlns:a16="http://schemas.microsoft.com/office/drawing/2014/main" id="{3F84C062-CE33-F52A-4534-7303B62C70B3}"/>
                </a:ext>
              </a:extLst>
            </p:cNvPr>
            <p:cNvCxnSpPr>
              <a:cxnSpLocks/>
              <a:endCxn id="44" idx="3"/>
            </p:cNvCxnSpPr>
            <p:nvPr/>
          </p:nvCxnSpPr>
          <p:spPr>
            <a:xfrm flipH="1" flipV="1">
              <a:off x="2457678" y="1841733"/>
              <a:ext cx="105854" cy="1"/>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Rectangle 1">
            <a:extLst>
              <a:ext uri="{FF2B5EF4-FFF2-40B4-BE49-F238E27FC236}">
                <a16:creationId xmlns:a16="http://schemas.microsoft.com/office/drawing/2014/main" id="{5213E084-A41A-09CA-26D3-6E25CA3ED198}"/>
              </a:ext>
            </a:extLst>
          </p:cNvPr>
          <p:cNvSpPr/>
          <p:nvPr/>
        </p:nvSpPr>
        <p:spPr>
          <a:xfrm>
            <a:off x="2488301" y="2382246"/>
            <a:ext cx="366090" cy="36608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3" name="Elbow Connector 2">
            <a:extLst>
              <a:ext uri="{FF2B5EF4-FFF2-40B4-BE49-F238E27FC236}">
                <a16:creationId xmlns:a16="http://schemas.microsoft.com/office/drawing/2014/main" id="{8E17B66C-16A5-7E02-F3D5-26201CFDAB3C}"/>
              </a:ext>
            </a:extLst>
          </p:cNvPr>
          <p:cNvCxnSpPr>
            <a:cxnSpLocks/>
          </p:cNvCxnSpPr>
          <p:nvPr/>
        </p:nvCxnSpPr>
        <p:spPr>
          <a:xfrm rot="10800000" flipV="1">
            <a:off x="2199511" y="2571750"/>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Google Shape;172;p38" descr="detail_0">
            <a:extLst>
              <a:ext uri="{FF2B5EF4-FFF2-40B4-BE49-F238E27FC236}">
                <a16:creationId xmlns:a16="http://schemas.microsoft.com/office/drawing/2014/main" id="{FB4BDE61-CB90-9D68-2B45-1D6A4DE544CB}"/>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Determining the next block</a:t>
            </a:r>
          </a:p>
        </p:txBody>
      </p:sp>
      <p:sp>
        <p:nvSpPr>
          <p:cNvPr id="6" name="Slide Number Placeholder 5">
            <a:extLst>
              <a:ext uri="{FF2B5EF4-FFF2-40B4-BE49-F238E27FC236}">
                <a16:creationId xmlns:a16="http://schemas.microsoft.com/office/drawing/2014/main" id="{845D996D-CF37-6718-922A-84EAAC8A311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39</a:t>
            </a:fld>
            <a:endParaRPr lang="en-GB"/>
          </a:p>
        </p:txBody>
      </p:sp>
    </p:spTree>
    <p:extLst>
      <p:ext uri="{BB962C8B-B14F-4D97-AF65-F5344CB8AC3E}">
        <p14:creationId xmlns:p14="http://schemas.microsoft.com/office/powerpoint/2010/main" val="376529527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171"/>
        <p:cNvGrpSpPr/>
        <p:nvPr/>
      </p:nvGrpSpPr>
      <p:grpSpPr>
        <a:xfrm>
          <a:off x="0" y="0"/>
          <a:ext cx="0" cy="0"/>
          <a:chOff x="0" y="0"/>
          <a:chExt cx="0" cy="0"/>
        </a:xfrm>
      </p:grpSpPr>
      <p:sp>
        <p:nvSpPr>
          <p:cNvPr id="172" name="Google Shape;172;p38" descr="detail_0"/>
          <p:cNvSpPr txBox="1">
            <a:spLocks noGrp="1"/>
          </p:cNvSpPr>
          <p:nvPr>
            <p:ph type="body" idx="4294967295"/>
          </p:nvPr>
        </p:nvSpPr>
        <p:spPr>
          <a:xfrm>
            <a:off x="3101865" y="2788675"/>
            <a:ext cx="5210864" cy="318549"/>
          </a:xfrm>
          <a:prstGeom prst="rect">
            <a:avLst/>
          </a:prstGeom>
        </p:spPr>
        <p:txBody>
          <a:bodyPr spcFirstLastPara="1" wrap="square" lIns="0" tIns="0" rIns="0" bIns="0" anchor="t" anchorCtr="0">
            <a:spAutoFit/>
          </a:bodyPr>
          <a:lstStyle/>
          <a:p>
            <a:pPr marL="0" lvl="0" indent="0" algn="l" rtl="0">
              <a:spcBef>
                <a:spcPts val="0"/>
              </a:spcBef>
              <a:spcAft>
                <a:spcPts val="0"/>
              </a:spcAft>
              <a:buSzPts val="1000"/>
              <a:buNone/>
            </a:pPr>
            <a:r>
              <a:rPr lang="en-US" sz="1800" noProof="0" dirty="0"/>
              <a:t>Distributed, secure, and reliable “cloud” platform</a:t>
            </a:r>
          </a:p>
        </p:txBody>
      </p:sp>
      <p:sp>
        <p:nvSpPr>
          <p:cNvPr id="173" name="Google Shape;173;p38" descr="header_0"/>
          <p:cNvSpPr txBox="1">
            <a:spLocks noGrp="1"/>
          </p:cNvSpPr>
          <p:nvPr>
            <p:ph type="subTitle" idx="4294967295"/>
          </p:nvPr>
        </p:nvSpPr>
        <p:spPr>
          <a:xfrm>
            <a:off x="3006862" y="2195550"/>
            <a:ext cx="4053015" cy="7524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800" b="1" noProof="0" dirty="0"/>
              <a:t>What is the Internet Computer?</a:t>
            </a:r>
          </a:p>
        </p:txBody>
      </p:sp>
      <p:sp>
        <p:nvSpPr>
          <p:cNvPr id="176" name="Google Shape;176;p38" descr="title"/>
          <p:cNvSpPr txBox="1">
            <a:spLocks noGrp="1"/>
          </p:cNvSpPr>
          <p:nvPr>
            <p:ph type="title" idx="4294967295"/>
          </p:nvPr>
        </p:nvSpPr>
        <p:spPr>
          <a:xfrm>
            <a:off x="347500" y="1190400"/>
            <a:ext cx="24108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rgbClr val="333333"/>
                </a:solidFill>
              </a:rPr>
              <a:t>Introduction to the Internet Computer</a:t>
            </a:r>
          </a:p>
        </p:txBody>
      </p:sp>
      <p:sp>
        <p:nvSpPr>
          <p:cNvPr id="177" name="Google Shape;177;p38"/>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178" name="Google Shape;178;p38"/>
          <p:cNvCxnSpPr/>
          <p:nvPr/>
        </p:nvCxnSpPr>
        <p:spPr>
          <a:xfrm>
            <a:off x="2815775" y="551875"/>
            <a:ext cx="0" cy="4105800"/>
          </a:xfrm>
          <a:prstGeom prst="straightConnector1">
            <a:avLst/>
          </a:prstGeom>
          <a:noFill/>
          <a:ln w="9525" cap="flat" cmpd="sng">
            <a:solidFill>
              <a:schemeClr val="dk2"/>
            </a:solidFill>
            <a:prstDash val="solid"/>
            <a:round/>
            <a:headEnd type="none" w="med" len="med"/>
            <a:tailEnd type="none" w="med" len="med"/>
          </a:ln>
        </p:spPr>
      </p:cxnSp>
      <p:pic>
        <p:nvPicPr>
          <p:cNvPr id="179" name="Google Shape;179;p38"/>
          <p:cNvPicPr preferRelativeResize="0"/>
          <p:nvPr/>
        </p:nvPicPr>
        <p:blipFill>
          <a:blip r:embed="rId3">
            <a:alphaModFix/>
          </a:blip>
          <a:stretch>
            <a:fillRect/>
          </a:stretch>
        </p:blipFill>
        <p:spPr>
          <a:xfrm>
            <a:off x="602670" y="3912000"/>
            <a:ext cx="1359642" cy="1231500"/>
          </a:xfrm>
          <a:prstGeom prst="rect">
            <a:avLst/>
          </a:prstGeom>
          <a:noFill/>
          <a:ln>
            <a:noFill/>
          </a:ln>
        </p:spPr>
      </p:pic>
      <p:cxnSp>
        <p:nvCxnSpPr>
          <p:cNvPr id="3" name="Straight Connector 2">
            <a:extLst>
              <a:ext uri="{FF2B5EF4-FFF2-40B4-BE49-F238E27FC236}">
                <a16:creationId xmlns:a16="http://schemas.microsoft.com/office/drawing/2014/main" id="{31A19B90-C457-593A-259A-3FD269662F99}"/>
              </a:ext>
            </a:extLst>
          </p:cNvPr>
          <p:cNvCxnSpPr/>
          <p:nvPr/>
        </p:nvCxnSpPr>
        <p:spPr>
          <a:xfrm>
            <a:off x="3101865" y="3107224"/>
            <a:ext cx="111981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4" name="Google Shape;174;p38" descr="detail_1">
            <a:extLst>
              <a:ext uri="{FF2B5EF4-FFF2-40B4-BE49-F238E27FC236}">
                <a16:creationId xmlns:a16="http://schemas.microsoft.com/office/drawing/2014/main" id="{CC435D8B-3760-D61D-47F4-DD46CD7D88E2}"/>
              </a:ext>
            </a:extLst>
          </p:cNvPr>
          <p:cNvSpPr txBox="1">
            <a:spLocks/>
          </p:cNvSpPr>
          <p:nvPr/>
        </p:nvSpPr>
        <p:spPr>
          <a:xfrm>
            <a:off x="3013470" y="3413368"/>
            <a:ext cx="2746500"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Program  is executed by multiple nodes</a:t>
            </a:r>
          </a:p>
        </p:txBody>
      </p:sp>
      <p:sp>
        <p:nvSpPr>
          <p:cNvPr id="5" name="Google Shape;174;p38" descr="detail_1">
            <a:extLst>
              <a:ext uri="{FF2B5EF4-FFF2-40B4-BE49-F238E27FC236}">
                <a16:creationId xmlns:a16="http://schemas.microsoft.com/office/drawing/2014/main" id="{F6B42C40-D07A-8D0A-576F-3FFF5975F58C}"/>
              </a:ext>
            </a:extLst>
          </p:cNvPr>
          <p:cNvSpPr txBox="1">
            <a:spLocks/>
          </p:cNvSpPr>
          <p:nvPr/>
        </p:nvSpPr>
        <p:spPr>
          <a:xfrm>
            <a:off x="5885320" y="3412449"/>
            <a:ext cx="2746500" cy="530915"/>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Distributed execution strategy ensures resilience and safeguards against data loss</a:t>
            </a:r>
          </a:p>
        </p:txBody>
      </p:sp>
      <p:sp>
        <p:nvSpPr>
          <p:cNvPr id="2" name="Slide Number Placeholder 1">
            <a:extLst>
              <a:ext uri="{FF2B5EF4-FFF2-40B4-BE49-F238E27FC236}">
                <a16:creationId xmlns:a16="http://schemas.microsoft.com/office/drawing/2014/main" id="{C3DE7E76-1AC8-D002-77AF-FF5E6858F0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a:t>
            </a:fld>
            <a:endParaRPr lang="en-GB"/>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3C1FEA44-05E3-29A3-96BC-3CEE473FD4EA}"/>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67879314-4ECA-BF11-C357-B6830B9AC2F9}"/>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9663F977-5951-53AF-8559-8B302FD762DE}"/>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F2A80D93-F4F1-7919-327C-4D1D0D8D63AD}"/>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A83D44E9-E315-1E2D-5F1A-DABD8B1EE2C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0995449A-9EA7-B42D-5616-3DFB291ECCEB}"/>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5CFB0C54-D3DF-DA85-21DE-496ACC118C81}"/>
              </a:ext>
            </a:extLst>
          </p:cNvPr>
          <p:cNvSpPr txBox="1">
            <a:spLocks/>
          </p:cNvSpPr>
          <p:nvPr/>
        </p:nvSpPr>
        <p:spPr>
          <a:xfrm>
            <a:off x="3499321" y="1541663"/>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6D20E40C-8B8A-8A58-C168-2FE831091BA2}"/>
              </a:ext>
            </a:extLst>
          </p:cNvPr>
          <p:cNvSpPr txBox="1">
            <a:spLocks/>
          </p:cNvSpPr>
          <p:nvPr/>
        </p:nvSpPr>
        <p:spPr>
          <a:xfrm>
            <a:off x="3383550" y="1785427"/>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E65E778F-9609-E1B8-EEA5-A2E8FC9A8471}"/>
              </a:ext>
            </a:extLst>
          </p:cNvPr>
          <p:cNvSpPr txBox="1">
            <a:spLocks/>
          </p:cNvSpPr>
          <p:nvPr/>
        </p:nvSpPr>
        <p:spPr>
          <a:xfrm>
            <a:off x="3499321" y="2401190"/>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3884278D-81C0-A98B-51D1-1B043D1EEF2C}"/>
              </a:ext>
            </a:extLst>
          </p:cNvPr>
          <p:cNvSpPr txBox="1">
            <a:spLocks/>
          </p:cNvSpPr>
          <p:nvPr/>
        </p:nvSpPr>
        <p:spPr>
          <a:xfrm>
            <a:off x="3499321" y="3070078"/>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F5A3857B-3AAA-B089-F0FC-405A1D07AAA4}"/>
              </a:ext>
            </a:extLst>
          </p:cNvPr>
          <p:cNvSpPr txBox="1">
            <a:spLocks/>
          </p:cNvSpPr>
          <p:nvPr/>
        </p:nvSpPr>
        <p:spPr>
          <a:xfrm>
            <a:off x="3383550" y="2633481"/>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DEE707C6-06BF-FC93-268F-D6B59067FFFC}"/>
              </a:ext>
            </a:extLst>
          </p:cNvPr>
          <p:cNvSpPr txBox="1">
            <a:spLocks/>
          </p:cNvSpPr>
          <p:nvPr/>
        </p:nvSpPr>
        <p:spPr>
          <a:xfrm>
            <a:off x="3383550" y="3302050"/>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2" name="Slide Number Placeholder 1">
            <a:extLst>
              <a:ext uri="{FF2B5EF4-FFF2-40B4-BE49-F238E27FC236}">
                <a16:creationId xmlns:a16="http://schemas.microsoft.com/office/drawing/2014/main" id="{180EEFE5-D083-2FD0-E1E8-AE30CB77916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40</a:t>
            </a:fld>
            <a:endParaRPr lang="en-GB"/>
          </a:p>
        </p:txBody>
      </p:sp>
    </p:spTree>
    <p:extLst>
      <p:ext uri="{BB962C8B-B14F-4D97-AF65-F5344CB8AC3E}">
        <p14:creationId xmlns:p14="http://schemas.microsoft.com/office/powerpoint/2010/main" val="647898524"/>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BD648D39-48EB-480C-A1AD-CB9F50A30B80}"/>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B56D9666-D5FA-120F-D97C-46F086C6CC17}"/>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B6D727DA-52D9-5230-CC6D-35B87BB6C4A8}"/>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DF637FC5-0E0F-436B-5E16-0FC341E1041E}"/>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F36474B-4295-FDDC-E585-3986CA4F4EF8}"/>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D1936A44-33B5-2493-775F-88FEEFF1F64D}"/>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B398B4CF-730A-14F1-C423-686E6D2988C9}"/>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AA9088D1-6887-6717-8FA1-5D4C31A55B1B}"/>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14D5BF81-FBD1-A971-C73F-88DD48B1872E}"/>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0457F06E-0B8B-C894-1CB2-35381A530867}"/>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E4D853A2-5389-0D84-19A1-46D82B46D73E}"/>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C90CA839-7F5E-3BCD-714A-FDA59313DB80}"/>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pic>
        <p:nvPicPr>
          <p:cNvPr id="2" name="Graphic 1" descr="Computer with solid fill">
            <a:extLst>
              <a:ext uri="{FF2B5EF4-FFF2-40B4-BE49-F238E27FC236}">
                <a16:creationId xmlns:a16="http://schemas.microsoft.com/office/drawing/2014/main" id="{9319BDC5-3A08-7C37-F7F0-C852A20F448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476452" y="3229966"/>
            <a:ext cx="216574" cy="366089"/>
          </a:xfrm>
          <a:prstGeom prst="rect">
            <a:avLst/>
          </a:prstGeom>
        </p:spPr>
      </p:pic>
      <p:pic>
        <p:nvPicPr>
          <p:cNvPr id="3" name="Graphic 2" descr="Computer with solid fill">
            <a:extLst>
              <a:ext uri="{FF2B5EF4-FFF2-40B4-BE49-F238E27FC236}">
                <a16:creationId xmlns:a16="http://schemas.microsoft.com/office/drawing/2014/main" id="{4FBEA948-89B5-202B-DF2A-377D544C571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505992" y="3229966"/>
            <a:ext cx="216574" cy="366089"/>
          </a:xfrm>
          <a:prstGeom prst="rect">
            <a:avLst/>
          </a:prstGeom>
        </p:spPr>
      </p:pic>
      <p:pic>
        <p:nvPicPr>
          <p:cNvPr id="5" name="Graphic 4" descr="Computer with solid fill">
            <a:extLst>
              <a:ext uri="{FF2B5EF4-FFF2-40B4-BE49-F238E27FC236}">
                <a16:creationId xmlns:a16="http://schemas.microsoft.com/office/drawing/2014/main" id="{562F242A-EFD2-49B7-A0B5-FC17FAE90E3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1682" y="3229966"/>
            <a:ext cx="216574" cy="366089"/>
          </a:xfrm>
          <a:prstGeom prst="rect">
            <a:avLst/>
          </a:prstGeom>
        </p:spPr>
      </p:pic>
      <p:pic>
        <p:nvPicPr>
          <p:cNvPr id="6" name="Graphic 5" descr="Computer with solid fill">
            <a:extLst>
              <a:ext uri="{FF2B5EF4-FFF2-40B4-BE49-F238E27FC236}">
                <a16:creationId xmlns:a16="http://schemas.microsoft.com/office/drawing/2014/main" id="{4DA5FA02-1820-9A71-A4B4-7C9DBF77636F}"/>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491222" y="3229966"/>
            <a:ext cx="216574" cy="366089"/>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D2DFEAF0-1324-1C87-7F72-5D495AA60C72}"/>
              </a:ext>
            </a:extLst>
          </p:cNvPr>
          <p:cNvPicPr>
            <a:picLocks noChangeAspect="1"/>
          </p:cNvPicPr>
          <p:nvPr/>
        </p:nvPicPr>
        <p:blipFill>
          <a:blip r:embed="rId5"/>
          <a:stretch>
            <a:fillRect/>
          </a:stretch>
        </p:blipFill>
        <p:spPr>
          <a:xfrm>
            <a:off x="4541137" y="3417930"/>
            <a:ext cx="57661" cy="57661"/>
          </a:xfrm>
          <a:prstGeom prst="rect">
            <a:avLst/>
          </a:prstGeom>
        </p:spPr>
      </p:pic>
      <p:sp>
        <p:nvSpPr>
          <p:cNvPr id="8" name="Rounded Rectangle 7">
            <a:extLst>
              <a:ext uri="{FF2B5EF4-FFF2-40B4-BE49-F238E27FC236}">
                <a16:creationId xmlns:a16="http://schemas.microsoft.com/office/drawing/2014/main" id="{656FF278-47E7-B70E-696F-93E8CA3AC5D0}"/>
              </a:ext>
            </a:extLst>
          </p:cNvPr>
          <p:cNvSpPr/>
          <p:nvPr/>
        </p:nvSpPr>
        <p:spPr>
          <a:xfrm>
            <a:off x="4166338" y="3162871"/>
            <a:ext cx="807258" cy="482631"/>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9" name="Picture 8" descr="A black background with a black square&#10;&#10;Description automatically generated with medium confidence">
            <a:extLst>
              <a:ext uri="{FF2B5EF4-FFF2-40B4-BE49-F238E27FC236}">
                <a16:creationId xmlns:a16="http://schemas.microsoft.com/office/drawing/2014/main" id="{DB99678C-497A-2749-6895-08C0D295E035}"/>
              </a:ext>
            </a:extLst>
          </p:cNvPr>
          <p:cNvPicPr>
            <a:picLocks noChangeAspect="1"/>
          </p:cNvPicPr>
          <p:nvPr/>
        </p:nvPicPr>
        <p:blipFill>
          <a:blip r:embed="rId6"/>
          <a:stretch>
            <a:fillRect/>
          </a:stretch>
        </p:blipFill>
        <p:spPr>
          <a:xfrm>
            <a:off x="5745715" y="1468947"/>
            <a:ext cx="539872" cy="539872"/>
          </a:xfrm>
          <a:prstGeom prst="rect">
            <a:avLst/>
          </a:prstGeom>
        </p:spPr>
      </p:pic>
      <p:sp>
        <p:nvSpPr>
          <p:cNvPr id="10" name="Google Shape;172;p38" descr="detail_0">
            <a:extLst>
              <a:ext uri="{FF2B5EF4-FFF2-40B4-BE49-F238E27FC236}">
                <a16:creationId xmlns:a16="http://schemas.microsoft.com/office/drawing/2014/main" id="{C5E5991C-908B-0B54-BF0A-57DC3065987A}"/>
              </a:ext>
            </a:extLst>
          </p:cNvPr>
          <p:cNvSpPr txBox="1">
            <a:spLocks/>
          </p:cNvSpPr>
          <p:nvPr/>
        </p:nvSpPr>
        <p:spPr>
          <a:xfrm>
            <a:off x="4919190" y="206763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Randomness Oracle</a:t>
            </a:r>
          </a:p>
        </p:txBody>
      </p:sp>
      <p:sp>
        <p:nvSpPr>
          <p:cNvPr id="11" name="Google Shape;172;p38" descr="detail_0">
            <a:extLst>
              <a:ext uri="{FF2B5EF4-FFF2-40B4-BE49-F238E27FC236}">
                <a16:creationId xmlns:a16="http://schemas.microsoft.com/office/drawing/2014/main" id="{DF70CE87-1BC0-90F2-AAC6-6A8830F179A9}"/>
              </a:ext>
            </a:extLst>
          </p:cNvPr>
          <p:cNvSpPr txBox="1">
            <a:spLocks/>
          </p:cNvSpPr>
          <p:nvPr/>
        </p:nvSpPr>
        <p:spPr>
          <a:xfrm>
            <a:off x="4803418" y="2305488"/>
            <a:ext cx="2388889" cy="42473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noProof="0" dirty="0"/>
              <a:t>Decentralized randomness through </a:t>
            </a:r>
            <a:br>
              <a:rPr lang="en-US" noProof="0" dirty="0"/>
            </a:br>
            <a:r>
              <a:rPr lang="en-US" noProof="0" dirty="0"/>
              <a:t>threshold cryptography</a:t>
            </a:r>
          </a:p>
        </p:txBody>
      </p:sp>
      <p:sp>
        <p:nvSpPr>
          <p:cNvPr id="13" name="Rounded Rectangle 12">
            <a:extLst>
              <a:ext uri="{FF2B5EF4-FFF2-40B4-BE49-F238E27FC236}">
                <a16:creationId xmlns:a16="http://schemas.microsoft.com/office/drawing/2014/main" id="{29B8A51C-C2C8-80DC-2B5B-CBBE4C8B7FF4}"/>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Slide Number Placeholder 11">
            <a:extLst>
              <a:ext uri="{FF2B5EF4-FFF2-40B4-BE49-F238E27FC236}">
                <a16:creationId xmlns:a16="http://schemas.microsoft.com/office/drawing/2014/main" id="{24C13157-69ED-5C50-6AD7-A3EAA8F17D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41</a:t>
            </a:fld>
            <a:endParaRPr lang="en-GB"/>
          </a:p>
        </p:txBody>
      </p:sp>
    </p:spTree>
    <p:extLst>
      <p:ext uri="{BB962C8B-B14F-4D97-AF65-F5344CB8AC3E}">
        <p14:creationId xmlns:p14="http://schemas.microsoft.com/office/powerpoint/2010/main" val="314731241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8AD48653-D5DB-FB4D-FFB5-A9D0670E778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05367BF7-FA60-4DD2-DDDA-76B9FE017E20}"/>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97BF8F49-6FA0-9C56-BD12-37AF5C18862D}"/>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86F9351A-168A-C6CD-40CF-C73D2CC17C1F}"/>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2A68E328-D89F-72AC-0CF3-294E60F58A49}"/>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D6D1A519-F9D1-6964-1355-B68EB0647A37}"/>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32A1AEAB-969D-121D-C93E-83E38A2EC860}"/>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5BA2C5D4-07A7-02D9-64FD-89212E409DF0}"/>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7EDB8C67-0584-ADBE-F302-2A08D31AABCF}"/>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85A299ED-E268-D3D0-A7D1-D5F3359E9126}"/>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2F532606-6A59-99EA-F2F6-EA7F990A5348}"/>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3400577E-3B9F-EF1F-B58C-D2EE7DA23B27}"/>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32968EBE-E980-626D-8444-220140478D6E}"/>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 name="Graphic 1" descr="Computer with solid fill">
            <a:extLst>
              <a:ext uri="{FF2B5EF4-FFF2-40B4-BE49-F238E27FC236}">
                <a16:creationId xmlns:a16="http://schemas.microsoft.com/office/drawing/2014/main" id="{93CBA560-3356-DEEE-46EB-3F3E8544A23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476452" y="2402133"/>
            <a:ext cx="216574" cy="366089"/>
          </a:xfrm>
          <a:prstGeom prst="rect">
            <a:avLst/>
          </a:prstGeom>
        </p:spPr>
      </p:pic>
      <p:pic>
        <p:nvPicPr>
          <p:cNvPr id="3" name="Graphic 2" descr="Computer with solid fill">
            <a:extLst>
              <a:ext uri="{FF2B5EF4-FFF2-40B4-BE49-F238E27FC236}">
                <a16:creationId xmlns:a16="http://schemas.microsoft.com/office/drawing/2014/main" id="{D848EC87-3E17-0F4E-D3E1-CFE0EA1FB4DA}"/>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505992" y="2402133"/>
            <a:ext cx="216574" cy="366089"/>
          </a:xfrm>
          <a:prstGeom prst="rect">
            <a:avLst/>
          </a:prstGeom>
        </p:spPr>
      </p:pic>
      <p:pic>
        <p:nvPicPr>
          <p:cNvPr id="5" name="Graphic 4" descr="Computer with solid fill">
            <a:extLst>
              <a:ext uri="{FF2B5EF4-FFF2-40B4-BE49-F238E27FC236}">
                <a16:creationId xmlns:a16="http://schemas.microsoft.com/office/drawing/2014/main" id="{41FE437F-B87B-7C56-0198-4E014BE636D9}"/>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1682" y="2402133"/>
            <a:ext cx="216574" cy="366089"/>
          </a:xfrm>
          <a:prstGeom prst="rect">
            <a:avLst/>
          </a:prstGeom>
        </p:spPr>
      </p:pic>
      <p:pic>
        <p:nvPicPr>
          <p:cNvPr id="6" name="Graphic 5" descr="Computer with solid fill">
            <a:extLst>
              <a:ext uri="{FF2B5EF4-FFF2-40B4-BE49-F238E27FC236}">
                <a16:creationId xmlns:a16="http://schemas.microsoft.com/office/drawing/2014/main" id="{6D663BE4-B31B-EAB2-F3C8-6D9DE984207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491222" y="2402133"/>
            <a:ext cx="216574" cy="366089"/>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C2D0BAA5-CF58-D738-8227-EE2EE089493E}"/>
              </a:ext>
            </a:extLst>
          </p:cNvPr>
          <p:cNvPicPr>
            <a:picLocks noChangeAspect="1"/>
          </p:cNvPicPr>
          <p:nvPr/>
        </p:nvPicPr>
        <p:blipFill>
          <a:blip r:embed="rId5"/>
          <a:stretch>
            <a:fillRect/>
          </a:stretch>
        </p:blipFill>
        <p:spPr>
          <a:xfrm>
            <a:off x="4541137" y="2590097"/>
            <a:ext cx="57661" cy="57661"/>
          </a:xfrm>
          <a:prstGeom prst="rect">
            <a:avLst/>
          </a:prstGeom>
        </p:spPr>
      </p:pic>
      <p:sp>
        <p:nvSpPr>
          <p:cNvPr id="8" name="Rounded Rectangle 7">
            <a:extLst>
              <a:ext uri="{FF2B5EF4-FFF2-40B4-BE49-F238E27FC236}">
                <a16:creationId xmlns:a16="http://schemas.microsoft.com/office/drawing/2014/main" id="{9422FCB7-E17E-AF35-B333-04502B7C81AD}"/>
              </a:ext>
            </a:extLst>
          </p:cNvPr>
          <p:cNvSpPr/>
          <p:nvPr/>
        </p:nvSpPr>
        <p:spPr>
          <a:xfrm>
            <a:off x="4166338" y="2335038"/>
            <a:ext cx="807258" cy="482631"/>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Google Shape;172;p38" descr="detail_0">
            <a:extLst>
              <a:ext uri="{FF2B5EF4-FFF2-40B4-BE49-F238E27FC236}">
                <a16:creationId xmlns:a16="http://schemas.microsoft.com/office/drawing/2014/main" id="{1822B6FC-0224-30D1-A69D-6E3A893C0C88}"/>
              </a:ext>
            </a:extLst>
          </p:cNvPr>
          <p:cNvSpPr txBox="1">
            <a:spLocks/>
          </p:cNvSpPr>
          <p:nvPr/>
        </p:nvSpPr>
        <p:spPr>
          <a:xfrm>
            <a:off x="4166338" y="2046771"/>
            <a:ext cx="96066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buSzPts val="1000"/>
              <a:buFont typeface="Syne"/>
              <a:buNone/>
            </a:pPr>
            <a:r>
              <a:rPr lang="en-US" sz="1050" noProof="0" dirty="0">
                <a:solidFill>
                  <a:schemeClr val="bg1">
                    <a:lumMod val="10000"/>
                  </a:schemeClr>
                </a:solidFill>
              </a:rPr>
              <a:t>immediately</a:t>
            </a:r>
          </a:p>
        </p:txBody>
      </p:sp>
      <p:sp>
        <p:nvSpPr>
          <p:cNvPr id="9" name="Slide Number Placeholder 8">
            <a:extLst>
              <a:ext uri="{FF2B5EF4-FFF2-40B4-BE49-F238E27FC236}">
                <a16:creationId xmlns:a16="http://schemas.microsoft.com/office/drawing/2014/main" id="{AE7EBF8A-0FBE-74EB-A389-7FC9A0AD7DC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42</a:t>
            </a:fld>
            <a:endParaRPr lang="en-GB"/>
          </a:p>
        </p:txBody>
      </p:sp>
    </p:spTree>
    <p:extLst>
      <p:ext uri="{BB962C8B-B14F-4D97-AF65-F5344CB8AC3E}">
        <p14:creationId xmlns:p14="http://schemas.microsoft.com/office/powerpoint/2010/main" val="298179773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80C3EC87-D5BE-8CB3-F1BA-A18EAD0A4436}"/>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65163FC1-C8A2-EC14-9D3B-E0B9E865CE5A}"/>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5E01A801-8798-2503-58C3-2549903AEC4A}"/>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A25DD127-413D-F58E-46D9-C612681A4E78}"/>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E1C18231-4847-2775-3F7D-33E4C116743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D2A0AD92-EF1D-E6D4-EEBC-D31DE3102606}"/>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07C4C25B-1553-B7BC-7A04-3C949B00A4A1}"/>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36538A75-9545-8B60-A9AC-439505AE7333}"/>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880DCF99-5881-BFD2-4C0A-6A29CF422EC0}"/>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F97A5179-2EE6-FB74-5A85-366AB0CDEBEB}"/>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217401B3-E2A4-045E-8595-CD543FB4D785}"/>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A84B013C-C4B3-758E-AADC-A6B98FAF4455}"/>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8D48E023-6D63-AB99-8ABC-72C5DAD2B033}"/>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 name="Graphic 1" descr="Computer with solid fill">
            <a:extLst>
              <a:ext uri="{FF2B5EF4-FFF2-40B4-BE49-F238E27FC236}">
                <a16:creationId xmlns:a16="http://schemas.microsoft.com/office/drawing/2014/main" id="{77321D58-50FC-7098-D002-C1F7A1B4AA84}"/>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476452" y="2402133"/>
            <a:ext cx="216574" cy="366089"/>
          </a:xfrm>
          <a:prstGeom prst="rect">
            <a:avLst/>
          </a:prstGeom>
        </p:spPr>
      </p:pic>
      <p:pic>
        <p:nvPicPr>
          <p:cNvPr id="3" name="Graphic 2" descr="Computer with solid fill">
            <a:extLst>
              <a:ext uri="{FF2B5EF4-FFF2-40B4-BE49-F238E27FC236}">
                <a16:creationId xmlns:a16="http://schemas.microsoft.com/office/drawing/2014/main" id="{681BFED7-E4C1-C0E3-405C-A1922B0948DA}"/>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505992" y="2402133"/>
            <a:ext cx="216574" cy="366089"/>
          </a:xfrm>
          <a:prstGeom prst="rect">
            <a:avLst/>
          </a:prstGeom>
        </p:spPr>
      </p:pic>
      <p:pic>
        <p:nvPicPr>
          <p:cNvPr id="5" name="Graphic 4" descr="Computer with solid fill">
            <a:extLst>
              <a:ext uri="{FF2B5EF4-FFF2-40B4-BE49-F238E27FC236}">
                <a16:creationId xmlns:a16="http://schemas.microsoft.com/office/drawing/2014/main" id="{CC330706-21B2-9A06-DDDF-2BAB54B0200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1682" y="2402133"/>
            <a:ext cx="216574" cy="366089"/>
          </a:xfrm>
          <a:prstGeom prst="rect">
            <a:avLst/>
          </a:prstGeom>
        </p:spPr>
      </p:pic>
      <p:pic>
        <p:nvPicPr>
          <p:cNvPr id="6" name="Graphic 5" descr="Computer with solid fill">
            <a:extLst>
              <a:ext uri="{FF2B5EF4-FFF2-40B4-BE49-F238E27FC236}">
                <a16:creationId xmlns:a16="http://schemas.microsoft.com/office/drawing/2014/main" id="{34869192-2E84-A06C-3A5C-E7A4A57CE985}"/>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491222" y="2402133"/>
            <a:ext cx="216574" cy="366089"/>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1951015B-BE96-585D-CE78-90E16321EEFB}"/>
              </a:ext>
            </a:extLst>
          </p:cNvPr>
          <p:cNvPicPr>
            <a:picLocks noChangeAspect="1"/>
          </p:cNvPicPr>
          <p:nvPr/>
        </p:nvPicPr>
        <p:blipFill>
          <a:blip r:embed="rId5"/>
          <a:stretch>
            <a:fillRect/>
          </a:stretch>
        </p:blipFill>
        <p:spPr>
          <a:xfrm>
            <a:off x="4541137" y="2590097"/>
            <a:ext cx="57661" cy="57661"/>
          </a:xfrm>
          <a:prstGeom prst="rect">
            <a:avLst/>
          </a:prstGeom>
        </p:spPr>
      </p:pic>
      <p:sp>
        <p:nvSpPr>
          <p:cNvPr id="8" name="Rounded Rectangle 7">
            <a:extLst>
              <a:ext uri="{FF2B5EF4-FFF2-40B4-BE49-F238E27FC236}">
                <a16:creationId xmlns:a16="http://schemas.microsoft.com/office/drawing/2014/main" id="{9077D43F-4981-743A-3104-085226262AE4}"/>
              </a:ext>
            </a:extLst>
          </p:cNvPr>
          <p:cNvSpPr/>
          <p:nvPr/>
        </p:nvSpPr>
        <p:spPr>
          <a:xfrm>
            <a:off x="4166338" y="2335038"/>
            <a:ext cx="1807021" cy="482631"/>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CC67B19D-2B00-3D0F-D296-A3F9F29FBC6E}"/>
                  </a:ext>
                </a:extLst>
              </p:cNvPr>
              <p:cNvSpPr txBox="1"/>
              <p:nvPr/>
            </p:nvSpPr>
            <p:spPr>
              <a:xfrm>
                <a:off x="4287925" y="2022837"/>
                <a:ext cx="780662" cy="23205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noProof="0" smtClean="0">
                          <a:latin typeface="Cambria Math" panose="02040503050406030204" pitchFamily="18" charset="0"/>
                        </a:rPr>
                        <m:t>∙</m:t>
                      </m:r>
                      <m:sSub>
                        <m:sSubPr>
                          <m:ctrlPr>
                            <a:rPr lang="en-US" b="0" i="1" noProof="0" smtClean="0">
                              <a:latin typeface="Cambria Math" panose="02040503050406030204" pitchFamily="18" charset="0"/>
                            </a:rPr>
                          </m:ctrlPr>
                        </m:sSubPr>
                        <m:e>
                          <m:r>
                            <m:rPr>
                              <m:sty m:val="p"/>
                            </m:rPr>
                            <a:rPr lang="en-US" b="0" i="0" noProof="0" smtClean="0">
                              <a:latin typeface="Cambria Math" panose="02040503050406030204" pitchFamily="18" charset="0"/>
                            </a:rPr>
                            <m:t>Δ</m:t>
                          </m:r>
                        </m:e>
                        <m:sub>
                          <m:r>
                            <a:rPr lang="en-US" b="0" i="1" noProof="0" smtClean="0">
                              <a:latin typeface="Cambria Math" panose="02040503050406030204" pitchFamily="18" charset="0"/>
                            </a:rPr>
                            <m:t>𝑝𝑟𝑜𝑝𝑜𝑠𝑒</m:t>
                          </m:r>
                        </m:sub>
                      </m:sSub>
                    </m:oMath>
                  </m:oMathPara>
                </a14:m>
                <a:endParaRPr lang="en-US" noProof="0" dirty="0"/>
              </a:p>
            </p:txBody>
          </p:sp>
        </mc:Choice>
        <mc:Fallback xmlns="">
          <p:sp>
            <p:nvSpPr>
              <p:cNvPr id="10" name="TextBox 9">
                <a:extLst>
                  <a:ext uri="{FF2B5EF4-FFF2-40B4-BE49-F238E27FC236}">
                    <a16:creationId xmlns:a16="http://schemas.microsoft.com/office/drawing/2014/main" id="{CC67B19D-2B00-3D0F-D296-A3F9F29FBC6E}"/>
                  </a:ext>
                </a:extLst>
              </p:cNvPr>
              <p:cNvSpPr txBox="1">
                <a:spLocks noRot="1" noChangeAspect="1" noMove="1" noResize="1" noEditPoints="1" noAdjustHandles="1" noChangeArrowheads="1" noChangeShapeType="1" noTextEdit="1"/>
              </p:cNvSpPr>
              <p:nvPr/>
            </p:nvSpPr>
            <p:spPr>
              <a:xfrm>
                <a:off x="4287925" y="2022837"/>
                <a:ext cx="780662" cy="232051"/>
              </a:xfrm>
              <a:prstGeom prst="rect">
                <a:avLst/>
              </a:prstGeom>
              <a:blipFill>
                <a:blip r:embed="rId6"/>
                <a:stretch>
                  <a:fillRect l="-1613" r="-1613" b="-15789"/>
                </a:stretch>
              </a:blipFill>
            </p:spPr>
            <p:txBody>
              <a:bodyPr/>
              <a:lstStyle/>
              <a:p>
                <a:r>
                  <a:rPr lang="en-US">
                    <a:noFill/>
                  </a:rPr>
                  <a:t> </a:t>
                </a:r>
              </a:p>
            </p:txBody>
          </p:sp>
        </mc:Fallback>
      </mc:AlternateContent>
      <p:sp>
        <p:nvSpPr>
          <p:cNvPr id="11" name="Google Shape;172;p38" descr="detail_0">
            <a:extLst>
              <a:ext uri="{FF2B5EF4-FFF2-40B4-BE49-F238E27FC236}">
                <a16:creationId xmlns:a16="http://schemas.microsoft.com/office/drawing/2014/main" id="{2E5C873B-95B1-8A6D-948F-F9E1374395A2}"/>
              </a:ext>
            </a:extLst>
          </p:cNvPr>
          <p:cNvSpPr txBox="1">
            <a:spLocks/>
          </p:cNvSpPr>
          <p:nvPr/>
        </p:nvSpPr>
        <p:spPr>
          <a:xfrm>
            <a:off x="3929603" y="2014982"/>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solidFill>
                  <a:schemeClr val="bg1">
                    <a:lumMod val="10000"/>
                  </a:schemeClr>
                </a:solidFill>
                <a:latin typeface="Cambria Math" panose="02040503050406030204" pitchFamily="18" charset="0"/>
                <a:ea typeface="Cambria Math" panose="02040503050406030204" pitchFamily="18" charset="0"/>
              </a:rPr>
              <a:t>1</a:t>
            </a:r>
          </a:p>
        </p:txBody>
      </p:sp>
      <p:sp>
        <p:nvSpPr>
          <p:cNvPr id="9" name="Slide Number Placeholder 8">
            <a:extLst>
              <a:ext uri="{FF2B5EF4-FFF2-40B4-BE49-F238E27FC236}">
                <a16:creationId xmlns:a16="http://schemas.microsoft.com/office/drawing/2014/main" id="{B09EACE9-AC6A-2D64-0E15-8650E919C4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43</a:t>
            </a:fld>
            <a:endParaRPr lang="en-GB"/>
          </a:p>
        </p:txBody>
      </p:sp>
    </p:spTree>
    <p:extLst>
      <p:ext uri="{BB962C8B-B14F-4D97-AF65-F5344CB8AC3E}">
        <p14:creationId xmlns:p14="http://schemas.microsoft.com/office/powerpoint/2010/main" val="174493142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4127FBE1-9B91-ADCA-0D89-0F7CB519A81A}"/>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BD1681EB-ACC4-5535-EA66-B39BEE26E911}"/>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9F51B8AD-20A6-1BA0-0374-E929601735D8}"/>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E71FBF80-1F9C-FE84-0828-9E3411ABE58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FB0791E7-1D6F-043F-C81D-EAA1553E4F0D}"/>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A53A0BCF-9E6B-3D89-22A1-FBDD97A11004}"/>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1A595049-080A-95B1-960F-7A0CAF7C34D4}"/>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349FE910-51C0-31BC-04D8-C63E5E954649}"/>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634C1214-D699-EF16-E9B6-98A795DE488C}"/>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67150F87-C1D0-082A-DEBB-A2B06FDF9665}"/>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F50A35D5-834E-7FCD-AEEB-A9BF3C783594}"/>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9399ADA8-04C0-4448-F98D-974F811D258E}"/>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A57EABF8-579E-0FA8-701B-0478E9A4AC61}"/>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 name="Graphic 1" descr="Computer with solid fill">
            <a:extLst>
              <a:ext uri="{FF2B5EF4-FFF2-40B4-BE49-F238E27FC236}">
                <a16:creationId xmlns:a16="http://schemas.microsoft.com/office/drawing/2014/main" id="{7336454D-FA95-977E-5EFC-58B7E8C5126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476452" y="2402133"/>
            <a:ext cx="216574" cy="366089"/>
          </a:xfrm>
          <a:prstGeom prst="rect">
            <a:avLst/>
          </a:prstGeom>
        </p:spPr>
      </p:pic>
      <p:pic>
        <p:nvPicPr>
          <p:cNvPr id="3" name="Graphic 2" descr="Computer with solid fill">
            <a:extLst>
              <a:ext uri="{FF2B5EF4-FFF2-40B4-BE49-F238E27FC236}">
                <a16:creationId xmlns:a16="http://schemas.microsoft.com/office/drawing/2014/main" id="{50BAB9B0-50C0-15F3-CF8E-13D5752D0A92}"/>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505992" y="2402133"/>
            <a:ext cx="216574" cy="366089"/>
          </a:xfrm>
          <a:prstGeom prst="rect">
            <a:avLst/>
          </a:prstGeom>
        </p:spPr>
      </p:pic>
      <p:pic>
        <p:nvPicPr>
          <p:cNvPr id="5" name="Graphic 4" descr="Computer with solid fill">
            <a:extLst>
              <a:ext uri="{FF2B5EF4-FFF2-40B4-BE49-F238E27FC236}">
                <a16:creationId xmlns:a16="http://schemas.microsoft.com/office/drawing/2014/main" id="{89222D0C-9BCA-16A9-9895-0CBA51A0201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1682" y="2402133"/>
            <a:ext cx="216574" cy="366089"/>
          </a:xfrm>
          <a:prstGeom prst="rect">
            <a:avLst/>
          </a:prstGeom>
        </p:spPr>
      </p:pic>
      <p:pic>
        <p:nvPicPr>
          <p:cNvPr id="6" name="Graphic 5" descr="Computer with solid fill">
            <a:extLst>
              <a:ext uri="{FF2B5EF4-FFF2-40B4-BE49-F238E27FC236}">
                <a16:creationId xmlns:a16="http://schemas.microsoft.com/office/drawing/2014/main" id="{6694A9C0-C86B-79A9-243E-90E05909499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491222" y="2402133"/>
            <a:ext cx="216574" cy="366089"/>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41A1D6B1-06CC-D5F9-7E93-122CEC0E5031}"/>
              </a:ext>
            </a:extLst>
          </p:cNvPr>
          <p:cNvPicPr>
            <a:picLocks noChangeAspect="1"/>
          </p:cNvPicPr>
          <p:nvPr/>
        </p:nvPicPr>
        <p:blipFill>
          <a:blip r:embed="rId5"/>
          <a:stretch>
            <a:fillRect/>
          </a:stretch>
        </p:blipFill>
        <p:spPr>
          <a:xfrm>
            <a:off x="4541137" y="2590097"/>
            <a:ext cx="57661" cy="57661"/>
          </a:xfrm>
          <a:prstGeom prst="rect">
            <a:avLst/>
          </a:prstGeom>
        </p:spPr>
      </p:pic>
      <p:sp>
        <p:nvSpPr>
          <p:cNvPr id="8" name="Rounded Rectangle 7">
            <a:extLst>
              <a:ext uri="{FF2B5EF4-FFF2-40B4-BE49-F238E27FC236}">
                <a16:creationId xmlns:a16="http://schemas.microsoft.com/office/drawing/2014/main" id="{25D898C9-92BE-7340-E54F-5A3B0CEB2CB1}"/>
              </a:ext>
            </a:extLst>
          </p:cNvPr>
          <p:cNvSpPr/>
          <p:nvPr/>
        </p:nvSpPr>
        <p:spPr>
          <a:xfrm>
            <a:off x="4166338" y="2335038"/>
            <a:ext cx="2943257" cy="482631"/>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6E514DA-2CCA-64F4-64E1-B5B2EB6D4378}"/>
                  </a:ext>
                </a:extLst>
              </p:cNvPr>
              <p:cNvSpPr txBox="1"/>
              <p:nvPr/>
            </p:nvSpPr>
            <p:spPr>
              <a:xfrm>
                <a:off x="4287925" y="2022837"/>
                <a:ext cx="780662" cy="23205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noProof="0" smtClean="0">
                          <a:latin typeface="Cambria Math" panose="02040503050406030204" pitchFamily="18" charset="0"/>
                        </a:rPr>
                        <m:t>∙</m:t>
                      </m:r>
                      <m:sSub>
                        <m:sSubPr>
                          <m:ctrlPr>
                            <a:rPr lang="en-US" b="0" i="1" noProof="0" smtClean="0">
                              <a:latin typeface="Cambria Math" panose="02040503050406030204" pitchFamily="18" charset="0"/>
                            </a:rPr>
                          </m:ctrlPr>
                        </m:sSubPr>
                        <m:e>
                          <m:r>
                            <m:rPr>
                              <m:sty m:val="p"/>
                            </m:rPr>
                            <a:rPr lang="en-US" b="0" i="0" noProof="0" smtClean="0">
                              <a:latin typeface="Cambria Math" panose="02040503050406030204" pitchFamily="18" charset="0"/>
                            </a:rPr>
                            <m:t>Δ</m:t>
                          </m:r>
                        </m:e>
                        <m:sub>
                          <m:r>
                            <a:rPr lang="en-US" b="0" i="1" noProof="0" smtClean="0">
                              <a:latin typeface="Cambria Math" panose="02040503050406030204" pitchFamily="18" charset="0"/>
                            </a:rPr>
                            <m:t>𝑝𝑟𝑜𝑝𝑜𝑠𝑒</m:t>
                          </m:r>
                        </m:sub>
                      </m:sSub>
                    </m:oMath>
                  </m:oMathPara>
                </a14:m>
                <a:endParaRPr lang="en-US" noProof="0" dirty="0"/>
              </a:p>
            </p:txBody>
          </p:sp>
        </mc:Choice>
        <mc:Fallback xmlns="">
          <p:sp>
            <p:nvSpPr>
              <p:cNvPr id="10" name="TextBox 9">
                <a:extLst>
                  <a:ext uri="{FF2B5EF4-FFF2-40B4-BE49-F238E27FC236}">
                    <a16:creationId xmlns:a16="http://schemas.microsoft.com/office/drawing/2014/main" id="{D6E514DA-2CCA-64F4-64E1-B5B2EB6D4378}"/>
                  </a:ext>
                </a:extLst>
              </p:cNvPr>
              <p:cNvSpPr txBox="1">
                <a:spLocks noRot="1" noChangeAspect="1" noMove="1" noResize="1" noEditPoints="1" noAdjustHandles="1" noChangeArrowheads="1" noChangeShapeType="1" noTextEdit="1"/>
              </p:cNvSpPr>
              <p:nvPr/>
            </p:nvSpPr>
            <p:spPr>
              <a:xfrm>
                <a:off x="4287925" y="2022837"/>
                <a:ext cx="780662" cy="232051"/>
              </a:xfrm>
              <a:prstGeom prst="rect">
                <a:avLst/>
              </a:prstGeom>
              <a:blipFill>
                <a:blip r:embed="rId6"/>
                <a:stretch>
                  <a:fillRect l="-1613" r="-1613" b="-15789"/>
                </a:stretch>
              </a:blipFill>
            </p:spPr>
            <p:txBody>
              <a:bodyPr/>
              <a:lstStyle/>
              <a:p>
                <a:r>
                  <a:rPr lang="en-US">
                    <a:noFill/>
                  </a:rPr>
                  <a:t> </a:t>
                </a:r>
              </a:p>
            </p:txBody>
          </p:sp>
        </mc:Fallback>
      </mc:AlternateContent>
      <p:sp>
        <p:nvSpPr>
          <p:cNvPr id="11" name="Google Shape;172;p38" descr="detail_0">
            <a:extLst>
              <a:ext uri="{FF2B5EF4-FFF2-40B4-BE49-F238E27FC236}">
                <a16:creationId xmlns:a16="http://schemas.microsoft.com/office/drawing/2014/main" id="{EFE63707-9703-AA4B-AFF4-7188299CA779}"/>
              </a:ext>
            </a:extLst>
          </p:cNvPr>
          <p:cNvSpPr txBox="1">
            <a:spLocks/>
          </p:cNvSpPr>
          <p:nvPr/>
        </p:nvSpPr>
        <p:spPr>
          <a:xfrm>
            <a:off x="3929603" y="2014982"/>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solidFill>
                  <a:schemeClr val="bg1">
                    <a:lumMod val="10000"/>
                  </a:schemeClr>
                </a:solidFill>
                <a:latin typeface="Cambria Math" panose="02040503050406030204" pitchFamily="18" charset="0"/>
                <a:ea typeface="Cambria Math" panose="02040503050406030204" pitchFamily="18" charset="0"/>
              </a:rPr>
              <a:t>2</a:t>
            </a:r>
          </a:p>
        </p:txBody>
      </p:sp>
      <p:sp>
        <p:nvSpPr>
          <p:cNvPr id="9" name="Slide Number Placeholder 8">
            <a:extLst>
              <a:ext uri="{FF2B5EF4-FFF2-40B4-BE49-F238E27FC236}">
                <a16:creationId xmlns:a16="http://schemas.microsoft.com/office/drawing/2014/main" id="{29CF5747-131F-074A-74F7-AC2D1B8AE8E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44</a:t>
            </a:fld>
            <a:endParaRPr lang="en-GB"/>
          </a:p>
        </p:txBody>
      </p:sp>
    </p:spTree>
    <p:extLst>
      <p:ext uri="{BB962C8B-B14F-4D97-AF65-F5344CB8AC3E}">
        <p14:creationId xmlns:p14="http://schemas.microsoft.com/office/powerpoint/2010/main" val="25678924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6D7A7A61-90A2-7E8A-0EF9-5A7A23D9CFF2}"/>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E4CC66DF-5293-BECE-4CD0-96A6884A0561}"/>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12EF0730-FFAF-6F3B-FEEB-5C378FBFEB27}"/>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4D9CE87A-B63F-1460-DB06-B58D87F90639}"/>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58970DEA-26D6-B42A-9C05-E4B5B5F7BA1C}"/>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1F7A1240-0EEF-CE3E-7E86-E7C41207776C}"/>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22224ED9-47B2-B421-BEF2-DFA89EDB6871}"/>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293D3A0B-29E2-C1D1-B6EB-5B91CF260590}"/>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04EB9874-D9B5-9A51-D9B9-6A2BE0CDCDBA}"/>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45E066D7-65CC-9345-D487-A39BC113A2C5}"/>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9EAD2F5A-0B71-CC5B-842C-833B5DBEC966}"/>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50B1F1D4-7FD5-AF6B-84FF-A0C004850622}"/>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1A1496FB-BC86-5910-9923-E226A96B224B}"/>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 name="Graphic 1" descr="Computer with solid fill">
            <a:extLst>
              <a:ext uri="{FF2B5EF4-FFF2-40B4-BE49-F238E27FC236}">
                <a16:creationId xmlns:a16="http://schemas.microsoft.com/office/drawing/2014/main" id="{A398F53E-9997-F366-4380-906ED7A3A89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5476452" y="2402133"/>
            <a:ext cx="216574" cy="366089"/>
          </a:xfrm>
          <a:prstGeom prst="rect">
            <a:avLst/>
          </a:prstGeom>
        </p:spPr>
      </p:pic>
      <p:pic>
        <p:nvPicPr>
          <p:cNvPr id="3" name="Graphic 2" descr="Computer with solid fill">
            <a:extLst>
              <a:ext uri="{FF2B5EF4-FFF2-40B4-BE49-F238E27FC236}">
                <a16:creationId xmlns:a16="http://schemas.microsoft.com/office/drawing/2014/main" id="{C5B903B3-6DD2-825A-8D61-8A46A640824E}"/>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7505992" y="2402133"/>
            <a:ext cx="216574" cy="366089"/>
          </a:xfrm>
          <a:prstGeom prst="rect">
            <a:avLst/>
          </a:prstGeom>
        </p:spPr>
      </p:pic>
      <p:pic>
        <p:nvPicPr>
          <p:cNvPr id="5" name="Graphic 4" descr="Computer with solid fill">
            <a:extLst>
              <a:ext uri="{FF2B5EF4-FFF2-40B4-BE49-F238E27FC236}">
                <a16:creationId xmlns:a16="http://schemas.microsoft.com/office/drawing/2014/main" id="{881D56A3-1D39-12C3-3965-B8BE00580727}"/>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4461682" y="2402133"/>
            <a:ext cx="216574" cy="366089"/>
          </a:xfrm>
          <a:prstGeom prst="rect">
            <a:avLst/>
          </a:prstGeom>
        </p:spPr>
      </p:pic>
      <p:pic>
        <p:nvPicPr>
          <p:cNvPr id="6" name="Graphic 5" descr="Computer with solid fill">
            <a:extLst>
              <a:ext uri="{FF2B5EF4-FFF2-40B4-BE49-F238E27FC236}">
                <a16:creationId xmlns:a16="http://schemas.microsoft.com/office/drawing/2014/main" id="{59968967-DF9D-086E-62B3-9AD6BA14FF7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6491222" y="2402133"/>
            <a:ext cx="216574" cy="366089"/>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F30E792A-40AF-1437-D138-884663F88ED5}"/>
              </a:ext>
            </a:extLst>
          </p:cNvPr>
          <p:cNvPicPr>
            <a:picLocks noChangeAspect="1"/>
          </p:cNvPicPr>
          <p:nvPr/>
        </p:nvPicPr>
        <p:blipFill>
          <a:blip r:embed="rId5"/>
          <a:stretch>
            <a:fillRect/>
          </a:stretch>
        </p:blipFill>
        <p:spPr>
          <a:xfrm>
            <a:off x="4541137" y="2590097"/>
            <a:ext cx="57661" cy="57661"/>
          </a:xfrm>
          <a:prstGeom prst="rect">
            <a:avLst/>
          </a:prstGeom>
        </p:spPr>
      </p:pic>
      <p:sp>
        <p:nvSpPr>
          <p:cNvPr id="8" name="Rounded Rectangle 7">
            <a:extLst>
              <a:ext uri="{FF2B5EF4-FFF2-40B4-BE49-F238E27FC236}">
                <a16:creationId xmlns:a16="http://schemas.microsoft.com/office/drawing/2014/main" id="{E63B0B10-6F6B-D167-F8B3-1D4799754035}"/>
              </a:ext>
            </a:extLst>
          </p:cNvPr>
          <p:cNvSpPr/>
          <p:nvPr/>
        </p:nvSpPr>
        <p:spPr>
          <a:xfrm>
            <a:off x="4166338" y="2335038"/>
            <a:ext cx="3765676" cy="482631"/>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B0E9E17-D04C-8F8B-8D38-18CDD168C10F}"/>
                  </a:ext>
                </a:extLst>
              </p:cNvPr>
              <p:cNvSpPr txBox="1"/>
              <p:nvPr/>
            </p:nvSpPr>
            <p:spPr>
              <a:xfrm>
                <a:off x="4287925" y="2022837"/>
                <a:ext cx="780662" cy="23205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noProof="0" smtClean="0">
                          <a:latin typeface="Cambria Math" panose="02040503050406030204" pitchFamily="18" charset="0"/>
                        </a:rPr>
                        <m:t>∙</m:t>
                      </m:r>
                      <m:sSub>
                        <m:sSubPr>
                          <m:ctrlPr>
                            <a:rPr lang="en-US" b="0" i="1" noProof="0" smtClean="0">
                              <a:latin typeface="Cambria Math" panose="02040503050406030204" pitchFamily="18" charset="0"/>
                            </a:rPr>
                          </m:ctrlPr>
                        </m:sSubPr>
                        <m:e>
                          <m:r>
                            <m:rPr>
                              <m:sty m:val="p"/>
                            </m:rPr>
                            <a:rPr lang="en-US" b="0" i="0" noProof="0" smtClean="0">
                              <a:latin typeface="Cambria Math" panose="02040503050406030204" pitchFamily="18" charset="0"/>
                            </a:rPr>
                            <m:t>Δ</m:t>
                          </m:r>
                        </m:e>
                        <m:sub>
                          <m:r>
                            <a:rPr lang="en-US" b="0" i="1" noProof="0" smtClean="0">
                              <a:latin typeface="Cambria Math" panose="02040503050406030204" pitchFamily="18" charset="0"/>
                            </a:rPr>
                            <m:t>𝑝𝑟𝑜𝑝𝑜𝑠𝑒</m:t>
                          </m:r>
                        </m:sub>
                      </m:sSub>
                    </m:oMath>
                  </m:oMathPara>
                </a14:m>
                <a:endParaRPr lang="en-US" noProof="0" dirty="0"/>
              </a:p>
            </p:txBody>
          </p:sp>
        </mc:Choice>
        <mc:Fallback xmlns="">
          <p:sp>
            <p:nvSpPr>
              <p:cNvPr id="9" name="TextBox 8">
                <a:extLst>
                  <a:ext uri="{FF2B5EF4-FFF2-40B4-BE49-F238E27FC236}">
                    <a16:creationId xmlns:a16="http://schemas.microsoft.com/office/drawing/2014/main" id="{BB0E9E17-D04C-8F8B-8D38-18CDD168C10F}"/>
                  </a:ext>
                </a:extLst>
              </p:cNvPr>
              <p:cNvSpPr txBox="1">
                <a:spLocks noRot="1" noChangeAspect="1" noMove="1" noResize="1" noEditPoints="1" noAdjustHandles="1" noChangeArrowheads="1" noChangeShapeType="1" noTextEdit="1"/>
              </p:cNvSpPr>
              <p:nvPr/>
            </p:nvSpPr>
            <p:spPr>
              <a:xfrm>
                <a:off x="4287925" y="2022837"/>
                <a:ext cx="780662" cy="232051"/>
              </a:xfrm>
              <a:prstGeom prst="rect">
                <a:avLst/>
              </a:prstGeom>
              <a:blipFill>
                <a:blip r:embed="rId6"/>
                <a:stretch>
                  <a:fillRect l="-1613" r="-1613" b="-15789"/>
                </a:stretch>
              </a:blipFill>
            </p:spPr>
            <p:txBody>
              <a:bodyPr/>
              <a:lstStyle/>
              <a:p>
                <a:r>
                  <a:rPr lang="en-US">
                    <a:noFill/>
                  </a:rPr>
                  <a:t> </a:t>
                </a:r>
              </a:p>
            </p:txBody>
          </p:sp>
        </mc:Fallback>
      </mc:AlternateContent>
      <p:sp>
        <p:nvSpPr>
          <p:cNvPr id="11" name="Google Shape;172;p38" descr="detail_0">
            <a:extLst>
              <a:ext uri="{FF2B5EF4-FFF2-40B4-BE49-F238E27FC236}">
                <a16:creationId xmlns:a16="http://schemas.microsoft.com/office/drawing/2014/main" id="{725A681C-C648-1F1D-26B6-65751CE1C465}"/>
              </a:ext>
            </a:extLst>
          </p:cNvPr>
          <p:cNvSpPr txBox="1">
            <a:spLocks/>
          </p:cNvSpPr>
          <p:nvPr/>
        </p:nvSpPr>
        <p:spPr>
          <a:xfrm>
            <a:off x="3929603" y="2014982"/>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solidFill>
                  <a:schemeClr val="bg1">
                    <a:lumMod val="10000"/>
                  </a:schemeClr>
                </a:solidFill>
                <a:latin typeface="Cambria Math" panose="02040503050406030204" pitchFamily="18" charset="0"/>
                <a:ea typeface="Cambria Math" panose="02040503050406030204" pitchFamily="18" charset="0"/>
              </a:rPr>
              <a:t>3</a:t>
            </a:r>
          </a:p>
        </p:txBody>
      </p:sp>
      <p:sp>
        <p:nvSpPr>
          <p:cNvPr id="12" name="Pie 11">
            <a:extLst>
              <a:ext uri="{FF2B5EF4-FFF2-40B4-BE49-F238E27FC236}">
                <a16:creationId xmlns:a16="http://schemas.microsoft.com/office/drawing/2014/main" id="{24C5089C-6141-3B6E-277E-D4F1E665CEFE}"/>
              </a:ext>
            </a:extLst>
          </p:cNvPr>
          <p:cNvSpPr/>
          <p:nvPr/>
        </p:nvSpPr>
        <p:spPr>
          <a:xfrm>
            <a:off x="6452434" y="3464597"/>
            <a:ext cx="574302" cy="574302"/>
          </a:xfrm>
          <a:prstGeom prst="pie">
            <a:avLst>
              <a:gd name="adj1" fmla="val 9074436"/>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5" name="Pie 14">
            <a:extLst>
              <a:ext uri="{FF2B5EF4-FFF2-40B4-BE49-F238E27FC236}">
                <a16:creationId xmlns:a16="http://schemas.microsoft.com/office/drawing/2014/main" id="{70480020-1FD0-31C9-1B9F-E153855BE7A0}"/>
              </a:ext>
            </a:extLst>
          </p:cNvPr>
          <p:cNvSpPr/>
          <p:nvPr/>
        </p:nvSpPr>
        <p:spPr>
          <a:xfrm rot="7175031">
            <a:off x="6499872" y="3473616"/>
            <a:ext cx="574302" cy="574302"/>
          </a:xfrm>
          <a:prstGeom prst="pie">
            <a:avLst>
              <a:gd name="adj1" fmla="val 9074436"/>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6" name="Pie 15">
            <a:extLst>
              <a:ext uri="{FF2B5EF4-FFF2-40B4-BE49-F238E27FC236}">
                <a16:creationId xmlns:a16="http://schemas.microsoft.com/office/drawing/2014/main" id="{2AD02022-896A-7875-BCD8-0512F6FB96C4}"/>
              </a:ext>
            </a:extLst>
          </p:cNvPr>
          <p:cNvSpPr/>
          <p:nvPr/>
        </p:nvSpPr>
        <p:spPr>
          <a:xfrm rot="14463639">
            <a:off x="6474077" y="3509589"/>
            <a:ext cx="574302" cy="574302"/>
          </a:xfrm>
          <a:prstGeom prst="pie">
            <a:avLst>
              <a:gd name="adj1" fmla="val 8939667"/>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7" name="Oval Callout 16">
            <a:extLst>
              <a:ext uri="{FF2B5EF4-FFF2-40B4-BE49-F238E27FC236}">
                <a16:creationId xmlns:a16="http://schemas.microsoft.com/office/drawing/2014/main" id="{27E115DA-1E17-829D-6243-B62CE3114E54}"/>
              </a:ext>
            </a:extLst>
          </p:cNvPr>
          <p:cNvSpPr/>
          <p:nvPr/>
        </p:nvSpPr>
        <p:spPr>
          <a:xfrm>
            <a:off x="5273909" y="3604098"/>
            <a:ext cx="567982" cy="295632"/>
          </a:xfrm>
          <a:prstGeom prst="wedgeEllipseCallout">
            <a:avLst>
              <a:gd name="adj1" fmla="val 46234"/>
              <a:gd name="adj2" fmla="val 567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noProof="0" dirty="0"/>
              <a:t>Yup.</a:t>
            </a:r>
          </a:p>
        </p:txBody>
      </p:sp>
      <mc:AlternateContent xmlns:mc="http://schemas.openxmlformats.org/markup-compatibility/2006" xmlns:a14="http://schemas.microsoft.com/office/drawing/2010/main">
        <mc:Choice Requires="a14">
          <p:sp>
            <p:nvSpPr>
              <p:cNvPr id="20" name="Google Shape;172;p38" descr="detail_0">
                <a:extLst>
                  <a:ext uri="{FF2B5EF4-FFF2-40B4-BE49-F238E27FC236}">
                    <a16:creationId xmlns:a16="http://schemas.microsoft.com/office/drawing/2014/main" id="{816564B5-E33E-5D3E-55AC-6F733F7428F3}"/>
                  </a:ext>
                </a:extLst>
              </p:cNvPr>
              <p:cNvSpPr txBox="1">
                <a:spLocks/>
              </p:cNvSpPr>
              <p:nvPr/>
            </p:nvSpPr>
            <p:spPr>
              <a:xfrm>
                <a:off x="4915587" y="3633217"/>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14:m>
                  <m:oMathPara xmlns:m="http://schemas.openxmlformats.org/officeDocument/2006/math">
                    <m:oMathParaPr>
                      <m:jc m:val="centerGroup"/>
                    </m:oMathParaPr>
                    <m:oMath xmlns:m="http://schemas.openxmlformats.org/officeDocument/2006/math">
                      <m:r>
                        <a:rPr lang="en-US" sz="1400" b="1" i="1" noProof="0" smtClean="0">
                          <a:solidFill>
                            <a:schemeClr val="bg1">
                              <a:lumMod val="10000"/>
                            </a:schemeClr>
                          </a:solidFill>
                          <a:latin typeface="Cambria Math" panose="02040503050406030204" pitchFamily="18" charset="0"/>
                          <a:ea typeface="Cambria Math" panose="02040503050406030204" pitchFamily="18" charset="0"/>
                        </a:rPr>
                        <m:t>𝟑</m:t>
                      </m:r>
                      <m:r>
                        <a:rPr lang="en-US" sz="1400" b="1" i="1" noProof="0" smtClean="0">
                          <a:solidFill>
                            <a:schemeClr val="bg1">
                              <a:lumMod val="10000"/>
                            </a:schemeClr>
                          </a:solidFill>
                          <a:latin typeface="Cambria Math" panose="02040503050406030204" pitchFamily="18" charset="0"/>
                          <a:ea typeface="Cambria Math" panose="02040503050406030204" pitchFamily="18" charset="0"/>
                        </a:rPr>
                        <m:t>∙</m:t>
                      </m:r>
                    </m:oMath>
                  </m:oMathPara>
                </a14:m>
                <a:endParaRPr lang="en-US" sz="1400" b="1" noProof="0" dirty="0">
                  <a:solidFill>
                    <a:schemeClr val="bg1">
                      <a:lumMod val="10000"/>
                    </a:schemeClr>
                  </a:solidFill>
                  <a:latin typeface="Cambria Math" panose="02040503050406030204" pitchFamily="18" charset="0"/>
                  <a:ea typeface="Cambria Math" panose="02040503050406030204" pitchFamily="18" charset="0"/>
                </a:endParaRPr>
              </a:p>
            </p:txBody>
          </p:sp>
        </mc:Choice>
        <mc:Fallback xmlns="">
          <p:sp>
            <p:nvSpPr>
              <p:cNvPr id="20" name="Google Shape;172;p38" descr="detail_0">
                <a:extLst>
                  <a:ext uri="{FF2B5EF4-FFF2-40B4-BE49-F238E27FC236}">
                    <a16:creationId xmlns:a16="http://schemas.microsoft.com/office/drawing/2014/main" id="{816564B5-E33E-5D3E-55AC-6F733F7428F3}"/>
                  </a:ext>
                </a:extLst>
              </p:cNvPr>
              <p:cNvSpPr txBox="1">
                <a:spLocks noRot="1" noChangeAspect="1" noMove="1" noResize="1" noEditPoints="1" noAdjustHandles="1" noChangeArrowheads="1" noChangeShapeType="1" noTextEdit="1"/>
              </p:cNvSpPr>
              <p:nvPr/>
            </p:nvSpPr>
            <p:spPr>
              <a:xfrm>
                <a:off x="4915587" y="3633217"/>
                <a:ext cx="358322" cy="247760"/>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Google Shape;172;p38" descr="detail_0">
                <a:extLst>
                  <a:ext uri="{FF2B5EF4-FFF2-40B4-BE49-F238E27FC236}">
                    <a16:creationId xmlns:a16="http://schemas.microsoft.com/office/drawing/2014/main" id="{E3A447D4-CEDB-B9B9-16DE-307AA52E7346}"/>
                  </a:ext>
                </a:extLst>
              </p:cNvPr>
              <p:cNvSpPr txBox="1">
                <a:spLocks/>
              </p:cNvSpPr>
              <p:nvPr/>
            </p:nvSpPr>
            <p:spPr>
              <a:xfrm>
                <a:off x="5993933" y="3633217"/>
                <a:ext cx="358322"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14:m>
                  <m:oMathPara xmlns:m="http://schemas.openxmlformats.org/officeDocument/2006/math">
                    <m:oMathParaPr>
                      <m:jc m:val="centerGroup"/>
                    </m:oMathParaPr>
                    <m:oMath xmlns:m="http://schemas.openxmlformats.org/officeDocument/2006/math">
                      <m:r>
                        <a:rPr lang="en-US" sz="1400" b="1" i="1" noProof="0" smtClean="0">
                          <a:solidFill>
                            <a:schemeClr val="bg1">
                              <a:lumMod val="10000"/>
                            </a:schemeClr>
                          </a:solidFill>
                          <a:latin typeface="Cambria Math" panose="02040503050406030204" pitchFamily="18" charset="0"/>
                          <a:ea typeface="Cambria Math" panose="02040503050406030204" pitchFamily="18" charset="0"/>
                        </a:rPr>
                        <m:t>=</m:t>
                      </m:r>
                    </m:oMath>
                  </m:oMathPara>
                </a14:m>
                <a:endParaRPr lang="en-US" sz="1400" b="1" noProof="0" dirty="0">
                  <a:solidFill>
                    <a:schemeClr val="bg1">
                      <a:lumMod val="10000"/>
                    </a:schemeClr>
                  </a:solidFill>
                  <a:latin typeface="Cambria Math" panose="02040503050406030204" pitchFamily="18" charset="0"/>
                  <a:ea typeface="Cambria Math" panose="02040503050406030204" pitchFamily="18" charset="0"/>
                </a:endParaRPr>
              </a:p>
            </p:txBody>
          </p:sp>
        </mc:Choice>
        <mc:Fallback xmlns="">
          <p:sp>
            <p:nvSpPr>
              <p:cNvPr id="21" name="Google Shape;172;p38" descr="detail_0">
                <a:extLst>
                  <a:ext uri="{FF2B5EF4-FFF2-40B4-BE49-F238E27FC236}">
                    <a16:creationId xmlns:a16="http://schemas.microsoft.com/office/drawing/2014/main" id="{E3A447D4-CEDB-B9B9-16DE-307AA52E7346}"/>
                  </a:ext>
                </a:extLst>
              </p:cNvPr>
              <p:cNvSpPr txBox="1">
                <a:spLocks noRot="1" noChangeAspect="1" noMove="1" noResize="1" noEditPoints="1" noAdjustHandles="1" noChangeArrowheads="1" noChangeShapeType="1" noTextEdit="1"/>
              </p:cNvSpPr>
              <p:nvPr/>
            </p:nvSpPr>
            <p:spPr>
              <a:xfrm>
                <a:off x="5993933" y="3633217"/>
                <a:ext cx="358322" cy="247760"/>
              </a:xfrm>
              <a:prstGeom prst="rect">
                <a:avLst/>
              </a:prstGeom>
              <a:blipFill>
                <a:blip r:embed="rId8"/>
                <a:stretch>
                  <a:fillRect/>
                </a:stretch>
              </a:blipFill>
              <a:ln>
                <a:noFill/>
              </a:ln>
            </p:spPr>
            <p:txBody>
              <a:bodyPr/>
              <a:lstStyle/>
              <a:p>
                <a:r>
                  <a:rPr lang="en-US">
                    <a:noFill/>
                  </a:rPr>
                  <a:t> </a:t>
                </a:r>
              </a:p>
            </p:txBody>
          </p:sp>
        </mc:Fallback>
      </mc:AlternateContent>
      <p:sp>
        <p:nvSpPr>
          <p:cNvPr id="10" name="Slide Number Placeholder 9">
            <a:extLst>
              <a:ext uri="{FF2B5EF4-FFF2-40B4-BE49-F238E27FC236}">
                <a16:creationId xmlns:a16="http://schemas.microsoft.com/office/drawing/2014/main" id="{1AC48A73-173D-0301-05A4-45B00186E5C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45</a:t>
            </a:fld>
            <a:endParaRPr lang="en-GB"/>
          </a:p>
        </p:txBody>
      </p:sp>
    </p:spTree>
    <p:extLst>
      <p:ext uri="{BB962C8B-B14F-4D97-AF65-F5344CB8AC3E}">
        <p14:creationId xmlns:p14="http://schemas.microsoft.com/office/powerpoint/2010/main" val="309461246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31BFEA04-53A3-4A66-6BF7-19FAD54B65B0}"/>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970C7B1-7795-F7AF-BEA4-145F7314B8E5}"/>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0C5AA2DF-410F-76A5-DFE9-61B6E342A4CC}"/>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0744575A-8B1A-FB8A-0B1D-808E5775690F}"/>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822D108-D0B3-3C27-68CE-14E68EC81A2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A3246F90-CE86-E414-A550-09B8B3748DF5}"/>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53F3125D-ABB7-5C40-4B3E-8AA216700E1E}"/>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2FB547A4-33CB-17B0-5563-C694A5428764}"/>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A3A9B1DB-30F6-6811-B910-41700469A1D9}"/>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D2741CC7-2D1B-6B3E-DA42-66635B727DC1}"/>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CB8885AC-DABA-89DB-1CFF-B5B4FC602D26}"/>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224B957E-FE42-B2DB-7ADD-822B9B936EEB}"/>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FAC66DC5-9F62-F4E2-F347-2B2C8D1E2442}"/>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ounded Rectangle 7">
            <a:extLst>
              <a:ext uri="{FF2B5EF4-FFF2-40B4-BE49-F238E27FC236}">
                <a16:creationId xmlns:a16="http://schemas.microsoft.com/office/drawing/2014/main" id="{8E8539E8-2E92-FBD8-6B66-82F37AF5AFE5}"/>
              </a:ext>
            </a:extLst>
          </p:cNvPr>
          <p:cNvSpPr/>
          <p:nvPr/>
        </p:nvSpPr>
        <p:spPr>
          <a:xfrm>
            <a:off x="3433340" y="1265354"/>
            <a:ext cx="449857" cy="641210"/>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3E038E85-3C66-EC1F-0C49-C8BE4F1AB438}"/>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9CD51E1D-815D-3824-81A3-8458333D5524}"/>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25C4C2D1-A780-76D3-683C-58B95436EA61}"/>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5042E412-AEE5-892F-C169-1F78077F58C8}"/>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B76CC06D-3C33-A290-D510-0B223F1AD5B2}"/>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E44470CE-F057-959D-26B0-E7FE685E6253}"/>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D885674B-3078-BFEC-D777-E60CBA9B5809}"/>
              </a:ext>
            </a:extLst>
          </p:cNvPr>
          <p:cNvSpPr/>
          <p:nvPr/>
        </p:nvSpPr>
        <p:spPr>
          <a:xfrm>
            <a:off x="4953927" y="2714916"/>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4F158AEF-6732-4A88-DB89-202A364A840F}"/>
              </a:ext>
            </a:extLst>
          </p:cNvPr>
          <p:cNvSpPr/>
          <p:nvPr/>
        </p:nvSpPr>
        <p:spPr>
          <a:xfrm>
            <a:off x="5369430" y="2727059"/>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10498ACD-B1C9-0A02-8279-5E52A7F98047}"/>
              </a:ext>
            </a:extLst>
          </p:cNvPr>
          <p:cNvCxnSpPr>
            <a:cxnSpLocks/>
          </p:cNvCxnSpPr>
          <p:nvPr/>
        </p:nvCxnSpPr>
        <p:spPr>
          <a:xfrm flipV="1">
            <a:off x="5423800" y="2764066"/>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5206F095-66CB-44A8-6DC7-0DD68F3FB62B}"/>
              </a:ext>
            </a:extLst>
          </p:cNvPr>
          <p:cNvCxnSpPr>
            <a:cxnSpLocks/>
          </p:cNvCxnSpPr>
          <p:nvPr/>
        </p:nvCxnSpPr>
        <p:spPr>
          <a:xfrm>
            <a:off x="4743400" y="276956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B86132C1-3C06-421A-96C7-6DB6BE0B153F}"/>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sp>
        <p:nvSpPr>
          <p:cNvPr id="13" name="Rectangle 12">
            <a:extLst>
              <a:ext uri="{FF2B5EF4-FFF2-40B4-BE49-F238E27FC236}">
                <a16:creationId xmlns:a16="http://schemas.microsoft.com/office/drawing/2014/main" id="{851C42BC-B964-5496-BE5F-500BAB99D6FB}"/>
              </a:ext>
            </a:extLst>
          </p:cNvPr>
          <p:cNvSpPr/>
          <p:nvPr/>
        </p:nvSpPr>
        <p:spPr>
          <a:xfrm>
            <a:off x="4085605" y="1271575"/>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DCFA02DD-58FA-ED03-E15B-EAB9AA830DD3}"/>
              </a:ext>
            </a:extLst>
          </p:cNvPr>
          <p:cNvSpPr/>
          <p:nvPr/>
        </p:nvSpPr>
        <p:spPr>
          <a:xfrm>
            <a:off x="4541658" y="1279222"/>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8" name="Pie 47">
            <a:extLst>
              <a:ext uri="{FF2B5EF4-FFF2-40B4-BE49-F238E27FC236}">
                <a16:creationId xmlns:a16="http://schemas.microsoft.com/office/drawing/2014/main" id="{B98BAE7F-2709-60D0-8076-57DCE55A06D7}"/>
              </a:ext>
            </a:extLst>
          </p:cNvPr>
          <p:cNvSpPr/>
          <p:nvPr/>
        </p:nvSpPr>
        <p:spPr>
          <a:xfrm>
            <a:off x="7580256" y="196910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9" name="Pie 48">
            <a:extLst>
              <a:ext uri="{FF2B5EF4-FFF2-40B4-BE49-F238E27FC236}">
                <a16:creationId xmlns:a16="http://schemas.microsoft.com/office/drawing/2014/main" id="{D9AE0831-58F2-638F-A8E5-ACEF4B152EBA}"/>
              </a:ext>
            </a:extLst>
          </p:cNvPr>
          <p:cNvSpPr/>
          <p:nvPr/>
        </p:nvSpPr>
        <p:spPr>
          <a:xfrm rot="7175031">
            <a:off x="7627694" y="1978123"/>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50" name="Pie 49">
            <a:extLst>
              <a:ext uri="{FF2B5EF4-FFF2-40B4-BE49-F238E27FC236}">
                <a16:creationId xmlns:a16="http://schemas.microsoft.com/office/drawing/2014/main" id="{0B326475-B7D1-71E2-7856-39865225C3DA}"/>
              </a:ext>
            </a:extLst>
          </p:cNvPr>
          <p:cNvSpPr/>
          <p:nvPr/>
        </p:nvSpPr>
        <p:spPr>
          <a:xfrm rot="14463639">
            <a:off x="7601899" y="2014096"/>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DBC8446D-ABB3-40B1-82AE-1E0DC729EA0F}"/>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8C0BB76E-4036-2CDB-81FE-08A3F35B68BB}"/>
              </a:ext>
            </a:extLst>
          </p:cNvPr>
          <p:cNvCxnSpPr/>
          <p:nvPr/>
        </p:nvCxnSpPr>
        <p:spPr>
          <a:xfrm flipV="1">
            <a:off x="4223253" y="132085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AF1A897F-C47A-FA3B-9D34-3BB831BE9125}"/>
              </a:ext>
            </a:extLst>
          </p:cNvPr>
          <p:cNvCxnSpPr/>
          <p:nvPr/>
        </p:nvCxnSpPr>
        <p:spPr>
          <a:xfrm flipV="1">
            <a:off x="4596028" y="131622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F9898D90-E78D-0F44-9000-552B38C265A1}"/>
              </a:ext>
            </a:extLst>
          </p:cNvPr>
          <p:cNvCxnSpPr>
            <a:cxnSpLocks/>
          </p:cNvCxnSpPr>
          <p:nvPr/>
        </p:nvCxnSpPr>
        <p:spPr>
          <a:xfrm>
            <a:off x="6591701" y="205568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751D550F-4E06-FB57-81C5-4B2FF89CF428}"/>
              </a:ext>
            </a:extLst>
          </p:cNvPr>
          <p:cNvSpPr/>
          <p:nvPr/>
        </p:nvSpPr>
        <p:spPr>
          <a:xfrm>
            <a:off x="6736517" y="199433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40E7B88F-952A-F5D0-250A-B04F199F2E00}"/>
              </a:ext>
            </a:extLst>
          </p:cNvPr>
          <p:cNvCxnSpPr>
            <a:cxnSpLocks/>
          </p:cNvCxnSpPr>
          <p:nvPr/>
        </p:nvCxnSpPr>
        <p:spPr>
          <a:xfrm>
            <a:off x="6981107" y="20511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0571762E-5246-E62B-17FA-34BCB723A750}"/>
              </a:ext>
            </a:extLst>
          </p:cNvPr>
          <p:cNvSpPr/>
          <p:nvPr/>
        </p:nvSpPr>
        <p:spPr>
          <a:xfrm>
            <a:off x="7125923" y="198977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6" name="Graphic 5" descr="Computer with solid fill">
            <a:extLst>
              <a:ext uri="{FF2B5EF4-FFF2-40B4-BE49-F238E27FC236}">
                <a16:creationId xmlns:a16="http://schemas.microsoft.com/office/drawing/2014/main" id="{3B937D47-7B3A-B247-A4E1-2D2ED56917D1}"/>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E2A4B779-D893-B8A0-A974-EFEC09D1FDA2}"/>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8EB7CCCF-DC15-E773-8275-5B57ADB58475}"/>
              </a:ext>
            </a:extLst>
          </p:cNvPr>
          <p:cNvSpPr/>
          <p:nvPr/>
        </p:nvSpPr>
        <p:spPr>
          <a:xfrm>
            <a:off x="4953927" y="1998604"/>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F1A8FF1A-742B-23B5-E2C1-650703D203E2}"/>
              </a:ext>
            </a:extLst>
          </p:cNvPr>
          <p:cNvSpPr/>
          <p:nvPr/>
        </p:nvSpPr>
        <p:spPr>
          <a:xfrm>
            <a:off x="5369430" y="2010747"/>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5736C4D3-E59A-147E-B2E2-6AE0E2F732ED}"/>
              </a:ext>
            </a:extLst>
          </p:cNvPr>
          <p:cNvCxnSpPr/>
          <p:nvPr/>
        </p:nvCxnSpPr>
        <p:spPr>
          <a:xfrm flipV="1">
            <a:off x="5423800" y="2047754"/>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C07FC7DC-A6F9-41BC-5E81-FB6F151C4EC5}"/>
              </a:ext>
            </a:extLst>
          </p:cNvPr>
          <p:cNvCxnSpPr>
            <a:cxnSpLocks/>
          </p:cNvCxnSpPr>
          <p:nvPr/>
        </p:nvCxnSpPr>
        <p:spPr>
          <a:xfrm>
            <a:off x="4743400" y="205324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Slide Number Placeholder 6">
            <a:extLst>
              <a:ext uri="{FF2B5EF4-FFF2-40B4-BE49-F238E27FC236}">
                <a16:creationId xmlns:a16="http://schemas.microsoft.com/office/drawing/2014/main" id="{DC84CB7F-A51E-4231-F972-1499099C05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46</a:t>
            </a:fld>
            <a:endParaRPr lang="en-GB"/>
          </a:p>
        </p:txBody>
      </p:sp>
    </p:spTree>
    <p:extLst>
      <p:ext uri="{BB962C8B-B14F-4D97-AF65-F5344CB8AC3E}">
        <p14:creationId xmlns:p14="http://schemas.microsoft.com/office/powerpoint/2010/main" val="201560077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120C8343-C938-4D1C-0D9B-AF8B72B99CE8}"/>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67F1D1E7-7286-0226-CFCB-9CF393F805DA}"/>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99E2ACCF-D7FD-D703-7FD6-C6BF671D3B44}"/>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69AEC99E-12B6-C426-3BF7-5164E850CA93}"/>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DF3AFE4C-9F46-9B65-F36F-FD4645DB4462}"/>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83AFD96B-769B-5A44-C289-4C853D8DE1F8}"/>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F2399C16-D80F-0D28-9BFE-B089BC0D3E25}"/>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763884E4-B0FA-631D-D87B-6E34EF7A51B3}"/>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16169082-BBEB-B675-5819-182ED4D6385B}"/>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53EADF6F-75D7-8669-E9E6-2DA1953D9022}"/>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EE92F78C-9088-289C-0660-D32DDB796AA5}"/>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9DFB8059-3D47-BDFE-222E-02B0DF6F7FFC}"/>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02214A7B-E35D-7D65-CCBF-587BA9A66BA6}"/>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ounded Rectangle 7">
            <a:extLst>
              <a:ext uri="{FF2B5EF4-FFF2-40B4-BE49-F238E27FC236}">
                <a16:creationId xmlns:a16="http://schemas.microsoft.com/office/drawing/2014/main" id="{97DD988E-078F-2B06-5F5E-9311F2C85461}"/>
              </a:ext>
            </a:extLst>
          </p:cNvPr>
          <p:cNvSpPr/>
          <p:nvPr/>
        </p:nvSpPr>
        <p:spPr>
          <a:xfrm>
            <a:off x="3433340" y="1265354"/>
            <a:ext cx="449857" cy="62371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3BD71A2E-075D-8919-483B-851260BB26DB}"/>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F3801A62-929D-1444-E105-9D184F8FF2A8}"/>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53DEB870-DBFB-E0C6-A3EE-207CDAA867F1}"/>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F6E1B23E-9D4A-B689-AA49-A404A1C3928A}"/>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3603C9B1-3071-9A28-3DD2-E43AAFE0114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69397B33-1C49-1F70-E6F3-7DBF6CB1025D}"/>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87BC0F09-E9A7-8280-B02A-3374BA5DEB7A}"/>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cxnSp>
        <p:nvCxnSpPr>
          <p:cNvPr id="30" name="Straight Arrow Connector 29">
            <a:extLst>
              <a:ext uri="{FF2B5EF4-FFF2-40B4-BE49-F238E27FC236}">
                <a16:creationId xmlns:a16="http://schemas.microsoft.com/office/drawing/2014/main" id="{CA348AFC-AA67-567C-FDA9-0953C1005D5D}"/>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pic>
        <p:nvPicPr>
          <p:cNvPr id="6" name="Graphic 5" descr="Computer with solid fill">
            <a:extLst>
              <a:ext uri="{FF2B5EF4-FFF2-40B4-BE49-F238E27FC236}">
                <a16:creationId xmlns:a16="http://schemas.microsoft.com/office/drawing/2014/main" id="{7847CA4E-B42C-5DB0-6DC2-099CEE2D46CA}"/>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009ABC6F-D786-E584-4802-AD7B510DFD94}"/>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102E78E8-6C24-632A-C5AC-38A7AAC1624B}"/>
              </a:ext>
            </a:extLst>
          </p:cNvPr>
          <p:cNvSpPr txBox="1"/>
          <p:nvPr/>
        </p:nvSpPr>
        <p:spPr>
          <a:xfrm>
            <a:off x="5461104" y="1139098"/>
            <a:ext cx="1249860" cy="584775"/>
          </a:xfrm>
          <a:prstGeom prst="rect">
            <a:avLst/>
          </a:prstGeom>
          <a:noFill/>
        </p:spPr>
        <p:txBody>
          <a:bodyPr wrap="square" rtlCol="0">
            <a:spAutoFit/>
          </a:bodyPr>
          <a:lstStyle/>
          <a:p>
            <a:pPr algn="ctr"/>
            <a:r>
              <a:rPr lang="en-US" sz="3200" noProof="0" dirty="0"/>
              <a:t>🤷🏼‍♂️</a:t>
            </a:r>
          </a:p>
        </p:txBody>
      </p:sp>
      <p:sp>
        <p:nvSpPr>
          <p:cNvPr id="9" name="Slide Number Placeholder 8">
            <a:extLst>
              <a:ext uri="{FF2B5EF4-FFF2-40B4-BE49-F238E27FC236}">
                <a16:creationId xmlns:a16="http://schemas.microsoft.com/office/drawing/2014/main" id="{4368864D-B652-9A72-BEFF-3A27C9B108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47</a:t>
            </a:fld>
            <a:endParaRPr lang="en-GB"/>
          </a:p>
        </p:txBody>
      </p:sp>
    </p:spTree>
    <p:extLst>
      <p:ext uri="{BB962C8B-B14F-4D97-AF65-F5344CB8AC3E}">
        <p14:creationId xmlns:p14="http://schemas.microsoft.com/office/powerpoint/2010/main" val="7941912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F03FE8CC-0ED1-581D-7B46-C29B30895C8E}"/>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98551647-ECBC-42E3-E039-32D2143F16B3}"/>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EDFB1862-B0B0-32E5-83DE-6C2113E9E433}"/>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C33C7F9C-3D8B-50E7-24B6-AACBD855CF28}"/>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A58FF329-C3E3-BA4F-A067-829EB66F671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4F01DA07-508C-46B6-045C-FA013E65358F}"/>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FF1787FF-41AB-40E4-9A27-8916C31B7B8E}"/>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52AD4FB9-E835-CCD9-73C1-2FDBA2AE563D}"/>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02F55D32-3D3A-BFD8-2959-97E4AD60F02E}"/>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A8588C28-ECDD-45C7-7865-2A0331A57C83}"/>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6204446B-BC29-12A1-4644-4E57110806FA}"/>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26965B56-C1E8-007A-F0C3-BD48313ADC33}"/>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D92ABEAC-A3C3-4673-3C95-5FEDE6C6A907}"/>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ounded Rectangle 7">
            <a:extLst>
              <a:ext uri="{FF2B5EF4-FFF2-40B4-BE49-F238E27FC236}">
                <a16:creationId xmlns:a16="http://schemas.microsoft.com/office/drawing/2014/main" id="{1978A626-4C53-E1A0-3370-277F85E47404}"/>
              </a:ext>
            </a:extLst>
          </p:cNvPr>
          <p:cNvSpPr/>
          <p:nvPr/>
        </p:nvSpPr>
        <p:spPr>
          <a:xfrm>
            <a:off x="3433340" y="1265354"/>
            <a:ext cx="449857" cy="1388192"/>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22A1C4D5-1F6E-69BE-94FD-98677D2880AF}"/>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4C3E7D46-27E5-65AE-2DD1-A79B1B0C55B7}"/>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782F5BFC-9AA3-2414-ED26-014ADC4FD304}"/>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F10AB955-7115-75AE-6327-C755160A1FFF}"/>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96790C51-C7A2-86E2-D42D-81E661B522CF}"/>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9B3E096A-ECEE-EEC5-98A4-33D4C701B25A}"/>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E030C0C6-6676-C3BD-40B7-36C818715971}"/>
              </a:ext>
            </a:extLst>
          </p:cNvPr>
          <p:cNvSpPr/>
          <p:nvPr/>
        </p:nvSpPr>
        <p:spPr>
          <a:xfrm>
            <a:off x="5657117" y="3404811"/>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72CF2442-412A-E58E-EC98-7BE605BE1178}"/>
              </a:ext>
            </a:extLst>
          </p:cNvPr>
          <p:cNvSpPr/>
          <p:nvPr/>
        </p:nvSpPr>
        <p:spPr>
          <a:xfrm>
            <a:off x="6072620" y="341695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20465D93-E592-6FE2-E216-C60774B666A5}"/>
              </a:ext>
            </a:extLst>
          </p:cNvPr>
          <p:cNvCxnSpPr>
            <a:cxnSpLocks/>
          </p:cNvCxnSpPr>
          <p:nvPr/>
        </p:nvCxnSpPr>
        <p:spPr>
          <a:xfrm flipV="1">
            <a:off x="6126990" y="345396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D2392436-2625-455F-B91D-21717169DEB7}"/>
              </a:ext>
            </a:extLst>
          </p:cNvPr>
          <p:cNvCxnSpPr>
            <a:cxnSpLocks/>
          </p:cNvCxnSpPr>
          <p:nvPr/>
        </p:nvCxnSpPr>
        <p:spPr>
          <a:xfrm>
            <a:off x="5446590" y="345945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574AC926-119E-FA60-F594-CAFB95AB664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sp>
        <p:nvSpPr>
          <p:cNvPr id="13" name="Rectangle 12">
            <a:extLst>
              <a:ext uri="{FF2B5EF4-FFF2-40B4-BE49-F238E27FC236}">
                <a16:creationId xmlns:a16="http://schemas.microsoft.com/office/drawing/2014/main" id="{F63E966C-6A89-525C-DA06-4C965C814FBD}"/>
              </a:ext>
            </a:extLst>
          </p:cNvPr>
          <p:cNvSpPr/>
          <p:nvPr/>
        </p:nvSpPr>
        <p:spPr>
          <a:xfrm>
            <a:off x="4085605" y="2007431"/>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E76A425C-A64F-43B1-42FD-510ED0B746CB}"/>
              </a:ext>
            </a:extLst>
          </p:cNvPr>
          <p:cNvSpPr/>
          <p:nvPr/>
        </p:nvSpPr>
        <p:spPr>
          <a:xfrm>
            <a:off x="4541658" y="201507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8" name="Pie 47">
            <a:extLst>
              <a:ext uri="{FF2B5EF4-FFF2-40B4-BE49-F238E27FC236}">
                <a16:creationId xmlns:a16="http://schemas.microsoft.com/office/drawing/2014/main" id="{5BBA5D9E-8EC9-CD33-A715-A09E14C4E73B}"/>
              </a:ext>
            </a:extLst>
          </p:cNvPr>
          <p:cNvSpPr/>
          <p:nvPr/>
        </p:nvSpPr>
        <p:spPr>
          <a:xfrm>
            <a:off x="7580256" y="196910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9" name="Pie 48">
            <a:extLst>
              <a:ext uri="{FF2B5EF4-FFF2-40B4-BE49-F238E27FC236}">
                <a16:creationId xmlns:a16="http://schemas.microsoft.com/office/drawing/2014/main" id="{3CB1A116-AD58-6F05-BF6B-F0EBF53F50BE}"/>
              </a:ext>
            </a:extLst>
          </p:cNvPr>
          <p:cNvSpPr/>
          <p:nvPr/>
        </p:nvSpPr>
        <p:spPr>
          <a:xfrm rot="7175031">
            <a:off x="7627694" y="1978123"/>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50" name="Pie 49">
            <a:extLst>
              <a:ext uri="{FF2B5EF4-FFF2-40B4-BE49-F238E27FC236}">
                <a16:creationId xmlns:a16="http://schemas.microsoft.com/office/drawing/2014/main" id="{22FF88B8-243C-F6FB-BED2-DCE4A27A6C15}"/>
              </a:ext>
            </a:extLst>
          </p:cNvPr>
          <p:cNvSpPr/>
          <p:nvPr/>
        </p:nvSpPr>
        <p:spPr>
          <a:xfrm rot="14463639">
            <a:off x="7601899" y="2014096"/>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76A5D47C-1143-ED85-EBC1-FB15326578A8}"/>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55CEE8EF-809F-D90D-59BC-C3FA4CA02CC2}"/>
              </a:ext>
            </a:extLst>
          </p:cNvPr>
          <p:cNvCxnSpPr/>
          <p:nvPr/>
        </p:nvCxnSpPr>
        <p:spPr>
          <a:xfrm flipV="1">
            <a:off x="4223253" y="205671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8ECF9C3C-FB54-01A7-8882-D246831855E3}"/>
              </a:ext>
            </a:extLst>
          </p:cNvPr>
          <p:cNvCxnSpPr/>
          <p:nvPr/>
        </p:nvCxnSpPr>
        <p:spPr>
          <a:xfrm flipV="1">
            <a:off x="4596028" y="205208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B9E2B6E9-A63A-C429-7213-707F5FA76EE5}"/>
              </a:ext>
            </a:extLst>
          </p:cNvPr>
          <p:cNvCxnSpPr>
            <a:cxnSpLocks/>
          </p:cNvCxnSpPr>
          <p:nvPr/>
        </p:nvCxnSpPr>
        <p:spPr>
          <a:xfrm>
            <a:off x="6591701" y="205568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91B882E4-F230-DD54-76DC-C865C9EC77AA}"/>
              </a:ext>
            </a:extLst>
          </p:cNvPr>
          <p:cNvSpPr/>
          <p:nvPr/>
        </p:nvSpPr>
        <p:spPr>
          <a:xfrm>
            <a:off x="6736517" y="199433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A7FF8095-2D3D-3970-B339-9D59F698789D}"/>
              </a:ext>
            </a:extLst>
          </p:cNvPr>
          <p:cNvCxnSpPr>
            <a:cxnSpLocks/>
          </p:cNvCxnSpPr>
          <p:nvPr/>
        </p:nvCxnSpPr>
        <p:spPr>
          <a:xfrm>
            <a:off x="6981107" y="20511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7DDEB863-0A2B-FBC8-2F22-7C9AA420A4B4}"/>
              </a:ext>
            </a:extLst>
          </p:cNvPr>
          <p:cNvSpPr/>
          <p:nvPr/>
        </p:nvSpPr>
        <p:spPr>
          <a:xfrm>
            <a:off x="7125923" y="198977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6" name="Graphic 5" descr="Computer with solid fill">
            <a:extLst>
              <a:ext uri="{FF2B5EF4-FFF2-40B4-BE49-F238E27FC236}">
                <a16:creationId xmlns:a16="http://schemas.microsoft.com/office/drawing/2014/main" id="{509AABB2-00A0-89F2-898F-F28BA6B5147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315A8816-F9D4-F2A0-BB36-F89D576DDF5E}"/>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12B6A8E7-DC06-6597-078B-DD27F6C2519B}"/>
              </a:ext>
            </a:extLst>
          </p:cNvPr>
          <p:cNvSpPr/>
          <p:nvPr/>
        </p:nvSpPr>
        <p:spPr>
          <a:xfrm>
            <a:off x="4694214" y="2712808"/>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313D868C-2B5A-BB12-E144-DEB25AA5C7DB}"/>
              </a:ext>
            </a:extLst>
          </p:cNvPr>
          <p:cNvSpPr/>
          <p:nvPr/>
        </p:nvSpPr>
        <p:spPr>
          <a:xfrm>
            <a:off x="5109717" y="2724951"/>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7F73CBD7-B146-D85B-2BDE-4E0E8B16EDDC}"/>
              </a:ext>
            </a:extLst>
          </p:cNvPr>
          <p:cNvCxnSpPr/>
          <p:nvPr/>
        </p:nvCxnSpPr>
        <p:spPr>
          <a:xfrm flipV="1">
            <a:off x="5164087" y="276195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22657B30-D8EF-E75C-28F7-A8CCB68BDC08}"/>
              </a:ext>
            </a:extLst>
          </p:cNvPr>
          <p:cNvCxnSpPr>
            <a:cxnSpLocks/>
          </p:cNvCxnSpPr>
          <p:nvPr/>
        </p:nvCxnSpPr>
        <p:spPr>
          <a:xfrm>
            <a:off x="4483687" y="276745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Slide Number Placeholder 6">
            <a:extLst>
              <a:ext uri="{FF2B5EF4-FFF2-40B4-BE49-F238E27FC236}">
                <a16:creationId xmlns:a16="http://schemas.microsoft.com/office/drawing/2014/main" id="{56F1CDB3-2282-03FA-6F9F-14AA4D3FA15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48</a:t>
            </a:fld>
            <a:endParaRPr lang="en-GB"/>
          </a:p>
        </p:txBody>
      </p:sp>
    </p:spTree>
    <p:extLst>
      <p:ext uri="{BB962C8B-B14F-4D97-AF65-F5344CB8AC3E}">
        <p14:creationId xmlns:p14="http://schemas.microsoft.com/office/powerpoint/2010/main" val="118531838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E7437523-9B5B-809C-F1DA-99C786E8A4DE}"/>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E6237440-7C7F-B837-3332-1B0F984BCFE5}"/>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2AF53551-B4B3-69F2-2C68-3021AF866DB0}"/>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336A1D98-9A55-5264-BBCC-A0A500F32E5C}"/>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E1E33F34-866C-C0A0-67C3-AADFC044F23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5F6762B9-66EA-DBE1-70DC-191EAEE288D0}"/>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2578C564-45B0-7E18-33D1-5F72FF0A292F}"/>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FE2BC0EE-BEF2-F1AE-63D5-6B34C39AE537}"/>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066D3C47-F4D8-F6BF-CA67-FF3D754A6EE8}"/>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DD90DC3D-CC30-D965-98A4-483CD2C58B11}"/>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2F554F07-77AA-CA61-FF94-B3480D152C82}"/>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A9E59F2A-BE35-FF89-A416-0EAF1D93ED95}"/>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E4F2AA95-E7CF-EED2-803C-0034F6DF8F08}"/>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ounded Rectangle 7">
            <a:extLst>
              <a:ext uri="{FF2B5EF4-FFF2-40B4-BE49-F238E27FC236}">
                <a16:creationId xmlns:a16="http://schemas.microsoft.com/office/drawing/2014/main" id="{AA4BE5CF-1716-0F0A-0ACD-302AC4D38444}"/>
              </a:ext>
            </a:extLst>
          </p:cNvPr>
          <p:cNvSpPr/>
          <p:nvPr/>
        </p:nvSpPr>
        <p:spPr>
          <a:xfrm>
            <a:off x="3433340" y="1265354"/>
            <a:ext cx="449857" cy="1388192"/>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72F0EC98-3913-FEFE-26FF-7E08DD93309C}"/>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F98A025B-7CE6-DD94-3DFE-C875036788B3}"/>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grpSp>
        <p:nvGrpSpPr>
          <p:cNvPr id="208" name="Group 207">
            <a:extLst>
              <a:ext uri="{FF2B5EF4-FFF2-40B4-BE49-F238E27FC236}">
                <a16:creationId xmlns:a16="http://schemas.microsoft.com/office/drawing/2014/main" id="{035213E5-E095-0737-7900-B78CBFE3F1D7}"/>
              </a:ext>
            </a:extLst>
          </p:cNvPr>
          <p:cNvGrpSpPr/>
          <p:nvPr/>
        </p:nvGrpSpPr>
        <p:grpSpPr>
          <a:xfrm>
            <a:off x="3553593" y="1270037"/>
            <a:ext cx="5016775" cy="494752"/>
            <a:chOff x="3726837" y="1210926"/>
            <a:chExt cx="5016775" cy="494752"/>
          </a:xfrm>
        </p:grpSpPr>
        <p:pic>
          <p:nvPicPr>
            <p:cNvPr id="5" name="Graphic 4" descr="Computer with solid fill">
              <a:extLst>
                <a:ext uri="{FF2B5EF4-FFF2-40B4-BE49-F238E27FC236}">
                  <a16:creationId xmlns:a16="http://schemas.microsoft.com/office/drawing/2014/main" id="{7F3EA060-3DFF-2C1F-8CAA-BD3FBD433483}"/>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26837" y="1339589"/>
              <a:ext cx="216574" cy="366089"/>
            </a:xfrm>
            <a:prstGeom prst="rect">
              <a:avLst/>
            </a:prstGeom>
          </p:spPr>
        </p:pic>
        <p:cxnSp>
          <p:nvCxnSpPr>
            <p:cNvPr id="14" name="Straight Arrow Connector 13">
              <a:extLst>
                <a:ext uri="{FF2B5EF4-FFF2-40B4-BE49-F238E27FC236}">
                  <a16:creationId xmlns:a16="http://schemas.microsoft.com/office/drawing/2014/main" id="{DD1BCDE1-5BCF-FDC8-57DF-CE215E595631}"/>
                </a:ext>
              </a:extLst>
            </p:cNvPr>
            <p:cNvCxnSpPr>
              <a:cxnSpLocks/>
            </p:cNvCxnSpPr>
            <p:nvPr/>
          </p:nvCxnSpPr>
          <p:spPr>
            <a:xfrm>
              <a:off x="4108764" y="1516326"/>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2A2C6695-A4C8-F20C-6C2E-E984F5F16E35}"/>
                </a:ext>
              </a:extLst>
            </p:cNvPr>
            <p:cNvSpPr/>
            <p:nvPr/>
          </p:nvSpPr>
          <p:spPr>
            <a:xfrm>
              <a:off x="5626945" y="1210926"/>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5" name="Pie 44">
              <a:extLst>
                <a:ext uri="{FF2B5EF4-FFF2-40B4-BE49-F238E27FC236}">
                  <a16:creationId xmlns:a16="http://schemas.microsoft.com/office/drawing/2014/main" id="{BC3CA9CE-F793-3C04-1B01-1F7D0102C282}"/>
                </a:ext>
              </a:extLst>
            </p:cNvPr>
            <p:cNvSpPr/>
            <p:nvPr/>
          </p:nvSpPr>
          <p:spPr>
            <a:xfrm>
              <a:off x="6082998" y="1218573"/>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7" name="Straight Arrow Connector 46">
              <a:extLst>
                <a:ext uri="{FF2B5EF4-FFF2-40B4-BE49-F238E27FC236}">
                  <a16:creationId xmlns:a16="http://schemas.microsoft.com/office/drawing/2014/main" id="{6FE4B1CD-42EF-3EA6-28F8-9553506165C8}"/>
                </a:ext>
              </a:extLst>
            </p:cNvPr>
            <p:cNvCxnSpPr/>
            <p:nvPr/>
          </p:nvCxnSpPr>
          <p:spPr>
            <a:xfrm flipV="1">
              <a:off x="5764593" y="126020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585D2BD7-7335-8E3D-F55E-BB30903A6AC8}"/>
                </a:ext>
              </a:extLst>
            </p:cNvPr>
            <p:cNvCxnSpPr/>
            <p:nvPr/>
          </p:nvCxnSpPr>
          <p:spPr>
            <a:xfrm flipV="1">
              <a:off x="6137368" y="125558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grpSp>
        <p:nvGrpSpPr>
          <p:cNvPr id="209" name="Group 208">
            <a:extLst>
              <a:ext uri="{FF2B5EF4-FFF2-40B4-BE49-F238E27FC236}">
                <a16:creationId xmlns:a16="http://schemas.microsoft.com/office/drawing/2014/main" id="{5BBD7163-2855-B80A-1D78-4A9DDD8642B7}"/>
              </a:ext>
            </a:extLst>
          </p:cNvPr>
          <p:cNvGrpSpPr/>
          <p:nvPr/>
        </p:nvGrpSpPr>
        <p:grpSpPr>
          <a:xfrm>
            <a:off x="3553593" y="3408300"/>
            <a:ext cx="4979909" cy="471542"/>
            <a:chOff x="3721325" y="3635549"/>
            <a:chExt cx="4979909" cy="471542"/>
          </a:xfrm>
        </p:grpSpPr>
        <p:pic>
          <p:nvPicPr>
            <p:cNvPr id="3" name="Graphic 2" descr="Computer with solid fill">
              <a:extLst>
                <a:ext uri="{FF2B5EF4-FFF2-40B4-BE49-F238E27FC236}">
                  <a16:creationId xmlns:a16="http://schemas.microsoft.com/office/drawing/2014/main" id="{110008B3-89E6-DB34-E095-204757F9BF2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21325" y="3741002"/>
              <a:ext cx="216574" cy="366089"/>
            </a:xfrm>
            <a:prstGeom prst="rect">
              <a:avLst/>
            </a:prstGeom>
          </p:spPr>
        </p:pic>
        <p:cxnSp>
          <p:nvCxnSpPr>
            <p:cNvPr id="32" name="Straight Arrow Connector 31">
              <a:extLst>
                <a:ext uri="{FF2B5EF4-FFF2-40B4-BE49-F238E27FC236}">
                  <a16:creationId xmlns:a16="http://schemas.microsoft.com/office/drawing/2014/main" id="{28F1B589-A329-195D-8CEF-B318A557C6CF}"/>
                </a:ext>
              </a:extLst>
            </p:cNvPr>
            <p:cNvCxnSpPr>
              <a:cxnSpLocks/>
            </p:cNvCxnSpPr>
            <p:nvPr/>
          </p:nvCxnSpPr>
          <p:spPr>
            <a:xfrm>
              <a:off x="4066386" y="3939730"/>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DC524225-A588-3F83-9ACC-82601E63F58F}"/>
                </a:ext>
              </a:extLst>
            </p:cNvPr>
            <p:cNvSpPr/>
            <p:nvPr/>
          </p:nvSpPr>
          <p:spPr>
            <a:xfrm>
              <a:off x="7299620" y="3635549"/>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E5AFABDC-7F80-18AD-B85C-1C8A8F7AEDE1}"/>
                </a:ext>
              </a:extLst>
            </p:cNvPr>
            <p:cNvSpPr/>
            <p:nvPr/>
          </p:nvSpPr>
          <p:spPr>
            <a:xfrm>
              <a:off x="7715123" y="3647692"/>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5606B5CB-9BAE-05B6-2D10-E2E779AC7AB7}"/>
                </a:ext>
              </a:extLst>
            </p:cNvPr>
            <p:cNvCxnSpPr>
              <a:cxnSpLocks/>
            </p:cNvCxnSpPr>
            <p:nvPr/>
          </p:nvCxnSpPr>
          <p:spPr>
            <a:xfrm flipV="1">
              <a:off x="7769493" y="368469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08125A31-D112-F814-2601-80BA8D9351FE}"/>
                </a:ext>
              </a:extLst>
            </p:cNvPr>
            <p:cNvCxnSpPr>
              <a:cxnSpLocks/>
            </p:cNvCxnSpPr>
            <p:nvPr/>
          </p:nvCxnSpPr>
          <p:spPr>
            <a:xfrm>
              <a:off x="7089093" y="369019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grpSp>
        <p:nvGrpSpPr>
          <p:cNvPr id="207" name="Group 206">
            <a:extLst>
              <a:ext uri="{FF2B5EF4-FFF2-40B4-BE49-F238E27FC236}">
                <a16:creationId xmlns:a16="http://schemas.microsoft.com/office/drawing/2014/main" id="{879C114B-AD35-C27E-92E5-8902319EF5F8}"/>
              </a:ext>
            </a:extLst>
          </p:cNvPr>
          <p:cNvGrpSpPr/>
          <p:nvPr/>
        </p:nvGrpSpPr>
        <p:grpSpPr>
          <a:xfrm>
            <a:off x="3553593" y="1969104"/>
            <a:ext cx="5079276" cy="519514"/>
            <a:chOff x="3721325" y="2037135"/>
            <a:chExt cx="5079276" cy="519514"/>
          </a:xfrm>
        </p:grpSpPr>
        <p:pic>
          <p:nvPicPr>
            <p:cNvPr id="2" name="Graphic 1" descr="Computer with solid fill">
              <a:extLst>
                <a:ext uri="{FF2B5EF4-FFF2-40B4-BE49-F238E27FC236}">
                  <a16:creationId xmlns:a16="http://schemas.microsoft.com/office/drawing/2014/main" id="{02E9ACB7-CDDE-71E1-AD9B-F2BC9CAC9BF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21325" y="2190560"/>
              <a:ext cx="216574" cy="366089"/>
            </a:xfrm>
            <a:prstGeom prst="rect">
              <a:avLst/>
            </a:prstGeom>
          </p:spPr>
        </p:pic>
        <p:sp>
          <p:nvSpPr>
            <p:cNvPr id="13" name="Rectangle 12">
              <a:extLst>
                <a:ext uri="{FF2B5EF4-FFF2-40B4-BE49-F238E27FC236}">
                  <a16:creationId xmlns:a16="http://schemas.microsoft.com/office/drawing/2014/main" id="{78FB20DE-E899-B87B-E687-20EF6AC4B68D}"/>
                </a:ext>
              </a:extLst>
            </p:cNvPr>
            <p:cNvSpPr/>
            <p:nvPr/>
          </p:nvSpPr>
          <p:spPr>
            <a:xfrm>
              <a:off x="4253337" y="2075462"/>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568E2A7A-5585-5DA7-6962-5F216D9BFF36}"/>
                </a:ext>
              </a:extLst>
            </p:cNvPr>
            <p:cNvSpPr/>
            <p:nvPr/>
          </p:nvSpPr>
          <p:spPr>
            <a:xfrm>
              <a:off x="4709390" y="2083109"/>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8" name="Pie 47">
              <a:extLst>
                <a:ext uri="{FF2B5EF4-FFF2-40B4-BE49-F238E27FC236}">
                  <a16:creationId xmlns:a16="http://schemas.microsoft.com/office/drawing/2014/main" id="{05098DB4-1DFC-083A-B9C4-A27F217BFACE}"/>
                </a:ext>
              </a:extLst>
            </p:cNvPr>
            <p:cNvSpPr/>
            <p:nvPr/>
          </p:nvSpPr>
          <p:spPr>
            <a:xfrm>
              <a:off x="8505481" y="2037135"/>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9" name="Pie 48">
              <a:extLst>
                <a:ext uri="{FF2B5EF4-FFF2-40B4-BE49-F238E27FC236}">
                  <a16:creationId xmlns:a16="http://schemas.microsoft.com/office/drawing/2014/main" id="{FCD5E731-DE3F-960C-4306-1508D6FC76F0}"/>
                </a:ext>
              </a:extLst>
            </p:cNvPr>
            <p:cNvSpPr/>
            <p:nvPr/>
          </p:nvSpPr>
          <p:spPr>
            <a:xfrm rot="7175031">
              <a:off x="8552919" y="204615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50" name="Pie 49">
              <a:extLst>
                <a:ext uri="{FF2B5EF4-FFF2-40B4-BE49-F238E27FC236}">
                  <a16:creationId xmlns:a16="http://schemas.microsoft.com/office/drawing/2014/main" id="{FDDC6CCC-4EBC-E907-A6F7-EF55595D7816}"/>
                </a:ext>
              </a:extLst>
            </p:cNvPr>
            <p:cNvSpPr/>
            <p:nvPr/>
          </p:nvSpPr>
          <p:spPr>
            <a:xfrm rot="14463639">
              <a:off x="8527124" y="2082127"/>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6EF8A7E3-A6CD-0FF0-5634-2AE3C864EEE9}"/>
                </a:ext>
              </a:extLst>
            </p:cNvPr>
            <p:cNvCxnSpPr>
              <a:cxnSpLocks/>
            </p:cNvCxnSpPr>
            <p:nvPr/>
          </p:nvCxnSpPr>
          <p:spPr>
            <a:xfrm>
              <a:off x="4108764" y="2373604"/>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4E99C338-E1F8-1A94-0CD7-A8A2161EC342}"/>
                </a:ext>
              </a:extLst>
            </p:cNvPr>
            <p:cNvCxnSpPr/>
            <p:nvPr/>
          </p:nvCxnSpPr>
          <p:spPr>
            <a:xfrm flipV="1">
              <a:off x="4390985" y="2124744"/>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C7810D7C-0CED-7B1B-5731-1507A668349E}"/>
                </a:ext>
              </a:extLst>
            </p:cNvPr>
            <p:cNvCxnSpPr/>
            <p:nvPr/>
          </p:nvCxnSpPr>
          <p:spPr>
            <a:xfrm flipV="1">
              <a:off x="4763760" y="2120116"/>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2" name="Rectangle 51">
              <a:extLst>
                <a:ext uri="{FF2B5EF4-FFF2-40B4-BE49-F238E27FC236}">
                  <a16:creationId xmlns:a16="http://schemas.microsoft.com/office/drawing/2014/main" id="{89802C8A-F317-35C3-C4E8-1BDD54671BDD}"/>
                </a:ext>
              </a:extLst>
            </p:cNvPr>
            <p:cNvSpPr/>
            <p:nvPr/>
          </p:nvSpPr>
          <p:spPr>
            <a:xfrm>
              <a:off x="6390833" y="2078486"/>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3" name="Pie 52">
              <a:extLst>
                <a:ext uri="{FF2B5EF4-FFF2-40B4-BE49-F238E27FC236}">
                  <a16:creationId xmlns:a16="http://schemas.microsoft.com/office/drawing/2014/main" id="{F3451063-4047-E797-3187-CD2517D485DA}"/>
                </a:ext>
              </a:extLst>
            </p:cNvPr>
            <p:cNvSpPr/>
            <p:nvPr/>
          </p:nvSpPr>
          <p:spPr>
            <a:xfrm>
              <a:off x="6806336" y="2090629"/>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54" name="Straight Arrow Connector 53">
              <a:extLst>
                <a:ext uri="{FF2B5EF4-FFF2-40B4-BE49-F238E27FC236}">
                  <a16:creationId xmlns:a16="http://schemas.microsoft.com/office/drawing/2014/main" id="{640022A1-61A0-9584-3B9A-192274AF8F8A}"/>
                </a:ext>
              </a:extLst>
            </p:cNvPr>
            <p:cNvCxnSpPr/>
            <p:nvPr/>
          </p:nvCxnSpPr>
          <p:spPr>
            <a:xfrm flipV="1">
              <a:off x="6860706" y="2127636"/>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5" name="Straight Arrow Connector 54">
              <a:extLst>
                <a:ext uri="{FF2B5EF4-FFF2-40B4-BE49-F238E27FC236}">
                  <a16:creationId xmlns:a16="http://schemas.microsoft.com/office/drawing/2014/main" id="{A0C12642-C2DA-5598-D47E-6A280247FA72}"/>
                </a:ext>
              </a:extLst>
            </p:cNvPr>
            <p:cNvCxnSpPr>
              <a:cxnSpLocks/>
            </p:cNvCxnSpPr>
            <p:nvPr/>
          </p:nvCxnSpPr>
          <p:spPr>
            <a:xfrm>
              <a:off x="6180306" y="213313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22787754-DD6C-627D-9993-43D89C70B331}"/>
                </a:ext>
              </a:extLst>
            </p:cNvPr>
            <p:cNvCxnSpPr>
              <a:cxnSpLocks/>
            </p:cNvCxnSpPr>
            <p:nvPr/>
          </p:nvCxnSpPr>
          <p:spPr>
            <a:xfrm>
              <a:off x="7516926" y="212371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39EB9D05-822C-3F8A-B8DF-5A512E7A13BB}"/>
                </a:ext>
              </a:extLst>
            </p:cNvPr>
            <p:cNvSpPr/>
            <p:nvPr/>
          </p:nvSpPr>
          <p:spPr>
            <a:xfrm>
              <a:off x="7661742" y="2062367"/>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955F24AA-BD00-8AF3-15CC-999EB4164A94}"/>
                </a:ext>
              </a:extLst>
            </p:cNvPr>
            <p:cNvCxnSpPr>
              <a:cxnSpLocks/>
            </p:cNvCxnSpPr>
            <p:nvPr/>
          </p:nvCxnSpPr>
          <p:spPr>
            <a:xfrm>
              <a:off x="7906332" y="211915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A5151986-CCBE-8D97-F834-25EBE994B742}"/>
                </a:ext>
              </a:extLst>
            </p:cNvPr>
            <p:cNvSpPr/>
            <p:nvPr/>
          </p:nvSpPr>
          <p:spPr>
            <a:xfrm>
              <a:off x="8051148" y="2057805"/>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grpSp>
      <p:grpSp>
        <p:nvGrpSpPr>
          <p:cNvPr id="206" name="Group 205">
            <a:extLst>
              <a:ext uri="{FF2B5EF4-FFF2-40B4-BE49-F238E27FC236}">
                <a16:creationId xmlns:a16="http://schemas.microsoft.com/office/drawing/2014/main" id="{57A2094C-485B-0A59-A9B4-86A61BFC3F68}"/>
              </a:ext>
            </a:extLst>
          </p:cNvPr>
          <p:cNvGrpSpPr/>
          <p:nvPr/>
        </p:nvGrpSpPr>
        <p:grpSpPr>
          <a:xfrm>
            <a:off x="3553593" y="2692933"/>
            <a:ext cx="5079541" cy="511053"/>
            <a:chOff x="3721325" y="2896567"/>
            <a:chExt cx="5079541" cy="511053"/>
          </a:xfrm>
        </p:grpSpPr>
        <p:pic>
          <p:nvPicPr>
            <p:cNvPr id="6" name="Graphic 5" descr="Computer with solid fill">
              <a:extLst>
                <a:ext uri="{FF2B5EF4-FFF2-40B4-BE49-F238E27FC236}">
                  <a16:creationId xmlns:a16="http://schemas.microsoft.com/office/drawing/2014/main" id="{E8F9D7AC-3173-B6B0-55AF-AE8EB88BF5E6}"/>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21325" y="3041531"/>
              <a:ext cx="216574" cy="366089"/>
            </a:xfrm>
            <a:prstGeom prst="rect">
              <a:avLst/>
            </a:prstGeom>
          </p:spPr>
        </p:pic>
        <p:cxnSp>
          <p:nvCxnSpPr>
            <p:cNvPr id="31" name="Straight Arrow Connector 30">
              <a:extLst>
                <a:ext uri="{FF2B5EF4-FFF2-40B4-BE49-F238E27FC236}">
                  <a16:creationId xmlns:a16="http://schemas.microsoft.com/office/drawing/2014/main" id="{4B95DD23-73D1-4E41-16F6-D7649BEC800D}"/>
                </a:ext>
              </a:extLst>
            </p:cNvPr>
            <p:cNvCxnSpPr>
              <a:cxnSpLocks/>
            </p:cNvCxnSpPr>
            <p:nvPr/>
          </p:nvCxnSpPr>
          <p:spPr>
            <a:xfrm>
              <a:off x="4108764" y="3224575"/>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03C028A9-65FB-4888-7813-E8F137EB2115}"/>
                </a:ext>
              </a:extLst>
            </p:cNvPr>
            <p:cNvSpPr/>
            <p:nvPr/>
          </p:nvSpPr>
          <p:spPr>
            <a:xfrm>
              <a:off x="4861946" y="2916442"/>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D2B51411-885C-2331-5A0A-34FD80127DCF}"/>
                </a:ext>
              </a:extLst>
            </p:cNvPr>
            <p:cNvSpPr/>
            <p:nvPr/>
          </p:nvSpPr>
          <p:spPr>
            <a:xfrm>
              <a:off x="5277449" y="2928585"/>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31B4213F-AB78-90E0-5919-9227CB633401}"/>
                </a:ext>
              </a:extLst>
            </p:cNvPr>
            <p:cNvCxnSpPr/>
            <p:nvPr/>
          </p:nvCxnSpPr>
          <p:spPr>
            <a:xfrm flipV="1">
              <a:off x="5331819" y="296559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71A7DBD1-5A69-884C-13A7-146CD822B7B1}"/>
                </a:ext>
              </a:extLst>
            </p:cNvPr>
            <p:cNvCxnSpPr>
              <a:cxnSpLocks/>
            </p:cNvCxnSpPr>
            <p:nvPr/>
          </p:nvCxnSpPr>
          <p:spPr>
            <a:xfrm>
              <a:off x="4651419" y="2971086"/>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6" name="Rectangle 55">
              <a:extLst>
                <a:ext uri="{FF2B5EF4-FFF2-40B4-BE49-F238E27FC236}">
                  <a16:creationId xmlns:a16="http://schemas.microsoft.com/office/drawing/2014/main" id="{ACE5A236-7C85-A550-4B3E-6C1B19B7FD67}"/>
                </a:ext>
              </a:extLst>
            </p:cNvPr>
            <p:cNvSpPr/>
            <p:nvPr/>
          </p:nvSpPr>
          <p:spPr>
            <a:xfrm>
              <a:off x="6390833" y="2924055"/>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7" name="Pie 56">
              <a:extLst>
                <a:ext uri="{FF2B5EF4-FFF2-40B4-BE49-F238E27FC236}">
                  <a16:creationId xmlns:a16="http://schemas.microsoft.com/office/drawing/2014/main" id="{29AC92D4-D74F-87F1-27E7-653BF09FE5B0}"/>
                </a:ext>
              </a:extLst>
            </p:cNvPr>
            <p:cNvSpPr/>
            <p:nvPr/>
          </p:nvSpPr>
          <p:spPr>
            <a:xfrm>
              <a:off x="6806336" y="2936198"/>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58" name="Straight Arrow Connector 57">
              <a:extLst>
                <a:ext uri="{FF2B5EF4-FFF2-40B4-BE49-F238E27FC236}">
                  <a16:creationId xmlns:a16="http://schemas.microsoft.com/office/drawing/2014/main" id="{A1D13DF1-116A-BEA2-7E1C-28A9FDAE915B}"/>
                </a:ext>
              </a:extLst>
            </p:cNvPr>
            <p:cNvCxnSpPr/>
            <p:nvPr/>
          </p:nvCxnSpPr>
          <p:spPr>
            <a:xfrm flipV="1">
              <a:off x="6860706" y="297320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71F2DA9B-FC8D-26EC-CF0A-C3BBA0E9706A}"/>
                </a:ext>
              </a:extLst>
            </p:cNvPr>
            <p:cNvCxnSpPr>
              <a:cxnSpLocks/>
            </p:cNvCxnSpPr>
            <p:nvPr/>
          </p:nvCxnSpPr>
          <p:spPr>
            <a:xfrm>
              <a:off x="6180306" y="297869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4" name="Pie 193">
              <a:extLst>
                <a:ext uri="{FF2B5EF4-FFF2-40B4-BE49-F238E27FC236}">
                  <a16:creationId xmlns:a16="http://schemas.microsoft.com/office/drawing/2014/main" id="{E7C810A3-0496-BCBF-97D6-9248A1DE6A82}"/>
                </a:ext>
              </a:extLst>
            </p:cNvPr>
            <p:cNvSpPr/>
            <p:nvPr/>
          </p:nvSpPr>
          <p:spPr>
            <a:xfrm>
              <a:off x="8505746" y="2896567"/>
              <a:ext cx="247682" cy="24768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95" name="Pie 194">
              <a:extLst>
                <a:ext uri="{FF2B5EF4-FFF2-40B4-BE49-F238E27FC236}">
                  <a16:creationId xmlns:a16="http://schemas.microsoft.com/office/drawing/2014/main" id="{2DC6B29D-233E-D3E4-FC14-C757A702476B}"/>
                </a:ext>
              </a:extLst>
            </p:cNvPr>
            <p:cNvSpPr/>
            <p:nvPr/>
          </p:nvSpPr>
          <p:spPr>
            <a:xfrm rot="7175031">
              <a:off x="8553184" y="2905586"/>
              <a:ext cx="247682" cy="24768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96" name="Pie 195">
              <a:extLst>
                <a:ext uri="{FF2B5EF4-FFF2-40B4-BE49-F238E27FC236}">
                  <a16:creationId xmlns:a16="http://schemas.microsoft.com/office/drawing/2014/main" id="{21AF9543-B64C-8F70-4BB1-07402B4161EA}"/>
                </a:ext>
              </a:extLst>
            </p:cNvPr>
            <p:cNvSpPr/>
            <p:nvPr/>
          </p:nvSpPr>
          <p:spPr>
            <a:xfrm rot="14463639">
              <a:off x="8527389" y="2941559"/>
              <a:ext cx="247682" cy="247682"/>
            </a:xfrm>
            <a:prstGeom prst="pie">
              <a:avLst>
                <a:gd name="adj1" fmla="val 8939667"/>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2" name="Straight Arrow Connector 201">
              <a:extLst>
                <a:ext uri="{FF2B5EF4-FFF2-40B4-BE49-F238E27FC236}">
                  <a16:creationId xmlns:a16="http://schemas.microsoft.com/office/drawing/2014/main" id="{C6A61AAC-7497-E513-8AF0-66045D6FD455}"/>
                </a:ext>
              </a:extLst>
            </p:cNvPr>
            <p:cNvCxnSpPr>
              <a:cxnSpLocks/>
            </p:cNvCxnSpPr>
            <p:nvPr/>
          </p:nvCxnSpPr>
          <p:spPr>
            <a:xfrm>
              <a:off x="7514389" y="297389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3" name="Pie 202">
              <a:extLst>
                <a:ext uri="{FF2B5EF4-FFF2-40B4-BE49-F238E27FC236}">
                  <a16:creationId xmlns:a16="http://schemas.microsoft.com/office/drawing/2014/main" id="{32BBE44E-4DB5-CC4C-606C-F3696212BF72}"/>
                </a:ext>
              </a:extLst>
            </p:cNvPr>
            <p:cNvSpPr/>
            <p:nvPr/>
          </p:nvSpPr>
          <p:spPr>
            <a:xfrm>
              <a:off x="7659205" y="2912548"/>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4" name="Straight Arrow Connector 203">
              <a:extLst>
                <a:ext uri="{FF2B5EF4-FFF2-40B4-BE49-F238E27FC236}">
                  <a16:creationId xmlns:a16="http://schemas.microsoft.com/office/drawing/2014/main" id="{4BFC0C12-040A-8D9D-6BA1-70225CF04C1A}"/>
                </a:ext>
              </a:extLst>
            </p:cNvPr>
            <p:cNvCxnSpPr>
              <a:cxnSpLocks/>
            </p:cNvCxnSpPr>
            <p:nvPr/>
          </p:nvCxnSpPr>
          <p:spPr>
            <a:xfrm>
              <a:off x="7903795" y="296933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5" name="Pie 204">
              <a:extLst>
                <a:ext uri="{FF2B5EF4-FFF2-40B4-BE49-F238E27FC236}">
                  <a16:creationId xmlns:a16="http://schemas.microsoft.com/office/drawing/2014/main" id="{EBC27E5F-8F72-DF76-9C1D-781C6FC0E05E}"/>
                </a:ext>
              </a:extLst>
            </p:cNvPr>
            <p:cNvSpPr/>
            <p:nvPr/>
          </p:nvSpPr>
          <p:spPr>
            <a:xfrm>
              <a:off x="8048611" y="2907986"/>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grpSp>
      <p:sp>
        <p:nvSpPr>
          <p:cNvPr id="7" name="Slide Number Placeholder 6">
            <a:extLst>
              <a:ext uri="{FF2B5EF4-FFF2-40B4-BE49-F238E27FC236}">
                <a16:creationId xmlns:a16="http://schemas.microsoft.com/office/drawing/2014/main" id="{14A4F414-11B8-7112-023B-57E00916ED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49</a:t>
            </a:fld>
            <a:endParaRPr lang="en-GB"/>
          </a:p>
        </p:txBody>
      </p:sp>
    </p:spTree>
    <p:extLst>
      <p:ext uri="{BB962C8B-B14F-4D97-AF65-F5344CB8AC3E}">
        <p14:creationId xmlns:p14="http://schemas.microsoft.com/office/powerpoint/2010/main" val="290334310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171">
          <a:extLst>
            <a:ext uri="{FF2B5EF4-FFF2-40B4-BE49-F238E27FC236}">
              <a16:creationId xmlns:a16="http://schemas.microsoft.com/office/drawing/2014/main" id="{41A8BF87-EFE3-3C54-7FC2-1D15BFD5465E}"/>
            </a:ext>
          </a:extLst>
        </p:cNvPr>
        <p:cNvGrpSpPr/>
        <p:nvPr/>
      </p:nvGrpSpPr>
      <p:grpSpPr>
        <a:xfrm>
          <a:off x="0" y="0"/>
          <a:ext cx="0" cy="0"/>
          <a:chOff x="0" y="0"/>
          <a:chExt cx="0" cy="0"/>
        </a:xfrm>
      </p:grpSpPr>
      <p:sp>
        <p:nvSpPr>
          <p:cNvPr id="172" name="Google Shape;172;p38" descr="detail_0">
            <a:extLst>
              <a:ext uri="{FF2B5EF4-FFF2-40B4-BE49-F238E27FC236}">
                <a16:creationId xmlns:a16="http://schemas.microsoft.com/office/drawing/2014/main" id="{066CC1F2-2B7C-7E7F-2EB4-64727BF880E4}"/>
              </a:ext>
            </a:extLst>
          </p:cNvPr>
          <p:cNvSpPr txBox="1">
            <a:spLocks noGrp="1"/>
          </p:cNvSpPr>
          <p:nvPr>
            <p:ph type="body" idx="4294967295"/>
          </p:nvPr>
        </p:nvSpPr>
        <p:spPr>
          <a:xfrm>
            <a:off x="3101865" y="2788675"/>
            <a:ext cx="5210864" cy="318549"/>
          </a:xfrm>
          <a:prstGeom prst="rect">
            <a:avLst/>
          </a:prstGeom>
        </p:spPr>
        <p:txBody>
          <a:bodyPr spcFirstLastPara="1" wrap="square" lIns="0" tIns="0" rIns="0" bIns="0" anchor="t" anchorCtr="0">
            <a:spAutoFit/>
          </a:bodyPr>
          <a:lstStyle/>
          <a:p>
            <a:pPr marL="0" lvl="0" indent="0" algn="l" rtl="0">
              <a:spcBef>
                <a:spcPts val="0"/>
              </a:spcBef>
              <a:spcAft>
                <a:spcPts val="0"/>
              </a:spcAft>
              <a:buSzPts val="1000"/>
              <a:buNone/>
            </a:pPr>
            <a:r>
              <a:rPr lang="en-US" sz="1800" noProof="0" dirty="0"/>
              <a:t>Distributed, secure, and reliable “cloud” platform</a:t>
            </a:r>
          </a:p>
        </p:txBody>
      </p:sp>
      <p:sp>
        <p:nvSpPr>
          <p:cNvPr id="173" name="Google Shape;173;p38" descr="header_0">
            <a:extLst>
              <a:ext uri="{FF2B5EF4-FFF2-40B4-BE49-F238E27FC236}">
                <a16:creationId xmlns:a16="http://schemas.microsoft.com/office/drawing/2014/main" id="{9DCE73FC-2471-C55D-33BA-709E963F544E}"/>
              </a:ext>
            </a:extLst>
          </p:cNvPr>
          <p:cNvSpPr txBox="1">
            <a:spLocks noGrp="1"/>
          </p:cNvSpPr>
          <p:nvPr>
            <p:ph type="subTitle" idx="4294967295"/>
          </p:nvPr>
        </p:nvSpPr>
        <p:spPr>
          <a:xfrm>
            <a:off x="3006862" y="2195550"/>
            <a:ext cx="4053015" cy="7524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800" b="1" noProof="0" dirty="0"/>
              <a:t>What is the Internet Computer?</a:t>
            </a:r>
          </a:p>
        </p:txBody>
      </p:sp>
      <p:sp>
        <p:nvSpPr>
          <p:cNvPr id="176" name="Google Shape;176;p38" descr="title">
            <a:extLst>
              <a:ext uri="{FF2B5EF4-FFF2-40B4-BE49-F238E27FC236}">
                <a16:creationId xmlns:a16="http://schemas.microsoft.com/office/drawing/2014/main" id="{6F52C282-6204-7201-B184-5BC8C399FE5D}"/>
              </a:ext>
            </a:extLst>
          </p:cNvPr>
          <p:cNvSpPr txBox="1">
            <a:spLocks noGrp="1"/>
          </p:cNvSpPr>
          <p:nvPr>
            <p:ph type="title" idx="4294967295"/>
          </p:nvPr>
        </p:nvSpPr>
        <p:spPr>
          <a:xfrm>
            <a:off x="347500" y="1190400"/>
            <a:ext cx="24108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rgbClr val="333333"/>
                </a:solidFill>
              </a:rPr>
              <a:t>Introduction to the Internet Computer</a:t>
            </a:r>
          </a:p>
        </p:txBody>
      </p:sp>
      <p:sp>
        <p:nvSpPr>
          <p:cNvPr id="177" name="Google Shape;177;p38">
            <a:extLst>
              <a:ext uri="{FF2B5EF4-FFF2-40B4-BE49-F238E27FC236}">
                <a16:creationId xmlns:a16="http://schemas.microsoft.com/office/drawing/2014/main" id="{44BD9D58-049E-6355-66ED-330AD1B01710}"/>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178" name="Google Shape;178;p38">
            <a:extLst>
              <a:ext uri="{FF2B5EF4-FFF2-40B4-BE49-F238E27FC236}">
                <a16:creationId xmlns:a16="http://schemas.microsoft.com/office/drawing/2014/main" id="{50EDD1B7-934B-C266-650B-13116BDDA214}"/>
              </a:ext>
            </a:extLst>
          </p:cNvPr>
          <p:cNvCxnSpPr/>
          <p:nvPr/>
        </p:nvCxnSpPr>
        <p:spPr>
          <a:xfrm>
            <a:off x="2815775" y="551875"/>
            <a:ext cx="0" cy="4105800"/>
          </a:xfrm>
          <a:prstGeom prst="straightConnector1">
            <a:avLst/>
          </a:prstGeom>
          <a:noFill/>
          <a:ln w="9525" cap="flat" cmpd="sng">
            <a:solidFill>
              <a:schemeClr val="dk2"/>
            </a:solidFill>
            <a:prstDash val="solid"/>
            <a:round/>
            <a:headEnd type="none" w="med" len="med"/>
            <a:tailEnd type="none" w="med" len="med"/>
          </a:ln>
        </p:spPr>
      </p:cxnSp>
      <p:pic>
        <p:nvPicPr>
          <p:cNvPr id="179" name="Google Shape;179;p38">
            <a:extLst>
              <a:ext uri="{FF2B5EF4-FFF2-40B4-BE49-F238E27FC236}">
                <a16:creationId xmlns:a16="http://schemas.microsoft.com/office/drawing/2014/main" id="{C5038EDC-4E24-ED40-E5D7-169B27F91C52}"/>
              </a:ext>
            </a:extLst>
          </p:cNvPr>
          <p:cNvPicPr preferRelativeResize="0"/>
          <p:nvPr/>
        </p:nvPicPr>
        <p:blipFill>
          <a:blip r:embed="rId3">
            <a:alphaModFix/>
          </a:blip>
          <a:stretch>
            <a:fillRect/>
          </a:stretch>
        </p:blipFill>
        <p:spPr>
          <a:xfrm>
            <a:off x="602670" y="3912000"/>
            <a:ext cx="1359642" cy="1231500"/>
          </a:xfrm>
          <a:prstGeom prst="rect">
            <a:avLst/>
          </a:prstGeom>
          <a:noFill/>
          <a:ln>
            <a:noFill/>
          </a:ln>
        </p:spPr>
      </p:pic>
      <p:cxnSp>
        <p:nvCxnSpPr>
          <p:cNvPr id="3" name="Straight Connector 2">
            <a:extLst>
              <a:ext uri="{FF2B5EF4-FFF2-40B4-BE49-F238E27FC236}">
                <a16:creationId xmlns:a16="http://schemas.microsoft.com/office/drawing/2014/main" id="{48B9189B-4AEF-D9F5-23BA-651653E46F74}"/>
              </a:ext>
            </a:extLst>
          </p:cNvPr>
          <p:cNvCxnSpPr>
            <a:cxnSpLocks/>
          </p:cNvCxnSpPr>
          <p:nvPr/>
        </p:nvCxnSpPr>
        <p:spPr>
          <a:xfrm flipV="1">
            <a:off x="4319085" y="3107224"/>
            <a:ext cx="644801" cy="1827"/>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4" name="Google Shape;174;p38" descr="detail_1">
            <a:extLst>
              <a:ext uri="{FF2B5EF4-FFF2-40B4-BE49-F238E27FC236}">
                <a16:creationId xmlns:a16="http://schemas.microsoft.com/office/drawing/2014/main" id="{B8B19FD9-3FE2-0110-6A3C-DC726238EA0E}"/>
              </a:ext>
            </a:extLst>
          </p:cNvPr>
          <p:cNvSpPr txBox="1">
            <a:spLocks/>
          </p:cNvSpPr>
          <p:nvPr/>
        </p:nvSpPr>
        <p:spPr>
          <a:xfrm>
            <a:off x="3013470" y="3413368"/>
            <a:ext cx="2746500" cy="530915"/>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State of program can only change according to the software’s rules (“integrity”)</a:t>
            </a:r>
          </a:p>
        </p:txBody>
      </p:sp>
      <p:sp>
        <p:nvSpPr>
          <p:cNvPr id="5" name="Google Shape;174;p38" descr="detail_1">
            <a:extLst>
              <a:ext uri="{FF2B5EF4-FFF2-40B4-BE49-F238E27FC236}">
                <a16:creationId xmlns:a16="http://schemas.microsoft.com/office/drawing/2014/main" id="{42E310A3-051A-BBCA-1136-06AE09E4702C}"/>
              </a:ext>
            </a:extLst>
          </p:cNvPr>
          <p:cNvSpPr txBox="1">
            <a:spLocks/>
          </p:cNvSpPr>
          <p:nvPr/>
        </p:nvSpPr>
        <p:spPr>
          <a:xfrm>
            <a:off x="5885320" y="3412449"/>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Integrity can be verified by external parties</a:t>
            </a:r>
          </a:p>
        </p:txBody>
      </p:sp>
      <p:sp>
        <p:nvSpPr>
          <p:cNvPr id="2" name="Slide Number Placeholder 1">
            <a:extLst>
              <a:ext uri="{FF2B5EF4-FFF2-40B4-BE49-F238E27FC236}">
                <a16:creationId xmlns:a16="http://schemas.microsoft.com/office/drawing/2014/main" id="{382E43AD-07F6-BA71-18EA-C62D0AC32B6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a:t>
            </a:fld>
            <a:endParaRPr lang="en-GB"/>
          </a:p>
        </p:txBody>
      </p:sp>
    </p:spTree>
    <p:extLst>
      <p:ext uri="{BB962C8B-B14F-4D97-AF65-F5344CB8AC3E}">
        <p14:creationId xmlns:p14="http://schemas.microsoft.com/office/powerpoint/2010/main" val="382464750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EB39834D-72E6-85F4-0E7E-AABFD2A5E2F0}"/>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C2DE6967-6CED-56E0-98AB-CEC52468EF17}"/>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DA71CCCF-5D7F-6901-FA4B-D413308622D9}"/>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2E8826F2-F8E2-DE46-8DB7-3A78DCE343D0}"/>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D8480A7E-417C-124E-F2D1-C1DDBA2450A9}"/>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74157056-1821-3ADF-18AE-9FEE09887D6D}"/>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29A8B2EA-2181-CA26-0251-F6F9A2B2AA7A}"/>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9FD184BD-966A-26B8-CF4E-1F960FDA169F}"/>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9831E71F-F707-13EA-DCAA-B91792B34E92}"/>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E2A9EF15-D758-C4DB-3C31-9378B0F66CB4}"/>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AEB1F9CB-C94C-6711-9B50-241AED12EB25}"/>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826FD4B6-FFC1-4AD2-E361-84EDE6ED90C8}"/>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46" name="Rounded Rectangle 45">
            <a:extLst>
              <a:ext uri="{FF2B5EF4-FFF2-40B4-BE49-F238E27FC236}">
                <a16:creationId xmlns:a16="http://schemas.microsoft.com/office/drawing/2014/main" id="{AC1446B3-D34E-E352-CC29-3FC795CB4A16}"/>
              </a:ext>
            </a:extLst>
          </p:cNvPr>
          <p:cNvSpPr/>
          <p:nvPr/>
        </p:nvSpPr>
        <p:spPr>
          <a:xfrm>
            <a:off x="287129" y="1431486"/>
            <a:ext cx="2582883" cy="1549559"/>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2" name="Rectangle 191">
            <a:extLst>
              <a:ext uri="{FF2B5EF4-FFF2-40B4-BE49-F238E27FC236}">
                <a16:creationId xmlns:a16="http://schemas.microsoft.com/office/drawing/2014/main" id="{C24FCEB5-DE69-C08B-9726-1E1EF7DA4FB9}"/>
              </a:ext>
            </a:extLst>
          </p:cNvPr>
          <p:cNvSpPr/>
          <p:nvPr/>
        </p:nvSpPr>
        <p:spPr>
          <a:xfrm>
            <a:off x="5373490" y="2393243"/>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93" name="Elbow Connector 192">
            <a:extLst>
              <a:ext uri="{FF2B5EF4-FFF2-40B4-BE49-F238E27FC236}">
                <a16:creationId xmlns:a16="http://schemas.microsoft.com/office/drawing/2014/main" id="{EBE900B3-4482-BBAE-E813-70052A250099}"/>
              </a:ext>
            </a:extLst>
          </p:cNvPr>
          <p:cNvCxnSpPr>
            <a:cxnSpLocks/>
            <a:endCxn id="192" idx="3"/>
          </p:cNvCxnSpPr>
          <p:nvPr/>
        </p:nvCxnSpPr>
        <p:spPr>
          <a:xfrm rot="10800000" flipV="1">
            <a:off x="5730134" y="2168628"/>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94" name="Elbow Connector 193">
            <a:extLst>
              <a:ext uri="{FF2B5EF4-FFF2-40B4-BE49-F238E27FC236}">
                <a16:creationId xmlns:a16="http://schemas.microsoft.com/office/drawing/2014/main" id="{77E9EBB6-632E-1D64-866B-E062A8ED1EA3}"/>
              </a:ext>
            </a:extLst>
          </p:cNvPr>
          <p:cNvCxnSpPr>
            <a:cxnSpLocks/>
            <a:endCxn id="192" idx="3"/>
          </p:cNvCxnSpPr>
          <p:nvPr/>
        </p:nvCxnSpPr>
        <p:spPr>
          <a:xfrm rot="10800000">
            <a:off x="5730135" y="2571567"/>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5" name="Rectangle 194">
            <a:extLst>
              <a:ext uri="{FF2B5EF4-FFF2-40B4-BE49-F238E27FC236}">
                <a16:creationId xmlns:a16="http://schemas.microsoft.com/office/drawing/2014/main" id="{F8252CD2-0A1C-8B77-429E-D5253E15D633}"/>
              </a:ext>
            </a:extLst>
          </p:cNvPr>
          <p:cNvSpPr/>
          <p:nvPr/>
        </p:nvSpPr>
        <p:spPr>
          <a:xfrm>
            <a:off x="4704957" y="2387852"/>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96" name="Elbow Connector 195">
            <a:extLst>
              <a:ext uri="{FF2B5EF4-FFF2-40B4-BE49-F238E27FC236}">
                <a16:creationId xmlns:a16="http://schemas.microsoft.com/office/drawing/2014/main" id="{FAF84D94-1245-8282-B721-E03DA31041F1}"/>
              </a:ext>
            </a:extLst>
          </p:cNvPr>
          <p:cNvCxnSpPr>
            <a:cxnSpLocks/>
          </p:cNvCxnSpPr>
          <p:nvPr/>
        </p:nvCxnSpPr>
        <p:spPr>
          <a:xfrm rot="10800000" flipV="1">
            <a:off x="5091790" y="257089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7" name="Rectangle 196">
            <a:extLst>
              <a:ext uri="{FF2B5EF4-FFF2-40B4-BE49-F238E27FC236}">
                <a16:creationId xmlns:a16="http://schemas.microsoft.com/office/drawing/2014/main" id="{60E25991-BCB5-1CFE-358B-BB42E8959087}"/>
              </a:ext>
            </a:extLst>
          </p:cNvPr>
          <p:cNvSpPr/>
          <p:nvPr/>
        </p:nvSpPr>
        <p:spPr>
          <a:xfrm>
            <a:off x="6004896" y="197226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8" name="Rectangle 197">
            <a:extLst>
              <a:ext uri="{FF2B5EF4-FFF2-40B4-BE49-F238E27FC236}">
                <a16:creationId xmlns:a16="http://schemas.microsoft.com/office/drawing/2014/main" id="{83CC2D9C-46C3-A692-7058-D3E82185FAEF}"/>
              </a:ext>
            </a:extLst>
          </p:cNvPr>
          <p:cNvSpPr/>
          <p:nvPr/>
        </p:nvSpPr>
        <p:spPr>
          <a:xfrm>
            <a:off x="6004896" y="2787110"/>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9" name="Pie 198">
            <a:extLst>
              <a:ext uri="{FF2B5EF4-FFF2-40B4-BE49-F238E27FC236}">
                <a16:creationId xmlns:a16="http://schemas.microsoft.com/office/drawing/2014/main" id="{0138B979-8213-A7D2-F4A4-6071BA3079AC}"/>
              </a:ext>
            </a:extLst>
          </p:cNvPr>
          <p:cNvSpPr/>
          <p:nvPr/>
        </p:nvSpPr>
        <p:spPr>
          <a:xfrm>
            <a:off x="6934589" y="2747195"/>
            <a:ext cx="484212" cy="48421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00" name="Pie 199">
            <a:extLst>
              <a:ext uri="{FF2B5EF4-FFF2-40B4-BE49-F238E27FC236}">
                <a16:creationId xmlns:a16="http://schemas.microsoft.com/office/drawing/2014/main" id="{14FFC18B-4630-5320-25FE-227ED6328D9F}"/>
              </a:ext>
            </a:extLst>
          </p:cNvPr>
          <p:cNvSpPr/>
          <p:nvPr/>
        </p:nvSpPr>
        <p:spPr>
          <a:xfrm rot="7175031">
            <a:off x="6982027" y="2756214"/>
            <a:ext cx="484212" cy="48421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01" name="Pie 200">
            <a:extLst>
              <a:ext uri="{FF2B5EF4-FFF2-40B4-BE49-F238E27FC236}">
                <a16:creationId xmlns:a16="http://schemas.microsoft.com/office/drawing/2014/main" id="{58F9A0A8-650C-17AF-001D-EB44EF989B3A}"/>
              </a:ext>
            </a:extLst>
          </p:cNvPr>
          <p:cNvSpPr/>
          <p:nvPr/>
        </p:nvSpPr>
        <p:spPr>
          <a:xfrm rot="14463639">
            <a:off x="6956232" y="2792187"/>
            <a:ext cx="484212" cy="484212"/>
          </a:xfrm>
          <a:prstGeom prst="pie">
            <a:avLst>
              <a:gd name="adj1" fmla="val 8939667"/>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02" name="Pie 201">
            <a:extLst>
              <a:ext uri="{FF2B5EF4-FFF2-40B4-BE49-F238E27FC236}">
                <a16:creationId xmlns:a16="http://schemas.microsoft.com/office/drawing/2014/main" id="{226B5B4C-5409-2342-18EB-A9AE2638F00B}"/>
              </a:ext>
            </a:extLst>
          </p:cNvPr>
          <p:cNvSpPr/>
          <p:nvPr/>
        </p:nvSpPr>
        <p:spPr>
          <a:xfrm>
            <a:off x="6934589" y="1911751"/>
            <a:ext cx="484212" cy="48421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03" name="Pie 202">
            <a:extLst>
              <a:ext uri="{FF2B5EF4-FFF2-40B4-BE49-F238E27FC236}">
                <a16:creationId xmlns:a16="http://schemas.microsoft.com/office/drawing/2014/main" id="{7806C0BD-1767-38D0-E919-1158DDB8030B}"/>
              </a:ext>
            </a:extLst>
          </p:cNvPr>
          <p:cNvSpPr/>
          <p:nvPr/>
        </p:nvSpPr>
        <p:spPr>
          <a:xfrm rot="7175031">
            <a:off x="6982027" y="1920770"/>
            <a:ext cx="484212" cy="48421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04" name="Pie 203">
            <a:extLst>
              <a:ext uri="{FF2B5EF4-FFF2-40B4-BE49-F238E27FC236}">
                <a16:creationId xmlns:a16="http://schemas.microsoft.com/office/drawing/2014/main" id="{60643CC7-1BFB-F3BC-D04B-536AEE5072F6}"/>
              </a:ext>
            </a:extLst>
          </p:cNvPr>
          <p:cNvSpPr/>
          <p:nvPr/>
        </p:nvSpPr>
        <p:spPr>
          <a:xfrm rot="14463639">
            <a:off x="6956232" y="1956743"/>
            <a:ext cx="484212" cy="48421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205" name="Graphic 204" descr="Badge Tick with solid fill">
            <a:extLst>
              <a:ext uri="{FF2B5EF4-FFF2-40B4-BE49-F238E27FC236}">
                <a16:creationId xmlns:a16="http://schemas.microsoft.com/office/drawing/2014/main" id="{F3415582-0A9B-C6DC-CEC1-6B95C4B646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09943" y="2235663"/>
            <a:ext cx="255368" cy="255368"/>
          </a:xfrm>
          <a:prstGeom prst="rect">
            <a:avLst/>
          </a:prstGeom>
        </p:spPr>
      </p:pic>
      <p:pic>
        <p:nvPicPr>
          <p:cNvPr id="206" name="Graphic 205" descr="Badge Tick with solid fill">
            <a:extLst>
              <a:ext uri="{FF2B5EF4-FFF2-40B4-BE49-F238E27FC236}">
                <a16:creationId xmlns:a16="http://schemas.microsoft.com/office/drawing/2014/main" id="{F35FF95A-E8A2-7BEA-4F64-5F9A9A5072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829" y="3052501"/>
            <a:ext cx="255368" cy="255368"/>
          </a:xfrm>
          <a:prstGeom prst="rect">
            <a:avLst/>
          </a:prstGeom>
        </p:spPr>
      </p:pic>
      <p:pic>
        <p:nvPicPr>
          <p:cNvPr id="207" name="Graphic 206" descr="Badge Tick with solid fill">
            <a:extLst>
              <a:ext uri="{FF2B5EF4-FFF2-40B4-BE49-F238E27FC236}">
                <a16:creationId xmlns:a16="http://schemas.microsoft.com/office/drawing/2014/main" id="{3E801314-A32A-06DF-A1B2-98A1826790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22501" y="2655587"/>
            <a:ext cx="255368" cy="255368"/>
          </a:xfrm>
          <a:prstGeom prst="rect">
            <a:avLst/>
          </a:prstGeom>
        </p:spPr>
      </p:pic>
      <p:pic>
        <p:nvPicPr>
          <p:cNvPr id="208" name="Graphic 207" descr="Badge Tick with solid fill">
            <a:extLst>
              <a:ext uri="{FF2B5EF4-FFF2-40B4-BE49-F238E27FC236}">
                <a16:creationId xmlns:a16="http://schemas.microsoft.com/office/drawing/2014/main" id="{843C5CA3-1554-5129-410C-A9BDD45BA3E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3722" y="2652342"/>
            <a:ext cx="255368" cy="255368"/>
          </a:xfrm>
          <a:prstGeom prst="rect">
            <a:avLst/>
          </a:prstGeom>
        </p:spPr>
      </p:pic>
      <p:cxnSp>
        <p:nvCxnSpPr>
          <p:cNvPr id="209" name="Straight Connector 208">
            <a:extLst>
              <a:ext uri="{FF2B5EF4-FFF2-40B4-BE49-F238E27FC236}">
                <a16:creationId xmlns:a16="http://schemas.microsoft.com/office/drawing/2014/main" id="{A910DBE4-68F3-FF38-FCD9-F87326557D84}"/>
              </a:ext>
            </a:extLst>
          </p:cNvPr>
          <p:cNvCxnSpPr>
            <a:cxnSpLocks/>
          </p:cNvCxnSpPr>
          <p:nvPr/>
        </p:nvCxnSpPr>
        <p:spPr>
          <a:xfrm flipV="1">
            <a:off x="6539197" y="1932508"/>
            <a:ext cx="524440" cy="318963"/>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7D3FE406-5990-84F5-E654-F6067F2E1727}"/>
              </a:ext>
            </a:extLst>
          </p:cNvPr>
          <p:cNvCxnSpPr>
            <a:cxnSpLocks/>
          </p:cNvCxnSpPr>
          <p:nvPr/>
        </p:nvCxnSpPr>
        <p:spPr>
          <a:xfrm>
            <a:off x="6533786" y="2448866"/>
            <a:ext cx="637498"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BBF38433-3BA8-667A-1A55-16F94E9F12B6}"/>
              </a:ext>
            </a:extLst>
          </p:cNvPr>
          <p:cNvCxnSpPr>
            <a:cxnSpLocks/>
          </p:cNvCxnSpPr>
          <p:nvPr/>
        </p:nvCxnSpPr>
        <p:spPr>
          <a:xfrm flipV="1">
            <a:off x="6539778" y="2767443"/>
            <a:ext cx="524440" cy="318963"/>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DD31369F-F3E4-1E73-C876-3A08ADAFDA41}"/>
              </a:ext>
            </a:extLst>
          </p:cNvPr>
          <p:cNvCxnSpPr>
            <a:cxnSpLocks/>
          </p:cNvCxnSpPr>
          <p:nvPr/>
        </p:nvCxnSpPr>
        <p:spPr>
          <a:xfrm>
            <a:off x="6534367" y="3283801"/>
            <a:ext cx="637498" cy="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E9C3EBBE-E3D4-F679-3689-937628468A1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50</a:t>
            </a:fld>
            <a:endParaRPr lang="en-GB"/>
          </a:p>
        </p:txBody>
      </p:sp>
    </p:spTree>
    <p:extLst>
      <p:ext uri="{BB962C8B-B14F-4D97-AF65-F5344CB8AC3E}">
        <p14:creationId xmlns:p14="http://schemas.microsoft.com/office/powerpoint/2010/main" val="75224674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FA5F30E8-FCDF-6B17-53A3-B063649E4F4A}"/>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27DEC958-C96A-1A5A-19D1-742137E0D09A}"/>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54AF64A8-144D-657A-0CDD-94D2A9624119}"/>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61C8E561-737A-C57D-14CC-41A3878E180F}"/>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D838415-975A-61BE-B2EA-0D802245FA7F}"/>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2E817A72-5FB5-DE9D-B1D2-E866CD5956AD}"/>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52D3B192-9AF2-B0A5-55F2-7F76A8D02ACD}"/>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4EE115BA-710D-6EA5-074E-2454BEB5FCE3}"/>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AA57DEF8-0FB8-78F2-485C-2014C3A9B192}"/>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8E6586BC-53ED-6E01-DEDE-3EF89B6386AB}"/>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250E323E-F175-A048-76F8-4DDD2CC74F3C}"/>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BB6621CA-C374-5926-7A7E-8DA3CD453DE4}"/>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3" name="Rounded Rectangle 2">
            <a:extLst>
              <a:ext uri="{FF2B5EF4-FFF2-40B4-BE49-F238E27FC236}">
                <a16:creationId xmlns:a16="http://schemas.microsoft.com/office/drawing/2014/main" id="{12690027-FE98-0184-156B-426A099695F5}"/>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FE97EF83-3E40-CEA2-E5AB-BAF5587B2AF1}"/>
              </a:ext>
            </a:extLst>
          </p:cNvPr>
          <p:cNvSpPr/>
          <p:nvPr/>
        </p:nvSpPr>
        <p:spPr>
          <a:xfrm>
            <a:off x="5373490" y="2393243"/>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6" name="Elbow Connector 15">
            <a:extLst>
              <a:ext uri="{FF2B5EF4-FFF2-40B4-BE49-F238E27FC236}">
                <a16:creationId xmlns:a16="http://schemas.microsoft.com/office/drawing/2014/main" id="{E28FBCF9-C27B-0E72-C684-4D68296E0D36}"/>
              </a:ext>
            </a:extLst>
          </p:cNvPr>
          <p:cNvCxnSpPr>
            <a:cxnSpLocks/>
            <a:endCxn id="15" idx="3"/>
          </p:cNvCxnSpPr>
          <p:nvPr/>
        </p:nvCxnSpPr>
        <p:spPr>
          <a:xfrm rot="10800000" flipV="1">
            <a:off x="5730134" y="2168628"/>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8" name="Elbow Connector 17">
            <a:extLst>
              <a:ext uri="{FF2B5EF4-FFF2-40B4-BE49-F238E27FC236}">
                <a16:creationId xmlns:a16="http://schemas.microsoft.com/office/drawing/2014/main" id="{00D904D8-920D-7385-47D8-8420A06F5FD6}"/>
              </a:ext>
            </a:extLst>
          </p:cNvPr>
          <p:cNvCxnSpPr>
            <a:cxnSpLocks/>
            <a:endCxn id="15" idx="3"/>
          </p:cNvCxnSpPr>
          <p:nvPr/>
        </p:nvCxnSpPr>
        <p:spPr>
          <a:xfrm rot="10800000">
            <a:off x="5730135" y="2571567"/>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a:extLst>
              <a:ext uri="{FF2B5EF4-FFF2-40B4-BE49-F238E27FC236}">
                <a16:creationId xmlns:a16="http://schemas.microsoft.com/office/drawing/2014/main" id="{CFD1CDBA-EE77-6FE7-984E-7D8E5835F76C}"/>
              </a:ext>
            </a:extLst>
          </p:cNvPr>
          <p:cNvSpPr/>
          <p:nvPr/>
        </p:nvSpPr>
        <p:spPr>
          <a:xfrm>
            <a:off x="4704957" y="2387852"/>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3" name="Elbow Connector 22">
            <a:extLst>
              <a:ext uri="{FF2B5EF4-FFF2-40B4-BE49-F238E27FC236}">
                <a16:creationId xmlns:a16="http://schemas.microsoft.com/office/drawing/2014/main" id="{3B8C6D3C-6456-F4E3-B281-209CE033E224}"/>
              </a:ext>
            </a:extLst>
          </p:cNvPr>
          <p:cNvCxnSpPr>
            <a:cxnSpLocks/>
          </p:cNvCxnSpPr>
          <p:nvPr/>
        </p:nvCxnSpPr>
        <p:spPr>
          <a:xfrm rot="10800000" flipV="1">
            <a:off x="5091790" y="257089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B6AD031F-8468-4A0A-95FA-B208EEFE8150}"/>
              </a:ext>
            </a:extLst>
          </p:cNvPr>
          <p:cNvSpPr/>
          <p:nvPr/>
        </p:nvSpPr>
        <p:spPr>
          <a:xfrm>
            <a:off x="6004896" y="197226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018480F6-7FDD-1D1A-0751-5F9E84BE4A14}"/>
              </a:ext>
            </a:extLst>
          </p:cNvPr>
          <p:cNvSpPr/>
          <p:nvPr/>
        </p:nvSpPr>
        <p:spPr>
          <a:xfrm>
            <a:off x="6004896" y="2787110"/>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Pie 31">
            <a:extLst>
              <a:ext uri="{FF2B5EF4-FFF2-40B4-BE49-F238E27FC236}">
                <a16:creationId xmlns:a16="http://schemas.microsoft.com/office/drawing/2014/main" id="{9161293A-23F2-A660-376A-253211F0A9FC}"/>
              </a:ext>
            </a:extLst>
          </p:cNvPr>
          <p:cNvSpPr/>
          <p:nvPr/>
        </p:nvSpPr>
        <p:spPr>
          <a:xfrm>
            <a:off x="6934589" y="2747195"/>
            <a:ext cx="484212" cy="48421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3" name="Pie 32">
            <a:extLst>
              <a:ext uri="{FF2B5EF4-FFF2-40B4-BE49-F238E27FC236}">
                <a16:creationId xmlns:a16="http://schemas.microsoft.com/office/drawing/2014/main" id="{9816FC6A-4B11-4DD9-71B2-7F1ECAFEF906}"/>
              </a:ext>
            </a:extLst>
          </p:cNvPr>
          <p:cNvSpPr/>
          <p:nvPr/>
        </p:nvSpPr>
        <p:spPr>
          <a:xfrm rot="7175031">
            <a:off x="6982027" y="2756214"/>
            <a:ext cx="484212" cy="484212"/>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4" name="Pie 33">
            <a:extLst>
              <a:ext uri="{FF2B5EF4-FFF2-40B4-BE49-F238E27FC236}">
                <a16:creationId xmlns:a16="http://schemas.microsoft.com/office/drawing/2014/main" id="{1A39EB78-5D54-87B8-3B3B-A3D2BE6B06F9}"/>
              </a:ext>
            </a:extLst>
          </p:cNvPr>
          <p:cNvSpPr/>
          <p:nvPr/>
        </p:nvSpPr>
        <p:spPr>
          <a:xfrm rot="14463639">
            <a:off x="6956232" y="2792187"/>
            <a:ext cx="484212" cy="484212"/>
          </a:xfrm>
          <a:prstGeom prst="pie">
            <a:avLst>
              <a:gd name="adj1" fmla="val 8939667"/>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5" name="Pie 34">
            <a:extLst>
              <a:ext uri="{FF2B5EF4-FFF2-40B4-BE49-F238E27FC236}">
                <a16:creationId xmlns:a16="http://schemas.microsoft.com/office/drawing/2014/main" id="{242D950A-DA01-BD17-83BD-B42B49BB355A}"/>
              </a:ext>
            </a:extLst>
          </p:cNvPr>
          <p:cNvSpPr/>
          <p:nvPr/>
        </p:nvSpPr>
        <p:spPr>
          <a:xfrm>
            <a:off x="6934589" y="1911751"/>
            <a:ext cx="484212" cy="48421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6" name="Pie 35">
            <a:extLst>
              <a:ext uri="{FF2B5EF4-FFF2-40B4-BE49-F238E27FC236}">
                <a16:creationId xmlns:a16="http://schemas.microsoft.com/office/drawing/2014/main" id="{BAA59BB7-B223-B1F0-F689-1D8350C6C6CA}"/>
              </a:ext>
            </a:extLst>
          </p:cNvPr>
          <p:cNvSpPr/>
          <p:nvPr/>
        </p:nvSpPr>
        <p:spPr>
          <a:xfrm rot="7175031">
            <a:off x="6982027" y="1920770"/>
            <a:ext cx="484212" cy="48421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7" name="Pie 36">
            <a:extLst>
              <a:ext uri="{FF2B5EF4-FFF2-40B4-BE49-F238E27FC236}">
                <a16:creationId xmlns:a16="http://schemas.microsoft.com/office/drawing/2014/main" id="{ECC68F9A-9091-F7E8-7760-549CF2BB48EE}"/>
              </a:ext>
            </a:extLst>
          </p:cNvPr>
          <p:cNvSpPr/>
          <p:nvPr/>
        </p:nvSpPr>
        <p:spPr>
          <a:xfrm rot="14463639">
            <a:off x="6956232" y="1956743"/>
            <a:ext cx="484212" cy="48421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38" name="Graphic 37" descr="Badge Tick with solid fill">
            <a:extLst>
              <a:ext uri="{FF2B5EF4-FFF2-40B4-BE49-F238E27FC236}">
                <a16:creationId xmlns:a16="http://schemas.microsoft.com/office/drawing/2014/main" id="{E2D4D870-09CA-9BAE-E006-02E68AB175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09943" y="2235663"/>
            <a:ext cx="255368" cy="255368"/>
          </a:xfrm>
          <a:prstGeom prst="rect">
            <a:avLst/>
          </a:prstGeom>
        </p:spPr>
      </p:pic>
      <p:pic>
        <p:nvPicPr>
          <p:cNvPr id="39" name="Graphic 38" descr="Badge Tick with solid fill">
            <a:extLst>
              <a:ext uri="{FF2B5EF4-FFF2-40B4-BE49-F238E27FC236}">
                <a16:creationId xmlns:a16="http://schemas.microsoft.com/office/drawing/2014/main" id="{22B7A711-6A30-9728-DFA8-D04A4489E6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829" y="3052501"/>
            <a:ext cx="255368" cy="255368"/>
          </a:xfrm>
          <a:prstGeom prst="rect">
            <a:avLst/>
          </a:prstGeom>
        </p:spPr>
      </p:pic>
      <p:pic>
        <p:nvPicPr>
          <p:cNvPr id="40" name="Graphic 39" descr="Badge Tick with solid fill">
            <a:extLst>
              <a:ext uri="{FF2B5EF4-FFF2-40B4-BE49-F238E27FC236}">
                <a16:creationId xmlns:a16="http://schemas.microsoft.com/office/drawing/2014/main" id="{595C2080-9FC8-F867-C271-1377FB5FD2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22501" y="2655587"/>
            <a:ext cx="255368" cy="255368"/>
          </a:xfrm>
          <a:prstGeom prst="rect">
            <a:avLst/>
          </a:prstGeom>
        </p:spPr>
      </p:pic>
      <p:pic>
        <p:nvPicPr>
          <p:cNvPr id="41" name="Graphic 40" descr="Badge Tick with solid fill">
            <a:extLst>
              <a:ext uri="{FF2B5EF4-FFF2-40B4-BE49-F238E27FC236}">
                <a16:creationId xmlns:a16="http://schemas.microsoft.com/office/drawing/2014/main" id="{7FD42D8A-5D5C-F0B4-E378-263127EB89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3722" y="2652342"/>
            <a:ext cx="255368" cy="255368"/>
          </a:xfrm>
          <a:prstGeom prst="rect">
            <a:avLst/>
          </a:prstGeom>
        </p:spPr>
      </p:pic>
      <p:cxnSp>
        <p:nvCxnSpPr>
          <p:cNvPr id="42" name="Straight Connector 41">
            <a:extLst>
              <a:ext uri="{FF2B5EF4-FFF2-40B4-BE49-F238E27FC236}">
                <a16:creationId xmlns:a16="http://schemas.microsoft.com/office/drawing/2014/main" id="{703A8005-387A-A871-FF59-1614949E2F9D}"/>
              </a:ext>
            </a:extLst>
          </p:cNvPr>
          <p:cNvCxnSpPr>
            <a:cxnSpLocks/>
          </p:cNvCxnSpPr>
          <p:nvPr/>
        </p:nvCxnSpPr>
        <p:spPr>
          <a:xfrm flipV="1">
            <a:off x="6539197" y="1932508"/>
            <a:ext cx="524440" cy="318963"/>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A97E039E-05B6-2A7F-5B5D-B85BD92EDD8B}"/>
              </a:ext>
            </a:extLst>
          </p:cNvPr>
          <p:cNvCxnSpPr>
            <a:cxnSpLocks/>
          </p:cNvCxnSpPr>
          <p:nvPr/>
        </p:nvCxnSpPr>
        <p:spPr>
          <a:xfrm>
            <a:off x="6533786" y="2448866"/>
            <a:ext cx="637498"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79587628-47EB-481F-DD7A-AFCC4F235620}"/>
              </a:ext>
            </a:extLst>
          </p:cNvPr>
          <p:cNvCxnSpPr>
            <a:cxnSpLocks/>
          </p:cNvCxnSpPr>
          <p:nvPr/>
        </p:nvCxnSpPr>
        <p:spPr>
          <a:xfrm flipV="1">
            <a:off x="6539778" y="2767443"/>
            <a:ext cx="524440" cy="318963"/>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44F026D2-8D2B-5E08-ED9A-B4890C770BD4}"/>
              </a:ext>
            </a:extLst>
          </p:cNvPr>
          <p:cNvCxnSpPr>
            <a:cxnSpLocks/>
          </p:cNvCxnSpPr>
          <p:nvPr/>
        </p:nvCxnSpPr>
        <p:spPr>
          <a:xfrm>
            <a:off x="6534367" y="3283801"/>
            <a:ext cx="637498" cy="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66F2C89A-040C-D34E-A4BF-9D72C6CF2B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51</a:t>
            </a:fld>
            <a:endParaRPr lang="en-GB"/>
          </a:p>
        </p:txBody>
      </p:sp>
    </p:spTree>
    <p:extLst>
      <p:ext uri="{BB962C8B-B14F-4D97-AF65-F5344CB8AC3E}">
        <p14:creationId xmlns:p14="http://schemas.microsoft.com/office/powerpoint/2010/main" val="8253561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D31C3468-5F80-C974-19DC-143B0925F61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339D63BD-94B5-A838-EDEC-89EC658DE883}"/>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658690D3-B51F-5953-A0FE-B02365B9C9F0}"/>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E271C90F-9FC5-05AF-C3E6-2C6C9CBBBDA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F4D5C16C-5817-3511-0B72-A44B836C54CB}"/>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B20E0686-2A14-DE13-B395-A8371A5D3A88}"/>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EA7F5D2E-7FC6-1C28-9D31-C688F66D0985}"/>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331F24A8-C304-0D5B-8426-C08C059BF669}"/>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8E1D43F3-9DC9-E0BA-85E2-5E6A2C81441B}"/>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757CD3C4-EE61-A860-58A8-FE844D64EBEC}"/>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9617A422-BB3E-4BF3-3175-36768A0A075F}"/>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5485D228-C0A7-EE2D-8278-62E82E51D0CF}"/>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3" name="Rounded Rectangle 2">
            <a:extLst>
              <a:ext uri="{FF2B5EF4-FFF2-40B4-BE49-F238E27FC236}">
                <a16:creationId xmlns:a16="http://schemas.microsoft.com/office/drawing/2014/main" id="{2EFE33E4-5FBE-2A2C-D04C-938169080B6E}"/>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EEB205C8-F636-0820-CB33-0B446932783E}"/>
              </a:ext>
            </a:extLst>
          </p:cNvPr>
          <p:cNvSpPr/>
          <p:nvPr/>
        </p:nvSpPr>
        <p:spPr>
          <a:xfrm>
            <a:off x="5373490" y="2393243"/>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6" name="Elbow Connector 15">
            <a:extLst>
              <a:ext uri="{FF2B5EF4-FFF2-40B4-BE49-F238E27FC236}">
                <a16:creationId xmlns:a16="http://schemas.microsoft.com/office/drawing/2014/main" id="{7448A602-D606-DD66-DBA6-F75A7F7C8C0C}"/>
              </a:ext>
            </a:extLst>
          </p:cNvPr>
          <p:cNvCxnSpPr>
            <a:cxnSpLocks/>
            <a:endCxn id="15" idx="3"/>
          </p:cNvCxnSpPr>
          <p:nvPr/>
        </p:nvCxnSpPr>
        <p:spPr>
          <a:xfrm rot="10800000" flipV="1">
            <a:off x="5730134" y="2168628"/>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8" name="Elbow Connector 17">
            <a:extLst>
              <a:ext uri="{FF2B5EF4-FFF2-40B4-BE49-F238E27FC236}">
                <a16:creationId xmlns:a16="http://schemas.microsoft.com/office/drawing/2014/main" id="{5F35169C-7247-D57E-61E1-4B2CDFA8D1DD}"/>
              </a:ext>
            </a:extLst>
          </p:cNvPr>
          <p:cNvCxnSpPr>
            <a:cxnSpLocks/>
            <a:endCxn id="15" idx="3"/>
          </p:cNvCxnSpPr>
          <p:nvPr/>
        </p:nvCxnSpPr>
        <p:spPr>
          <a:xfrm rot="10800000">
            <a:off x="5730135" y="2571567"/>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a:extLst>
              <a:ext uri="{FF2B5EF4-FFF2-40B4-BE49-F238E27FC236}">
                <a16:creationId xmlns:a16="http://schemas.microsoft.com/office/drawing/2014/main" id="{4E97097F-4C49-0918-5F5A-A9FB125B2FBA}"/>
              </a:ext>
            </a:extLst>
          </p:cNvPr>
          <p:cNvSpPr/>
          <p:nvPr/>
        </p:nvSpPr>
        <p:spPr>
          <a:xfrm>
            <a:off x="4704957" y="2387852"/>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3" name="Elbow Connector 22">
            <a:extLst>
              <a:ext uri="{FF2B5EF4-FFF2-40B4-BE49-F238E27FC236}">
                <a16:creationId xmlns:a16="http://schemas.microsoft.com/office/drawing/2014/main" id="{5B6C3887-8E03-36D7-FF15-BA1930C41464}"/>
              </a:ext>
            </a:extLst>
          </p:cNvPr>
          <p:cNvCxnSpPr>
            <a:cxnSpLocks/>
          </p:cNvCxnSpPr>
          <p:nvPr/>
        </p:nvCxnSpPr>
        <p:spPr>
          <a:xfrm rot="10800000" flipV="1">
            <a:off x="5091790" y="257089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31CA1F10-CA85-3DA7-95DD-A1E02B853D60}"/>
              </a:ext>
            </a:extLst>
          </p:cNvPr>
          <p:cNvSpPr/>
          <p:nvPr/>
        </p:nvSpPr>
        <p:spPr>
          <a:xfrm>
            <a:off x="6004896" y="197226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DFD54552-5BED-96A3-C7B5-EB6EA03F0941}"/>
              </a:ext>
            </a:extLst>
          </p:cNvPr>
          <p:cNvSpPr/>
          <p:nvPr/>
        </p:nvSpPr>
        <p:spPr>
          <a:xfrm>
            <a:off x="6004896" y="2787110"/>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8" name="Graphic 37" descr="Badge Tick with solid fill">
            <a:extLst>
              <a:ext uri="{FF2B5EF4-FFF2-40B4-BE49-F238E27FC236}">
                <a16:creationId xmlns:a16="http://schemas.microsoft.com/office/drawing/2014/main" id="{1379BDAF-4C2B-C6BB-5ED7-38409F1E83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09943" y="2235663"/>
            <a:ext cx="255368" cy="255368"/>
          </a:xfrm>
          <a:prstGeom prst="rect">
            <a:avLst/>
          </a:prstGeom>
        </p:spPr>
      </p:pic>
      <p:pic>
        <p:nvPicPr>
          <p:cNvPr id="39" name="Graphic 38" descr="Badge Tick with solid fill">
            <a:extLst>
              <a:ext uri="{FF2B5EF4-FFF2-40B4-BE49-F238E27FC236}">
                <a16:creationId xmlns:a16="http://schemas.microsoft.com/office/drawing/2014/main" id="{07219684-F88D-BEA2-DAD4-E2BCA09C965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829" y="3052501"/>
            <a:ext cx="255368" cy="255368"/>
          </a:xfrm>
          <a:prstGeom prst="rect">
            <a:avLst/>
          </a:prstGeom>
        </p:spPr>
      </p:pic>
      <p:pic>
        <p:nvPicPr>
          <p:cNvPr id="40" name="Graphic 39" descr="Badge Tick with solid fill">
            <a:extLst>
              <a:ext uri="{FF2B5EF4-FFF2-40B4-BE49-F238E27FC236}">
                <a16:creationId xmlns:a16="http://schemas.microsoft.com/office/drawing/2014/main" id="{124CAA45-D4A6-7C3E-802C-E4655F6C10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22501" y="2655587"/>
            <a:ext cx="255368" cy="255368"/>
          </a:xfrm>
          <a:prstGeom prst="rect">
            <a:avLst/>
          </a:prstGeom>
        </p:spPr>
      </p:pic>
      <p:pic>
        <p:nvPicPr>
          <p:cNvPr id="41" name="Graphic 40" descr="Badge Tick with solid fill">
            <a:extLst>
              <a:ext uri="{FF2B5EF4-FFF2-40B4-BE49-F238E27FC236}">
                <a16:creationId xmlns:a16="http://schemas.microsoft.com/office/drawing/2014/main" id="{76BA47BA-8F28-AEF6-97BA-620604868EA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3722" y="2652342"/>
            <a:ext cx="255368" cy="255368"/>
          </a:xfrm>
          <a:prstGeom prst="rect">
            <a:avLst/>
          </a:prstGeom>
        </p:spPr>
      </p:pic>
      <p:sp>
        <p:nvSpPr>
          <p:cNvPr id="46" name="Rectangle 45">
            <a:extLst>
              <a:ext uri="{FF2B5EF4-FFF2-40B4-BE49-F238E27FC236}">
                <a16:creationId xmlns:a16="http://schemas.microsoft.com/office/drawing/2014/main" id="{25E2DC2D-F69B-A052-2A67-ACB3862E892C}"/>
              </a:ext>
            </a:extLst>
          </p:cNvPr>
          <p:cNvSpPr/>
          <p:nvPr/>
        </p:nvSpPr>
        <p:spPr>
          <a:xfrm>
            <a:off x="6707409" y="1973328"/>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 name="Straight Connector 1">
            <a:extLst>
              <a:ext uri="{FF2B5EF4-FFF2-40B4-BE49-F238E27FC236}">
                <a16:creationId xmlns:a16="http://schemas.microsoft.com/office/drawing/2014/main" id="{3C49517C-CC95-874F-7323-561F6B6BCF45}"/>
              </a:ext>
            </a:extLst>
          </p:cNvPr>
          <p:cNvCxnSpPr>
            <a:cxnSpLocks/>
          </p:cNvCxnSpPr>
          <p:nvPr/>
        </p:nvCxnSpPr>
        <p:spPr>
          <a:xfrm>
            <a:off x="5264499"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46371474-0E7E-498B-FF3C-7DCBEC02E547}"/>
              </a:ext>
            </a:extLst>
          </p:cNvPr>
          <p:cNvCxnSpPr>
            <a:cxnSpLocks/>
          </p:cNvCxnSpPr>
          <p:nvPr/>
        </p:nvCxnSpPr>
        <p:spPr>
          <a:xfrm>
            <a:off x="5901848"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AE8F1EE-E1D4-5901-EBE9-BBE6E3425F79}"/>
              </a:ext>
            </a:extLst>
          </p:cNvPr>
          <p:cNvCxnSpPr>
            <a:cxnSpLocks/>
          </p:cNvCxnSpPr>
          <p:nvPr/>
        </p:nvCxnSpPr>
        <p:spPr>
          <a:xfrm>
            <a:off x="6539197"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pic>
        <p:nvPicPr>
          <p:cNvPr id="7" name="Graphic 6" descr="Badge Tick with solid fill">
            <a:extLst>
              <a:ext uri="{FF2B5EF4-FFF2-40B4-BE49-F238E27FC236}">
                <a16:creationId xmlns:a16="http://schemas.microsoft.com/office/drawing/2014/main" id="{54A561A8-2A4E-CB88-DEEB-799BD52604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1280" y="2242412"/>
            <a:ext cx="255368" cy="255368"/>
          </a:xfrm>
          <a:prstGeom prst="rect">
            <a:avLst/>
          </a:prstGeom>
        </p:spPr>
      </p:pic>
      <p:cxnSp>
        <p:nvCxnSpPr>
          <p:cNvPr id="8" name="Elbow Connector 7">
            <a:extLst>
              <a:ext uri="{FF2B5EF4-FFF2-40B4-BE49-F238E27FC236}">
                <a16:creationId xmlns:a16="http://schemas.microsoft.com/office/drawing/2014/main" id="{C35AD154-11E4-77AA-F4F9-75FCDD1FB004}"/>
              </a:ext>
            </a:extLst>
          </p:cNvPr>
          <p:cNvCxnSpPr>
            <a:cxnSpLocks/>
          </p:cNvCxnSpPr>
          <p:nvPr/>
        </p:nvCxnSpPr>
        <p:spPr>
          <a:xfrm rot="10800000" flipV="1">
            <a:off x="6398671" y="2168628"/>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1AE6E56D-AB99-DD98-FB08-5516B791D5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52</a:t>
            </a:fld>
            <a:endParaRPr lang="en-GB"/>
          </a:p>
        </p:txBody>
      </p:sp>
    </p:spTree>
    <p:extLst>
      <p:ext uri="{BB962C8B-B14F-4D97-AF65-F5344CB8AC3E}">
        <p14:creationId xmlns:p14="http://schemas.microsoft.com/office/powerpoint/2010/main" val="232932652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2F157DD9-A7F6-42DD-3D73-62BBB011800F}"/>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709A1804-3D2F-4231-1A03-FA4B02B0B3B7}"/>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FDDDF882-4B50-F6AF-B990-E99D777CD906}"/>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28594824-3602-BBC6-BA80-126F3CF8665E}"/>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20B96B4B-24E1-3583-CD14-1259FB24386A}"/>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869B1DDA-CA38-F022-AC98-FF90CA2B2EC7}"/>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DCD3BF7E-3FC4-64B8-2F47-F0B5C0E8C04E}"/>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5DA69689-760B-9350-A2FB-2400451D8D9C}"/>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7E745FBF-A514-5408-1517-DB3A7B6F8FF4}"/>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89AB7A21-570E-1443-7444-0CE40F87479B}"/>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1BAF1D46-F143-D2B4-F86E-6101AFC48B30}"/>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E82397BB-E7C1-647F-C22D-1905B693560C}"/>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8" name="Rounded Rectangle 7">
            <a:extLst>
              <a:ext uri="{FF2B5EF4-FFF2-40B4-BE49-F238E27FC236}">
                <a16:creationId xmlns:a16="http://schemas.microsoft.com/office/drawing/2014/main" id="{6BE10CA7-D2A3-9331-CA28-F717DA8C6926}"/>
              </a:ext>
            </a:extLst>
          </p:cNvPr>
          <p:cNvSpPr/>
          <p:nvPr/>
        </p:nvSpPr>
        <p:spPr>
          <a:xfrm>
            <a:off x="3433340" y="1265354"/>
            <a:ext cx="449857" cy="1388192"/>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5AC24217-2D74-71C6-F1E1-602A7BAEA976}"/>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59957D66-EF36-AB7D-02F0-F63C2F136B1D}"/>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8F65E43B-889E-3316-5A02-AAB6FEF28A8E}"/>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7F28DC79-7D30-6D50-333D-6C64B2B7EA4F}"/>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7F93042B-8514-2543-941E-51027767E4FF}"/>
              </a:ext>
            </a:extLst>
          </p:cNvPr>
          <p:cNvSpPr/>
          <p:nvPr/>
        </p:nvSpPr>
        <p:spPr>
          <a:xfrm>
            <a:off x="5453701" y="1270037"/>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5" name="Pie 44">
            <a:extLst>
              <a:ext uri="{FF2B5EF4-FFF2-40B4-BE49-F238E27FC236}">
                <a16:creationId xmlns:a16="http://schemas.microsoft.com/office/drawing/2014/main" id="{705CF15E-E1E8-A7A1-D64C-BC92AAF9C601}"/>
              </a:ext>
            </a:extLst>
          </p:cNvPr>
          <p:cNvSpPr/>
          <p:nvPr/>
        </p:nvSpPr>
        <p:spPr>
          <a:xfrm>
            <a:off x="5909754" y="1277684"/>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7" name="Straight Arrow Connector 46">
            <a:extLst>
              <a:ext uri="{FF2B5EF4-FFF2-40B4-BE49-F238E27FC236}">
                <a16:creationId xmlns:a16="http://schemas.microsoft.com/office/drawing/2014/main" id="{BDFFAB75-0714-DD68-0532-43B0F3DD95A2}"/>
              </a:ext>
            </a:extLst>
          </p:cNvPr>
          <p:cNvCxnSpPr/>
          <p:nvPr/>
        </p:nvCxnSpPr>
        <p:spPr>
          <a:xfrm flipV="1">
            <a:off x="5591349" y="13193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54996239-96D1-945D-B2DF-2E126A1C7EE1}"/>
              </a:ext>
            </a:extLst>
          </p:cNvPr>
          <p:cNvCxnSpPr/>
          <p:nvPr/>
        </p:nvCxnSpPr>
        <p:spPr>
          <a:xfrm flipV="1">
            <a:off x="5964124" y="131469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85BE37DA-7495-44F3-8BF4-96C191B37CD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043E2203-D2FF-CC83-D1A3-142986E2FAA5}"/>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4BAE22C9-F125-0C77-AAA5-BB55634DCA8B}"/>
              </a:ext>
            </a:extLst>
          </p:cNvPr>
          <p:cNvSpPr/>
          <p:nvPr/>
        </p:nvSpPr>
        <p:spPr>
          <a:xfrm>
            <a:off x="4688907" y="3392615"/>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439039FE-180A-88F1-FF92-9DC4F31A8F73}"/>
              </a:ext>
            </a:extLst>
          </p:cNvPr>
          <p:cNvSpPr/>
          <p:nvPr/>
        </p:nvSpPr>
        <p:spPr>
          <a:xfrm>
            <a:off x="5104410" y="340475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29EB4FF7-3120-A2F0-8AA9-A8312DA75A2A}"/>
              </a:ext>
            </a:extLst>
          </p:cNvPr>
          <p:cNvCxnSpPr>
            <a:cxnSpLocks/>
          </p:cNvCxnSpPr>
          <p:nvPr/>
        </p:nvCxnSpPr>
        <p:spPr>
          <a:xfrm flipV="1">
            <a:off x="5158780" y="344176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07E32845-0331-9DC1-A6BF-1BFD3C285D5A}"/>
              </a:ext>
            </a:extLst>
          </p:cNvPr>
          <p:cNvCxnSpPr>
            <a:cxnSpLocks/>
          </p:cNvCxnSpPr>
          <p:nvPr/>
        </p:nvCxnSpPr>
        <p:spPr>
          <a:xfrm>
            <a:off x="4478380" y="34472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C11FB49E-DC7C-B583-1E7E-DB998512FB69}"/>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sp>
        <p:nvSpPr>
          <p:cNvPr id="13" name="Rectangle 12">
            <a:extLst>
              <a:ext uri="{FF2B5EF4-FFF2-40B4-BE49-F238E27FC236}">
                <a16:creationId xmlns:a16="http://schemas.microsoft.com/office/drawing/2014/main" id="{E58A3281-24E5-767D-6BEE-616327DB3399}"/>
              </a:ext>
            </a:extLst>
          </p:cNvPr>
          <p:cNvSpPr/>
          <p:nvPr/>
        </p:nvSpPr>
        <p:spPr>
          <a:xfrm>
            <a:off x="4085605" y="2007431"/>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64CEC603-40B5-7BE9-099D-DB08607DC64D}"/>
              </a:ext>
            </a:extLst>
          </p:cNvPr>
          <p:cNvSpPr/>
          <p:nvPr/>
        </p:nvSpPr>
        <p:spPr>
          <a:xfrm>
            <a:off x="4541658" y="201507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857062BC-0858-CD6F-8FB5-535F0EFC8B88}"/>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E5E81CB9-8E54-673D-9929-F97F038B7ADC}"/>
              </a:ext>
            </a:extLst>
          </p:cNvPr>
          <p:cNvCxnSpPr/>
          <p:nvPr/>
        </p:nvCxnSpPr>
        <p:spPr>
          <a:xfrm flipV="1">
            <a:off x="4223253" y="205671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7E2EE55F-A049-4622-2CD4-194085FEEC04}"/>
              </a:ext>
            </a:extLst>
          </p:cNvPr>
          <p:cNvCxnSpPr/>
          <p:nvPr/>
        </p:nvCxnSpPr>
        <p:spPr>
          <a:xfrm flipV="1">
            <a:off x="4596028" y="205208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23670B11-6F98-DAD3-8314-37A22BF506DC}"/>
              </a:ext>
            </a:extLst>
          </p:cNvPr>
          <p:cNvCxnSpPr>
            <a:cxnSpLocks/>
          </p:cNvCxnSpPr>
          <p:nvPr/>
        </p:nvCxnSpPr>
        <p:spPr>
          <a:xfrm>
            <a:off x="5502625" y="204354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8DF836DF-26DD-DB3C-7F8D-06E4C6F650BB}"/>
              </a:ext>
            </a:extLst>
          </p:cNvPr>
          <p:cNvSpPr/>
          <p:nvPr/>
        </p:nvSpPr>
        <p:spPr>
          <a:xfrm>
            <a:off x="5647441" y="1982203"/>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A6FA3989-D74C-2D84-DBCF-9BBADE001E05}"/>
              </a:ext>
            </a:extLst>
          </p:cNvPr>
          <p:cNvCxnSpPr>
            <a:cxnSpLocks/>
          </p:cNvCxnSpPr>
          <p:nvPr/>
        </p:nvCxnSpPr>
        <p:spPr>
          <a:xfrm>
            <a:off x="5928267" y="202843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27EA2FA8-D9C5-32A6-3D71-AD391C8FCB6A}"/>
              </a:ext>
            </a:extLst>
          </p:cNvPr>
          <p:cNvSpPr/>
          <p:nvPr/>
        </p:nvSpPr>
        <p:spPr>
          <a:xfrm>
            <a:off x="6073083" y="196709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6" name="Graphic 5" descr="Computer with solid fill">
            <a:extLst>
              <a:ext uri="{FF2B5EF4-FFF2-40B4-BE49-F238E27FC236}">
                <a16:creationId xmlns:a16="http://schemas.microsoft.com/office/drawing/2014/main" id="{FD072414-1CBA-2704-EAE6-3B1EB43B357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96DE02FD-C182-B47C-24BC-DA4EC8108977}"/>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CA5A4346-DB00-C672-5C77-9969B4F4F780}"/>
              </a:ext>
            </a:extLst>
          </p:cNvPr>
          <p:cNvSpPr/>
          <p:nvPr/>
        </p:nvSpPr>
        <p:spPr>
          <a:xfrm>
            <a:off x="4694214" y="2712808"/>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BCCE4B83-A133-924D-1C0E-A5C9BC464283}"/>
              </a:ext>
            </a:extLst>
          </p:cNvPr>
          <p:cNvSpPr/>
          <p:nvPr/>
        </p:nvSpPr>
        <p:spPr>
          <a:xfrm>
            <a:off x="5109717" y="2724951"/>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6E8A30E6-F126-C6FE-76E4-07BB5F6A98CB}"/>
              </a:ext>
            </a:extLst>
          </p:cNvPr>
          <p:cNvCxnSpPr/>
          <p:nvPr/>
        </p:nvCxnSpPr>
        <p:spPr>
          <a:xfrm flipV="1">
            <a:off x="5164087" y="276195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ECE39C1B-C580-C045-2AAC-0A97D341BD3E}"/>
              </a:ext>
            </a:extLst>
          </p:cNvPr>
          <p:cNvCxnSpPr>
            <a:cxnSpLocks/>
          </p:cNvCxnSpPr>
          <p:nvPr/>
        </p:nvCxnSpPr>
        <p:spPr>
          <a:xfrm>
            <a:off x="4483687" y="276745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Rounded Rectangle 6">
            <a:extLst>
              <a:ext uri="{FF2B5EF4-FFF2-40B4-BE49-F238E27FC236}">
                <a16:creationId xmlns:a16="http://schemas.microsoft.com/office/drawing/2014/main" id="{FD45FA5A-338D-52DA-6C86-DB115932DEF6}"/>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468EC653-4467-E20D-B823-9F340ADAC10A}"/>
              </a:ext>
            </a:extLst>
          </p:cNvPr>
          <p:cNvSpPr/>
          <p:nvPr/>
        </p:nvSpPr>
        <p:spPr>
          <a:xfrm>
            <a:off x="7835809" y="3402426"/>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0" name="Straight Arrow Connector 9">
            <a:extLst>
              <a:ext uri="{FF2B5EF4-FFF2-40B4-BE49-F238E27FC236}">
                <a16:creationId xmlns:a16="http://schemas.microsoft.com/office/drawing/2014/main" id="{2C12B3DC-13CC-8BC5-D0D6-38492445DF0F}"/>
              </a:ext>
            </a:extLst>
          </p:cNvPr>
          <p:cNvCxnSpPr>
            <a:cxnSpLocks/>
          </p:cNvCxnSpPr>
          <p:nvPr/>
        </p:nvCxnSpPr>
        <p:spPr>
          <a:xfrm>
            <a:off x="7625282" y="345707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1" name="Pie 10">
            <a:extLst>
              <a:ext uri="{FF2B5EF4-FFF2-40B4-BE49-F238E27FC236}">
                <a16:creationId xmlns:a16="http://schemas.microsoft.com/office/drawing/2014/main" id="{556AC2E0-2725-27FE-D8E4-597E15D2D581}"/>
              </a:ext>
            </a:extLst>
          </p:cNvPr>
          <p:cNvSpPr/>
          <p:nvPr/>
        </p:nvSpPr>
        <p:spPr>
          <a:xfrm>
            <a:off x="6422773" y="3365857"/>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2" name="Pie 11">
            <a:extLst>
              <a:ext uri="{FF2B5EF4-FFF2-40B4-BE49-F238E27FC236}">
                <a16:creationId xmlns:a16="http://schemas.microsoft.com/office/drawing/2014/main" id="{EDB3703C-4D74-047C-3C95-51E318EE894C}"/>
              </a:ext>
            </a:extLst>
          </p:cNvPr>
          <p:cNvSpPr/>
          <p:nvPr/>
        </p:nvSpPr>
        <p:spPr>
          <a:xfrm rot="7175031">
            <a:off x="6470211" y="3374876"/>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5" name="Pie 14">
            <a:extLst>
              <a:ext uri="{FF2B5EF4-FFF2-40B4-BE49-F238E27FC236}">
                <a16:creationId xmlns:a16="http://schemas.microsoft.com/office/drawing/2014/main" id="{6AFFDAEF-5A2F-9DF6-60F0-880AA08544B5}"/>
              </a:ext>
            </a:extLst>
          </p:cNvPr>
          <p:cNvSpPr/>
          <p:nvPr/>
        </p:nvSpPr>
        <p:spPr>
          <a:xfrm rot="14463639">
            <a:off x="6444416" y="3410849"/>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18" name="Straight Arrow Connector 17">
            <a:extLst>
              <a:ext uri="{FF2B5EF4-FFF2-40B4-BE49-F238E27FC236}">
                <a16:creationId xmlns:a16="http://schemas.microsoft.com/office/drawing/2014/main" id="{9E08643E-8F79-34BA-BDC4-5950B0B41275}"/>
              </a:ext>
            </a:extLst>
          </p:cNvPr>
          <p:cNvCxnSpPr>
            <a:cxnSpLocks/>
          </p:cNvCxnSpPr>
          <p:nvPr/>
        </p:nvCxnSpPr>
        <p:spPr>
          <a:xfrm>
            <a:off x="5559351" y="344162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Pie 18">
            <a:extLst>
              <a:ext uri="{FF2B5EF4-FFF2-40B4-BE49-F238E27FC236}">
                <a16:creationId xmlns:a16="http://schemas.microsoft.com/office/drawing/2014/main" id="{3CF35F8C-520A-B2FC-94D8-0335BE530126}"/>
              </a:ext>
            </a:extLst>
          </p:cNvPr>
          <p:cNvSpPr/>
          <p:nvPr/>
        </p:nvSpPr>
        <p:spPr>
          <a:xfrm>
            <a:off x="5704167" y="338027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 name="Straight Arrow Connector 19">
            <a:extLst>
              <a:ext uri="{FF2B5EF4-FFF2-40B4-BE49-F238E27FC236}">
                <a16:creationId xmlns:a16="http://schemas.microsoft.com/office/drawing/2014/main" id="{3963BD21-3F18-0C2F-1C37-B8A2715FB038}"/>
              </a:ext>
            </a:extLst>
          </p:cNvPr>
          <p:cNvCxnSpPr>
            <a:cxnSpLocks/>
          </p:cNvCxnSpPr>
          <p:nvPr/>
        </p:nvCxnSpPr>
        <p:spPr>
          <a:xfrm>
            <a:off x="5948757" y="34370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 name="Pie 20">
            <a:extLst>
              <a:ext uri="{FF2B5EF4-FFF2-40B4-BE49-F238E27FC236}">
                <a16:creationId xmlns:a16="http://schemas.microsoft.com/office/drawing/2014/main" id="{367B2AA6-56A9-FFD2-FC76-94F8C1A3CD66}"/>
              </a:ext>
            </a:extLst>
          </p:cNvPr>
          <p:cNvSpPr/>
          <p:nvPr/>
        </p:nvSpPr>
        <p:spPr>
          <a:xfrm>
            <a:off x="6093573" y="337571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4" name="Pie 23">
            <a:extLst>
              <a:ext uri="{FF2B5EF4-FFF2-40B4-BE49-F238E27FC236}">
                <a16:creationId xmlns:a16="http://schemas.microsoft.com/office/drawing/2014/main" id="{F0C5B16B-C6C0-F6DF-02C2-4D04A6A38BF5}"/>
              </a:ext>
            </a:extLst>
          </p:cNvPr>
          <p:cNvSpPr/>
          <p:nvPr/>
        </p:nvSpPr>
        <p:spPr>
          <a:xfrm>
            <a:off x="7019225" y="2601985"/>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3" name="Pie 32">
            <a:extLst>
              <a:ext uri="{FF2B5EF4-FFF2-40B4-BE49-F238E27FC236}">
                <a16:creationId xmlns:a16="http://schemas.microsoft.com/office/drawing/2014/main" id="{CB198E4F-B559-FB52-3104-B592DA1C428B}"/>
              </a:ext>
            </a:extLst>
          </p:cNvPr>
          <p:cNvSpPr/>
          <p:nvPr/>
        </p:nvSpPr>
        <p:spPr>
          <a:xfrm rot="7175031">
            <a:off x="7066663" y="261100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1" name="Pie 40">
            <a:extLst>
              <a:ext uri="{FF2B5EF4-FFF2-40B4-BE49-F238E27FC236}">
                <a16:creationId xmlns:a16="http://schemas.microsoft.com/office/drawing/2014/main" id="{F3A626D3-C6FA-331A-59D0-1006DE436F73}"/>
              </a:ext>
            </a:extLst>
          </p:cNvPr>
          <p:cNvSpPr/>
          <p:nvPr/>
        </p:nvSpPr>
        <p:spPr>
          <a:xfrm rot="14463639">
            <a:off x="7040868" y="2646977"/>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2" name="Straight Arrow Connector 41">
            <a:extLst>
              <a:ext uri="{FF2B5EF4-FFF2-40B4-BE49-F238E27FC236}">
                <a16:creationId xmlns:a16="http://schemas.microsoft.com/office/drawing/2014/main" id="{8A160CC7-1906-F240-55C5-A0A07D71002A}"/>
              </a:ext>
            </a:extLst>
          </p:cNvPr>
          <p:cNvCxnSpPr>
            <a:cxnSpLocks/>
          </p:cNvCxnSpPr>
          <p:nvPr/>
        </p:nvCxnSpPr>
        <p:spPr>
          <a:xfrm>
            <a:off x="6477234" y="275893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3" name="Pie 42">
            <a:extLst>
              <a:ext uri="{FF2B5EF4-FFF2-40B4-BE49-F238E27FC236}">
                <a16:creationId xmlns:a16="http://schemas.microsoft.com/office/drawing/2014/main" id="{3A0E15DE-E2E9-1084-20C2-4C77308B16FF}"/>
              </a:ext>
            </a:extLst>
          </p:cNvPr>
          <p:cNvSpPr/>
          <p:nvPr/>
        </p:nvSpPr>
        <p:spPr>
          <a:xfrm>
            <a:off x="6622050" y="2697592"/>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4" name="Straight Arrow Connector 43">
            <a:extLst>
              <a:ext uri="{FF2B5EF4-FFF2-40B4-BE49-F238E27FC236}">
                <a16:creationId xmlns:a16="http://schemas.microsoft.com/office/drawing/2014/main" id="{3EAAC87D-1DC8-4947-9C22-6B209208ACB6}"/>
              </a:ext>
            </a:extLst>
          </p:cNvPr>
          <p:cNvCxnSpPr>
            <a:cxnSpLocks/>
          </p:cNvCxnSpPr>
          <p:nvPr/>
        </p:nvCxnSpPr>
        <p:spPr>
          <a:xfrm>
            <a:off x="6866640" y="275437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3" name="Rounded Rectangle 192">
            <a:extLst>
              <a:ext uri="{FF2B5EF4-FFF2-40B4-BE49-F238E27FC236}">
                <a16:creationId xmlns:a16="http://schemas.microsoft.com/office/drawing/2014/main" id="{059911C1-C416-DFF7-40A2-F604847F8AFE}"/>
              </a:ext>
            </a:extLst>
          </p:cNvPr>
          <p:cNvSpPr/>
          <p:nvPr/>
        </p:nvSpPr>
        <p:spPr>
          <a:xfrm>
            <a:off x="8156546" y="3196665"/>
            <a:ext cx="337674" cy="500132"/>
          </a:xfrm>
          <a:prstGeom prst="roundRect">
            <a:avLst/>
          </a:prstGeom>
          <a:noFill/>
          <a:ln w="1270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noProof="0" dirty="0">
                <a:solidFill>
                  <a:schemeClr val="tx1"/>
                </a:solidFill>
              </a:rPr>
              <a:t>?</a:t>
            </a:r>
          </a:p>
        </p:txBody>
      </p:sp>
      <p:cxnSp>
        <p:nvCxnSpPr>
          <p:cNvPr id="213" name="Straight Arrow Connector 212">
            <a:extLst>
              <a:ext uri="{FF2B5EF4-FFF2-40B4-BE49-F238E27FC236}">
                <a16:creationId xmlns:a16="http://schemas.microsoft.com/office/drawing/2014/main" id="{731866F3-3CAF-891B-D9F9-B5910F9557E1}"/>
              </a:ext>
            </a:extLst>
          </p:cNvPr>
          <p:cNvCxnSpPr>
            <a:cxnSpLocks/>
          </p:cNvCxnSpPr>
          <p:nvPr/>
        </p:nvCxnSpPr>
        <p:spPr>
          <a:xfrm flipV="1">
            <a:off x="6673072" y="34370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4" name="Pie 213">
            <a:extLst>
              <a:ext uri="{FF2B5EF4-FFF2-40B4-BE49-F238E27FC236}">
                <a16:creationId xmlns:a16="http://schemas.microsoft.com/office/drawing/2014/main" id="{23E05420-B820-ABAF-B2CD-7E2CB21E8752}"/>
              </a:ext>
            </a:extLst>
          </p:cNvPr>
          <p:cNvSpPr/>
          <p:nvPr/>
        </p:nvSpPr>
        <p:spPr>
          <a:xfrm>
            <a:off x="6348048" y="1963295"/>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15" name="Pie 214">
            <a:extLst>
              <a:ext uri="{FF2B5EF4-FFF2-40B4-BE49-F238E27FC236}">
                <a16:creationId xmlns:a16="http://schemas.microsoft.com/office/drawing/2014/main" id="{1513138F-912A-E63C-F0D9-60F5D5320DF1}"/>
              </a:ext>
            </a:extLst>
          </p:cNvPr>
          <p:cNvSpPr/>
          <p:nvPr/>
        </p:nvSpPr>
        <p:spPr>
          <a:xfrm rot="7175031">
            <a:off x="6395486" y="197231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16" name="Pie 215">
            <a:extLst>
              <a:ext uri="{FF2B5EF4-FFF2-40B4-BE49-F238E27FC236}">
                <a16:creationId xmlns:a16="http://schemas.microsoft.com/office/drawing/2014/main" id="{678A28AE-6F87-596C-0B87-EF57751F0C00}"/>
              </a:ext>
            </a:extLst>
          </p:cNvPr>
          <p:cNvSpPr/>
          <p:nvPr/>
        </p:nvSpPr>
        <p:spPr>
          <a:xfrm rot="14463639">
            <a:off x="6369691" y="2008287"/>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17" name="Straight Arrow Connector 216">
            <a:extLst>
              <a:ext uri="{FF2B5EF4-FFF2-40B4-BE49-F238E27FC236}">
                <a16:creationId xmlns:a16="http://schemas.microsoft.com/office/drawing/2014/main" id="{017CD12D-F860-0A68-0320-5FF10BBC5D32}"/>
              </a:ext>
            </a:extLst>
          </p:cNvPr>
          <p:cNvCxnSpPr>
            <a:cxnSpLocks/>
          </p:cNvCxnSpPr>
          <p:nvPr/>
        </p:nvCxnSpPr>
        <p:spPr>
          <a:xfrm flipV="1">
            <a:off x="6598347" y="203449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6" name="Slide Number Placeholder 45">
            <a:extLst>
              <a:ext uri="{FF2B5EF4-FFF2-40B4-BE49-F238E27FC236}">
                <a16:creationId xmlns:a16="http://schemas.microsoft.com/office/drawing/2014/main" id="{15AEE3EC-C3F6-387B-F750-050797F0D27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53</a:t>
            </a:fld>
            <a:endParaRPr lang="en-GB"/>
          </a:p>
        </p:txBody>
      </p:sp>
    </p:spTree>
    <p:extLst>
      <p:ext uri="{BB962C8B-B14F-4D97-AF65-F5344CB8AC3E}">
        <p14:creationId xmlns:p14="http://schemas.microsoft.com/office/powerpoint/2010/main" val="3429172074"/>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F194BE17-66B2-BB26-51D3-2CC4979C9D7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6998351F-D255-51AC-F9D5-E5EEAE2E0B30}"/>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FDDA9E2A-BC48-3ED5-5B41-DBE8FA425FDF}"/>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1E99DE4B-8165-DF3A-3C97-005D8F468782}"/>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6D917F98-5A19-324C-F9AB-CD097217B863}"/>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92AC6525-8D4E-B4D5-4314-AA2D3060C378}"/>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93659FC3-1D2E-B9B0-404F-25EDCD3E1B04}"/>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389506EF-3D84-6E27-B732-D310C5AA0F94}"/>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9DE6F448-DC22-E955-9761-60EB2305BEEB}"/>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93D92494-F450-F83F-07F1-5325F13A8ACE}"/>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00E8056E-BB20-01A4-F977-D7B77B0CBA64}"/>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25411DDF-59FE-6692-9B13-C4EE9B853C18}"/>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8" name="Rounded Rectangle 7">
            <a:extLst>
              <a:ext uri="{FF2B5EF4-FFF2-40B4-BE49-F238E27FC236}">
                <a16:creationId xmlns:a16="http://schemas.microsoft.com/office/drawing/2014/main" id="{311590A4-6B77-72DE-A5E8-935F8A234E51}"/>
              </a:ext>
            </a:extLst>
          </p:cNvPr>
          <p:cNvSpPr/>
          <p:nvPr/>
        </p:nvSpPr>
        <p:spPr>
          <a:xfrm>
            <a:off x="3433340" y="1265354"/>
            <a:ext cx="449857" cy="1388192"/>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38F77739-9C69-C538-78DA-DBB93C944F4E}"/>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9A5659A3-C18A-1D65-DA9B-72B97EEB8126}"/>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761EC333-6132-7DE2-A5B7-279953FE628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A8CD1466-725E-977A-561C-58F0786C504B}"/>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D0568C19-1593-60CB-8BDC-05FB238DF0C4}"/>
              </a:ext>
            </a:extLst>
          </p:cNvPr>
          <p:cNvSpPr/>
          <p:nvPr/>
        </p:nvSpPr>
        <p:spPr>
          <a:xfrm>
            <a:off x="5453701" y="1270037"/>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5" name="Pie 44">
            <a:extLst>
              <a:ext uri="{FF2B5EF4-FFF2-40B4-BE49-F238E27FC236}">
                <a16:creationId xmlns:a16="http://schemas.microsoft.com/office/drawing/2014/main" id="{C9CACA5F-3026-8F29-2472-36DFB5341665}"/>
              </a:ext>
            </a:extLst>
          </p:cNvPr>
          <p:cNvSpPr/>
          <p:nvPr/>
        </p:nvSpPr>
        <p:spPr>
          <a:xfrm>
            <a:off x="5909754" y="1277684"/>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7" name="Straight Arrow Connector 46">
            <a:extLst>
              <a:ext uri="{FF2B5EF4-FFF2-40B4-BE49-F238E27FC236}">
                <a16:creationId xmlns:a16="http://schemas.microsoft.com/office/drawing/2014/main" id="{17DBE296-CC40-D82C-2620-938CC2DCB835}"/>
              </a:ext>
            </a:extLst>
          </p:cNvPr>
          <p:cNvCxnSpPr/>
          <p:nvPr/>
        </p:nvCxnSpPr>
        <p:spPr>
          <a:xfrm flipV="1">
            <a:off x="5591349" y="13193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B008F616-04D1-5FF9-D7D0-8598F58B05AB}"/>
              </a:ext>
            </a:extLst>
          </p:cNvPr>
          <p:cNvCxnSpPr/>
          <p:nvPr/>
        </p:nvCxnSpPr>
        <p:spPr>
          <a:xfrm flipV="1">
            <a:off x="5964124" y="131469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AD37F471-7066-3598-78E5-3CC47DD4E884}"/>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C36A71C1-A2B4-FF2E-6217-5342AA0900C7}"/>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AF640057-60DA-B363-5622-E232027C387F}"/>
              </a:ext>
            </a:extLst>
          </p:cNvPr>
          <p:cNvSpPr/>
          <p:nvPr/>
        </p:nvSpPr>
        <p:spPr>
          <a:xfrm>
            <a:off x="4688907" y="3392615"/>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92DB5361-624B-C33A-6D61-5D41DFC4DA2F}"/>
              </a:ext>
            </a:extLst>
          </p:cNvPr>
          <p:cNvSpPr/>
          <p:nvPr/>
        </p:nvSpPr>
        <p:spPr>
          <a:xfrm>
            <a:off x="5104410" y="340475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FAF34ED8-C129-FB6D-AF2E-50E56C859C8E}"/>
              </a:ext>
            </a:extLst>
          </p:cNvPr>
          <p:cNvCxnSpPr>
            <a:cxnSpLocks/>
          </p:cNvCxnSpPr>
          <p:nvPr/>
        </p:nvCxnSpPr>
        <p:spPr>
          <a:xfrm flipV="1">
            <a:off x="5158780" y="344176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9B67A11B-87AA-75C4-1D06-38EDBAE62167}"/>
              </a:ext>
            </a:extLst>
          </p:cNvPr>
          <p:cNvCxnSpPr>
            <a:cxnSpLocks/>
          </p:cNvCxnSpPr>
          <p:nvPr/>
        </p:nvCxnSpPr>
        <p:spPr>
          <a:xfrm>
            <a:off x="4478380" y="34472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484612C1-4B2D-7F2A-9836-EB83877594B5}"/>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sp>
        <p:nvSpPr>
          <p:cNvPr id="13" name="Rectangle 12">
            <a:extLst>
              <a:ext uri="{FF2B5EF4-FFF2-40B4-BE49-F238E27FC236}">
                <a16:creationId xmlns:a16="http://schemas.microsoft.com/office/drawing/2014/main" id="{B24A99B7-6809-4FA7-B35A-7F8A20484BE3}"/>
              </a:ext>
            </a:extLst>
          </p:cNvPr>
          <p:cNvSpPr/>
          <p:nvPr/>
        </p:nvSpPr>
        <p:spPr>
          <a:xfrm>
            <a:off x="4085605" y="2007431"/>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63E3E95C-87DD-E942-DF2E-D54DB4CD5DD1}"/>
              </a:ext>
            </a:extLst>
          </p:cNvPr>
          <p:cNvSpPr/>
          <p:nvPr/>
        </p:nvSpPr>
        <p:spPr>
          <a:xfrm>
            <a:off x="4541658" y="201507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6802CEA5-96AC-A4A7-553E-7B0ABCBDFFD9}"/>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05CF20E4-2653-1DAB-6153-16B0819E9505}"/>
              </a:ext>
            </a:extLst>
          </p:cNvPr>
          <p:cNvCxnSpPr/>
          <p:nvPr/>
        </p:nvCxnSpPr>
        <p:spPr>
          <a:xfrm flipV="1">
            <a:off x="4223253" y="205671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A3BB053D-77EE-250B-4D16-5DD61BC9C616}"/>
              </a:ext>
            </a:extLst>
          </p:cNvPr>
          <p:cNvCxnSpPr/>
          <p:nvPr/>
        </p:nvCxnSpPr>
        <p:spPr>
          <a:xfrm flipV="1">
            <a:off x="4596028" y="205208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6509DFDC-4C42-5A50-902D-A98C8CBD2D3F}"/>
              </a:ext>
            </a:extLst>
          </p:cNvPr>
          <p:cNvCxnSpPr>
            <a:cxnSpLocks/>
          </p:cNvCxnSpPr>
          <p:nvPr/>
        </p:nvCxnSpPr>
        <p:spPr>
          <a:xfrm>
            <a:off x="5502625" y="204354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6DB6979B-BED5-00C6-7A02-0C109E1FBCA7}"/>
              </a:ext>
            </a:extLst>
          </p:cNvPr>
          <p:cNvSpPr/>
          <p:nvPr/>
        </p:nvSpPr>
        <p:spPr>
          <a:xfrm>
            <a:off x="5647441" y="1982203"/>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67001F75-36A3-3653-0A28-7A63D3B1519A}"/>
              </a:ext>
            </a:extLst>
          </p:cNvPr>
          <p:cNvCxnSpPr>
            <a:cxnSpLocks/>
          </p:cNvCxnSpPr>
          <p:nvPr/>
        </p:nvCxnSpPr>
        <p:spPr>
          <a:xfrm>
            <a:off x="5928267" y="202843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D66E0FBA-9C60-2484-6C0C-0633DA50B66E}"/>
              </a:ext>
            </a:extLst>
          </p:cNvPr>
          <p:cNvSpPr/>
          <p:nvPr/>
        </p:nvSpPr>
        <p:spPr>
          <a:xfrm>
            <a:off x="6073083" y="196709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6" name="Graphic 5" descr="Computer with solid fill">
            <a:extLst>
              <a:ext uri="{FF2B5EF4-FFF2-40B4-BE49-F238E27FC236}">
                <a16:creationId xmlns:a16="http://schemas.microsoft.com/office/drawing/2014/main" id="{D3646639-F4E6-773B-894B-739F080143C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A8CFA845-2956-46CB-2288-10BE65D9BEA1}"/>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815AE328-A35A-D576-2545-BCB55B5B136E}"/>
              </a:ext>
            </a:extLst>
          </p:cNvPr>
          <p:cNvSpPr/>
          <p:nvPr/>
        </p:nvSpPr>
        <p:spPr>
          <a:xfrm>
            <a:off x="4694214" y="2712808"/>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F542ED74-0E84-24CA-81E7-C5FFFB333F19}"/>
              </a:ext>
            </a:extLst>
          </p:cNvPr>
          <p:cNvSpPr/>
          <p:nvPr/>
        </p:nvSpPr>
        <p:spPr>
          <a:xfrm>
            <a:off x="5109717" y="2724951"/>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9C099DA5-7D80-0626-A835-332BEAB66085}"/>
              </a:ext>
            </a:extLst>
          </p:cNvPr>
          <p:cNvCxnSpPr/>
          <p:nvPr/>
        </p:nvCxnSpPr>
        <p:spPr>
          <a:xfrm flipV="1">
            <a:off x="5164087" y="276195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DD69BA3D-E956-FE41-71E0-C68CD8F68D7E}"/>
              </a:ext>
            </a:extLst>
          </p:cNvPr>
          <p:cNvCxnSpPr>
            <a:cxnSpLocks/>
          </p:cNvCxnSpPr>
          <p:nvPr/>
        </p:nvCxnSpPr>
        <p:spPr>
          <a:xfrm>
            <a:off x="4483687" y="276745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Rounded Rectangle 6">
            <a:extLst>
              <a:ext uri="{FF2B5EF4-FFF2-40B4-BE49-F238E27FC236}">
                <a16:creationId xmlns:a16="http://schemas.microsoft.com/office/drawing/2014/main" id="{D57DBC95-CA22-F8EE-8AEC-03A00EF32F9C}"/>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Pie 10">
            <a:extLst>
              <a:ext uri="{FF2B5EF4-FFF2-40B4-BE49-F238E27FC236}">
                <a16:creationId xmlns:a16="http://schemas.microsoft.com/office/drawing/2014/main" id="{79460D18-E43D-EA9C-1946-256177CDD83E}"/>
              </a:ext>
            </a:extLst>
          </p:cNvPr>
          <p:cNvSpPr/>
          <p:nvPr/>
        </p:nvSpPr>
        <p:spPr>
          <a:xfrm>
            <a:off x="6422773" y="3365857"/>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2" name="Pie 11">
            <a:extLst>
              <a:ext uri="{FF2B5EF4-FFF2-40B4-BE49-F238E27FC236}">
                <a16:creationId xmlns:a16="http://schemas.microsoft.com/office/drawing/2014/main" id="{1D14CCAB-DA28-EEFF-AADA-7D6E99B56302}"/>
              </a:ext>
            </a:extLst>
          </p:cNvPr>
          <p:cNvSpPr/>
          <p:nvPr/>
        </p:nvSpPr>
        <p:spPr>
          <a:xfrm rot="7175031">
            <a:off x="6470211" y="3374876"/>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5" name="Pie 14">
            <a:extLst>
              <a:ext uri="{FF2B5EF4-FFF2-40B4-BE49-F238E27FC236}">
                <a16:creationId xmlns:a16="http://schemas.microsoft.com/office/drawing/2014/main" id="{2127C0A8-0217-7FDC-BC5F-D459D5247057}"/>
              </a:ext>
            </a:extLst>
          </p:cNvPr>
          <p:cNvSpPr/>
          <p:nvPr/>
        </p:nvSpPr>
        <p:spPr>
          <a:xfrm rot="14463639">
            <a:off x="6444416" y="3410849"/>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18" name="Straight Arrow Connector 17">
            <a:extLst>
              <a:ext uri="{FF2B5EF4-FFF2-40B4-BE49-F238E27FC236}">
                <a16:creationId xmlns:a16="http://schemas.microsoft.com/office/drawing/2014/main" id="{33675D1E-BA62-0551-9BDF-784BBA191D1C}"/>
              </a:ext>
            </a:extLst>
          </p:cNvPr>
          <p:cNvCxnSpPr>
            <a:cxnSpLocks/>
          </p:cNvCxnSpPr>
          <p:nvPr/>
        </p:nvCxnSpPr>
        <p:spPr>
          <a:xfrm>
            <a:off x="5559351" y="344162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Pie 18">
            <a:extLst>
              <a:ext uri="{FF2B5EF4-FFF2-40B4-BE49-F238E27FC236}">
                <a16:creationId xmlns:a16="http://schemas.microsoft.com/office/drawing/2014/main" id="{32D4B61B-084C-1865-9E8E-279361F10A3D}"/>
              </a:ext>
            </a:extLst>
          </p:cNvPr>
          <p:cNvSpPr/>
          <p:nvPr/>
        </p:nvSpPr>
        <p:spPr>
          <a:xfrm>
            <a:off x="5704167" y="338027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 name="Straight Arrow Connector 19">
            <a:extLst>
              <a:ext uri="{FF2B5EF4-FFF2-40B4-BE49-F238E27FC236}">
                <a16:creationId xmlns:a16="http://schemas.microsoft.com/office/drawing/2014/main" id="{2DCFB6F8-E40F-17F8-C408-ED5A3C01380B}"/>
              </a:ext>
            </a:extLst>
          </p:cNvPr>
          <p:cNvCxnSpPr>
            <a:cxnSpLocks/>
          </p:cNvCxnSpPr>
          <p:nvPr/>
        </p:nvCxnSpPr>
        <p:spPr>
          <a:xfrm>
            <a:off x="5948757" y="34370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 name="Pie 20">
            <a:extLst>
              <a:ext uri="{FF2B5EF4-FFF2-40B4-BE49-F238E27FC236}">
                <a16:creationId xmlns:a16="http://schemas.microsoft.com/office/drawing/2014/main" id="{2296AE61-A749-E2DF-0B5E-48C7EA8197AA}"/>
              </a:ext>
            </a:extLst>
          </p:cNvPr>
          <p:cNvSpPr/>
          <p:nvPr/>
        </p:nvSpPr>
        <p:spPr>
          <a:xfrm>
            <a:off x="6093573" y="337571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4" name="Pie 23">
            <a:extLst>
              <a:ext uri="{FF2B5EF4-FFF2-40B4-BE49-F238E27FC236}">
                <a16:creationId xmlns:a16="http://schemas.microsoft.com/office/drawing/2014/main" id="{E9D61A39-13B2-2963-AD34-6C3B4173ED77}"/>
              </a:ext>
            </a:extLst>
          </p:cNvPr>
          <p:cNvSpPr/>
          <p:nvPr/>
        </p:nvSpPr>
        <p:spPr>
          <a:xfrm>
            <a:off x="7019225" y="2601985"/>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3" name="Pie 32">
            <a:extLst>
              <a:ext uri="{FF2B5EF4-FFF2-40B4-BE49-F238E27FC236}">
                <a16:creationId xmlns:a16="http://schemas.microsoft.com/office/drawing/2014/main" id="{5AF82459-1D14-47E6-ABC4-8A8708170F9A}"/>
              </a:ext>
            </a:extLst>
          </p:cNvPr>
          <p:cNvSpPr/>
          <p:nvPr/>
        </p:nvSpPr>
        <p:spPr>
          <a:xfrm rot="7175031">
            <a:off x="7066663" y="261100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1" name="Pie 40">
            <a:extLst>
              <a:ext uri="{FF2B5EF4-FFF2-40B4-BE49-F238E27FC236}">
                <a16:creationId xmlns:a16="http://schemas.microsoft.com/office/drawing/2014/main" id="{844FB25B-E89E-9CA8-F134-B777B6483F34}"/>
              </a:ext>
            </a:extLst>
          </p:cNvPr>
          <p:cNvSpPr/>
          <p:nvPr/>
        </p:nvSpPr>
        <p:spPr>
          <a:xfrm rot="14463639">
            <a:off x="7040868" y="2646977"/>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2" name="Straight Arrow Connector 41">
            <a:extLst>
              <a:ext uri="{FF2B5EF4-FFF2-40B4-BE49-F238E27FC236}">
                <a16:creationId xmlns:a16="http://schemas.microsoft.com/office/drawing/2014/main" id="{027CB47C-2822-AB07-EDE0-847C375FFD69}"/>
              </a:ext>
            </a:extLst>
          </p:cNvPr>
          <p:cNvCxnSpPr>
            <a:cxnSpLocks/>
          </p:cNvCxnSpPr>
          <p:nvPr/>
        </p:nvCxnSpPr>
        <p:spPr>
          <a:xfrm>
            <a:off x="6477234" y="275893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3" name="Pie 42">
            <a:extLst>
              <a:ext uri="{FF2B5EF4-FFF2-40B4-BE49-F238E27FC236}">
                <a16:creationId xmlns:a16="http://schemas.microsoft.com/office/drawing/2014/main" id="{B8BBD3CD-8F88-901A-A052-93F40D07BCD4}"/>
              </a:ext>
            </a:extLst>
          </p:cNvPr>
          <p:cNvSpPr/>
          <p:nvPr/>
        </p:nvSpPr>
        <p:spPr>
          <a:xfrm>
            <a:off x="6622050" y="2697592"/>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4" name="Straight Arrow Connector 43">
            <a:extLst>
              <a:ext uri="{FF2B5EF4-FFF2-40B4-BE49-F238E27FC236}">
                <a16:creationId xmlns:a16="http://schemas.microsoft.com/office/drawing/2014/main" id="{6EA61374-D242-F39D-911E-F006672EC6B6}"/>
              </a:ext>
            </a:extLst>
          </p:cNvPr>
          <p:cNvCxnSpPr>
            <a:cxnSpLocks/>
          </p:cNvCxnSpPr>
          <p:nvPr/>
        </p:nvCxnSpPr>
        <p:spPr>
          <a:xfrm>
            <a:off x="6866640" y="275437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13" name="Straight Arrow Connector 212">
            <a:extLst>
              <a:ext uri="{FF2B5EF4-FFF2-40B4-BE49-F238E27FC236}">
                <a16:creationId xmlns:a16="http://schemas.microsoft.com/office/drawing/2014/main" id="{7BA86BF2-FEDE-4D28-4C6E-689FFB13B3F5}"/>
              </a:ext>
            </a:extLst>
          </p:cNvPr>
          <p:cNvCxnSpPr>
            <a:cxnSpLocks/>
          </p:cNvCxnSpPr>
          <p:nvPr/>
        </p:nvCxnSpPr>
        <p:spPr>
          <a:xfrm flipV="1">
            <a:off x="6673072" y="34370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4" name="Pie 213">
            <a:extLst>
              <a:ext uri="{FF2B5EF4-FFF2-40B4-BE49-F238E27FC236}">
                <a16:creationId xmlns:a16="http://schemas.microsoft.com/office/drawing/2014/main" id="{AC251D16-4D68-CE29-D512-9F36F4B2CD1C}"/>
              </a:ext>
            </a:extLst>
          </p:cNvPr>
          <p:cNvSpPr/>
          <p:nvPr/>
        </p:nvSpPr>
        <p:spPr>
          <a:xfrm>
            <a:off x="6348048" y="1963295"/>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15" name="Pie 214">
            <a:extLst>
              <a:ext uri="{FF2B5EF4-FFF2-40B4-BE49-F238E27FC236}">
                <a16:creationId xmlns:a16="http://schemas.microsoft.com/office/drawing/2014/main" id="{661EFCC0-406C-6DCD-CD8C-10C16BD8454A}"/>
              </a:ext>
            </a:extLst>
          </p:cNvPr>
          <p:cNvSpPr/>
          <p:nvPr/>
        </p:nvSpPr>
        <p:spPr>
          <a:xfrm rot="7175031">
            <a:off x="6395486" y="197231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16" name="Pie 215">
            <a:extLst>
              <a:ext uri="{FF2B5EF4-FFF2-40B4-BE49-F238E27FC236}">
                <a16:creationId xmlns:a16="http://schemas.microsoft.com/office/drawing/2014/main" id="{97E1D344-3078-3F5A-FA51-18185C2FDC49}"/>
              </a:ext>
            </a:extLst>
          </p:cNvPr>
          <p:cNvSpPr/>
          <p:nvPr/>
        </p:nvSpPr>
        <p:spPr>
          <a:xfrm rot="14463639">
            <a:off x="6369691" y="2008287"/>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17" name="Straight Arrow Connector 216">
            <a:extLst>
              <a:ext uri="{FF2B5EF4-FFF2-40B4-BE49-F238E27FC236}">
                <a16:creationId xmlns:a16="http://schemas.microsoft.com/office/drawing/2014/main" id="{B124A28A-DB51-3D8C-27BA-A6FB043C92A0}"/>
              </a:ext>
            </a:extLst>
          </p:cNvPr>
          <p:cNvCxnSpPr>
            <a:cxnSpLocks/>
          </p:cNvCxnSpPr>
          <p:nvPr/>
        </p:nvCxnSpPr>
        <p:spPr>
          <a:xfrm flipV="1">
            <a:off x="6598347" y="203449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6" name="Pie 45">
            <a:extLst>
              <a:ext uri="{FF2B5EF4-FFF2-40B4-BE49-F238E27FC236}">
                <a16:creationId xmlns:a16="http://schemas.microsoft.com/office/drawing/2014/main" id="{CB72BDF6-ED8A-BD87-FDA7-C25ED7D86D18}"/>
              </a:ext>
            </a:extLst>
          </p:cNvPr>
          <p:cNvSpPr/>
          <p:nvPr/>
        </p:nvSpPr>
        <p:spPr>
          <a:xfrm>
            <a:off x="7674239" y="2721660"/>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8" name="TextBox 47">
            <a:extLst>
              <a:ext uri="{FF2B5EF4-FFF2-40B4-BE49-F238E27FC236}">
                <a16:creationId xmlns:a16="http://schemas.microsoft.com/office/drawing/2014/main" id="{27D62E06-63B7-B412-FFFA-1292535F1886}"/>
              </a:ext>
            </a:extLst>
          </p:cNvPr>
          <p:cNvSpPr txBox="1"/>
          <p:nvPr/>
        </p:nvSpPr>
        <p:spPr>
          <a:xfrm>
            <a:off x="7617648" y="2698146"/>
            <a:ext cx="255198" cy="230832"/>
          </a:xfrm>
          <a:prstGeom prst="rect">
            <a:avLst/>
          </a:prstGeom>
          <a:noFill/>
        </p:spPr>
        <p:txBody>
          <a:bodyPr wrap="none" rtlCol="0">
            <a:spAutoFit/>
          </a:bodyPr>
          <a:lstStyle/>
          <a:p>
            <a:r>
              <a:rPr lang="en-US" sz="900" noProof="0" dirty="0"/>
              <a:t>F</a:t>
            </a:r>
          </a:p>
        </p:txBody>
      </p:sp>
      <p:cxnSp>
        <p:nvCxnSpPr>
          <p:cNvPr id="49" name="Straight Arrow Connector 48">
            <a:extLst>
              <a:ext uri="{FF2B5EF4-FFF2-40B4-BE49-F238E27FC236}">
                <a16:creationId xmlns:a16="http://schemas.microsoft.com/office/drawing/2014/main" id="{D14E2B01-F730-2273-D991-F204E36111BB}"/>
              </a:ext>
            </a:extLst>
          </p:cNvPr>
          <p:cNvCxnSpPr>
            <a:cxnSpLocks/>
          </p:cNvCxnSpPr>
          <p:nvPr/>
        </p:nvCxnSpPr>
        <p:spPr>
          <a:xfrm flipV="1">
            <a:off x="7705038" y="276680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6" name="Pie 55">
            <a:extLst>
              <a:ext uri="{FF2B5EF4-FFF2-40B4-BE49-F238E27FC236}">
                <a16:creationId xmlns:a16="http://schemas.microsoft.com/office/drawing/2014/main" id="{CAB6DEF2-3646-93AB-80A9-95C3997C113C}"/>
              </a:ext>
            </a:extLst>
          </p:cNvPr>
          <p:cNvSpPr/>
          <p:nvPr/>
        </p:nvSpPr>
        <p:spPr>
          <a:xfrm>
            <a:off x="7084546" y="340419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57" name="TextBox 56">
            <a:extLst>
              <a:ext uri="{FF2B5EF4-FFF2-40B4-BE49-F238E27FC236}">
                <a16:creationId xmlns:a16="http://schemas.microsoft.com/office/drawing/2014/main" id="{9916E6CA-B09A-E0B1-B290-8F22F8BD601C}"/>
              </a:ext>
            </a:extLst>
          </p:cNvPr>
          <p:cNvSpPr txBox="1"/>
          <p:nvPr/>
        </p:nvSpPr>
        <p:spPr>
          <a:xfrm>
            <a:off x="7027955" y="3380682"/>
            <a:ext cx="255198" cy="230832"/>
          </a:xfrm>
          <a:prstGeom prst="rect">
            <a:avLst/>
          </a:prstGeom>
          <a:noFill/>
        </p:spPr>
        <p:txBody>
          <a:bodyPr wrap="none" rtlCol="0">
            <a:spAutoFit/>
          </a:bodyPr>
          <a:lstStyle/>
          <a:p>
            <a:r>
              <a:rPr lang="en-US" sz="900" noProof="0" dirty="0"/>
              <a:t>F</a:t>
            </a:r>
          </a:p>
        </p:txBody>
      </p:sp>
      <p:cxnSp>
        <p:nvCxnSpPr>
          <p:cNvPr id="58" name="Straight Arrow Connector 57">
            <a:extLst>
              <a:ext uri="{FF2B5EF4-FFF2-40B4-BE49-F238E27FC236}">
                <a16:creationId xmlns:a16="http://schemas.microsoft.com/office/drawing/2014/main" id="{692963B5-6130-2FB7-9286-8842B54E7B28}"/>
              </a:ext>
            </a:extLst>
          </p:cNvPr>
          <p:cNvCxnSpPr>
            <a:cxnSpLocks/>
          </p:cNvCxnSpPr>
          <p:nvPr/>
        </p:nvCxnSpPr>
        <p:spPr>
          <a:xfrm flipV="1">
            <a:off x="7115345" y="344934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9" name="Pie 58">
            <a:extLst>
              <a:ext uri="{FF2B5EF4-FFF2-40B4-BE49-F238E27FC236}">
                <a16:creationId xmlns:a16="http://schemas.microsoft.com/office/drawing/2014/main" id="{8366067F-7D32-5A3D-22A9-A305E391131B}"/>
              </a:ext>
            </a:extLst>
          </p:cNvPr>
          <p:cNvSpPr/>
          <p:nvPr/>
        </p:nvSpPr>
        <p:spPr>
          <a:xfrm>
            <a:off x="6992900" y="199728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92" name="TextBox 191">
            <a:extLst>
              <a:ext uri="{FF2B5EF4-FFF2-40B4-BE49-F238E27FC236}">
                <a16:creationId xmlns:a16="http://schemas.microsoft.com/office/drawing/2014/main" id="{F34DC0BD-DEC7-3326-2DE1-D13D395DFDF2}"/>
              </a:ext>
            </a:extLst>
          </p:cNvPr>
          <p:cNvSpPr txBox="1"/>
          <p:nvPr/>
        </p:nvSpPr>
        <p:spPr>
          <a:xfrm>
            <a:off x="6936309" y="1973774"/>
            <a:ext cx="255198" cy="230832"/>
          </a:xfrm>
          <a:prstGeom prst="rect">
            <a:avLst/>
          </a:prstGeom>
          <a:noFill/>
        </p:spPr>
        <p:txBody>
          <a:bodyPr wrap="none" rtlCol="0">
            <a:spAutoFit/>
          </a:bodyPr>
          <a:lstStyle/>
          <a:p>
            <a:r>
              <a:rPr lang="en-US" sz="900" noProof="0" dirty="0"/>
              <a:t>F</a:t>
            </a:r>
          </a:p>
        </p:txBody>
      </p:sp>
      <p:cxnSp>
        <p:nvCxnSpPr>
          <p:cNvPr id="194" name="Straight Arrow Connector 193">
            <a:extLst>
              <a:ext uri="{FF2B5EF4-FFF2-40B4-BE49-F238E27FC236}">
                <a16:creationId xmlns:a16="http://schemas.microsoft.com/office/drawing/2014/main" id="{26C047E2-B77A-303A-9D99-BA050FB04CDF}"/>
              </a:ext>
            </a:extLst>
          </p:cNvPr>
          <p:cNvCxnSpPr>
            <a:cxnSpLocks/>
          </p:cNvCxnSpPr>
          <p:nvPr/>
        </p:nvCxnSpPr>
        <p:spPr>
          <a:xfrm flipV="1">
            <a:off x="7023699" y="204243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9" name="Slide Number Placeholder 8">
            <a:extLst>
              <a:ext uri="{FF2B5EF4-FFF2-40B4-BE49-F238E27FC236}">
                <a16:creationId xmlns:a16="http://schemas.microsoft.com/office/drawing/2014/main" id="{8864CFBC-FA22-BE33-6B11-AE2097D4474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54</a:t>
            </a:fld>
            <a:endParaRPr lang="en-GB"/>
          </a:p>
        </p:txBody>
      </p:sp>
    </p:spTree>
    <p:extLst>
      <p:ext uri="{BB962C8B-B14F-4D97-AF65-F5344CB8AC3E}">
        <p14:creationId xmlns:p14="http://schemas.microsoft.com/office/powerpoint/2010/main" val="163432252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B84052CF-B06E-FE33-0195-CE12B7F5A246}"/>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22F83E79-CC34-C289-DCDB-416BDFB669B7}"/>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EB99B842-5477-71B7-E024-896A496969DB}"/>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6AB2B8DC-E41E-EB87-2CB7-6C927368A7B6}"/>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DCA7C94E-43AF-4C85-8CAD-D356F4092FA5}"/>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CF653A19-DF63-4A4E-ED0F-D95E3E72D94A}"/>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30FB3E60-8A85-4436-CDAB-8CDF64D1CA3A}"/>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A8639C48-5A7C-C7BB-9CF1-F7E2E21DFE19}"/>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345181DC-0E46-D97A-A9F9-D2FA1AA7A97D}"/>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37FBD3AA-90ED-EE9A-9A14-32E1C426D0D9}"/>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8453CD34-A7B7-CC68-3B94-29E78B254DA8}"/>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D0186A76-1C20-BE05-1E1D-F6DB2555195A}"/>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3" name="Rounded Rectangle 2">
            <a:extLst>
              <a:ext uri="{FF2B5EF4-FFF2-40B4-BE49-F238E27FC236}">
                <a16:creationId xmlns:a16="http://schemas.microsoft.com/office/drawing/2014/main" id="{5BD94ADA-84F0-08CD-3C6D-3CBCAC3ABD89}"/>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BBC968E4-A074-F601-28DD-CCF96AF1BCEC}"/>
              </a:ext>
            </a:extLst>
          </p:cNvPr>
          <p:cNvSpPr/>
          <p:nvPr/>
        </p:nvSpPr>
        <p:spPr>
          <a:xfrm>
            <a:off x="5373490" y="2393243"/>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6" name="Elbow Connector 15">
            <a:extLst>
              <a:ext uri="{FF2B5EF4-FFF2-40B4-BE49-F238E27FC236}">
                <a16:creationId xmlns:a16="http://schemas.microsoft.com/office/drawing/2014/main" id="{4366FDEB-7B1A-7DA1-F61C-727BEB7610DB}"/>
              </a:ext>
            </a:extLst>
          </p:cNvPr>
          <p:cNvCxnSpPr>
            <a:cxnSpLocks/>
            <a:endCxn id="15" idx="3"/>
          </p:cNvCxnSpPr>
          <p:nvPr/>
        </p:nvCxnSpPr>
        <p:spPr>
          <a:xfrm rot="10800000" flipV="1">
            <a:off x="5730134" y="2168628"/>
            <a:ext cx="275410" cy="40293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8" name="Elbow Connector 17">
            <a:extLst>
              <a:ext uri="{FF2B5EF4-FFF2-40B4-BE49-F238E27FC236}">
                <a16:creationId xmlns:a16="http://schemas.microsoft.com/office/drawing/2014/main" id="{62050419-FC1D-E0FF-6202-D428B1CD99B2}"/>
              </a:ext>
            </a:extLst>
          </p:cNvPr>
          <p:cNvCxnSpPr>
            <a:cxnSpLocks/>
            <a:endCxn id="15" idx="3"/>
          </p:cNvCxnSpPr>
          <p:nvPr/>
        </p:nvCxnSpPr>
        <p:spPr>
          <a:xfrm rot="10800000">
            <a:off x="5730135" y="2571567"/>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a:extLst>
              <a:ext uri="{FF2B5EF4-FFF2-40B4-BE49-F238E27FC236}">
                <a16:creationId xmlns:a16="http://schemas.microsoft.com/office/drawing/2014/main" id="{E0AF11D9-1B06-4DD7-7780-49A13BC26ABE}"/>
              </a:ext>
            </a:extLst>
          </p:cNvPr>
          <p:cNvSpPr/>
          <p:nvPr/>
        </p:nvSpPr>
        <p:spPr>
          <a:xfrm>
            <a:off x="4704957" y="2387852"/>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3" name="Elbow Connector 22">
            <a:extLst>
              <a:ext uri="{FF2B5EF4-FFF2-40B4-BE49-F238E27FC236}">
                <a16:creationId xmlns:a16="http://schemas.microsoft.com/office/drawing/2014/main" id="{357A5F65-B069-3C64-F736-A3EBD684867A}"/>
              </a:ext>
            </a:extLst>
          </p:cNvPr>
          <p:cNvCxnSpPr>
            <a:cxnSpLocks/>
          </p:cNvCxnSpPr>
          <p:nvPr/>
        </p:nvCxnSpPr>
        <p:spPr>
          <a:xfrm rot="10800000" flipV="1">
            <a:off x="5091790" y="2570896"/>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78831673-A349-5BC2-A874-2AED5DA00391}"/>
              </a:ext>
            </a:extLst>
          </p:cNvPr>
          <p:cNvSpPr/>
          <p:nvPr/>
        </p:nvSpPr>
        <p:spPr>
          <a:xfrm>
            <a:off x="6004896" y="197226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4C08DD69-9AFB-31AD-8B4D-D27DC7AEB4E2}"/>
              </a:ext>
            </a:extLst>
          </p:cNvPr>
          <p:cNvSpPr/>
          <p:nvPr/>
        </p:nvSpPr>
        <p:spPr>
          <a:xfrm>
            <a:off x="6004896" y="2787110"/>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8" name="Graphic 37" descr="Badge Tick with solid fill">
            <a:extLst>
              <a:ext uri="{FF2B5EF4-FFF2-40B4-BE49-F238E27FC236}">
                <a16:creationId xmlns:a16="http://schemas.microsoft.com/office/drawing/2014/main" id="{6204777E-C671-6B54-4B01-ADE0BF0800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09943" y="2235663"/>
            <a:ext cx="255368" cy="255368"/>
          </a:xfrm>
          <a:prstGeom prst="rect">
            <a:avLst/>
          </a:prstGeom>
        </p:spPr>
      </p:pic>
      <p:pic>
        <p:nvPicPr>
          <p:cNvPr id="39" name="Graphic 38" descr="Badge Tick with solid fill">
            <a:extLst>
              <a:ext uri="{FF2B5EF4-FFF2-40B4-BE49-F238E27FC236}">
                <a16:creationId xmlns:a16="http://schemas.microsoft.com/office/drawing/2014/main" id="{63D2F7ED-EF0B-30DF-FC99-D45162788A4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829" y="3052501"/>
            <a:ext cx="255368" cy="255368"/>
          </a:xfrm>
          <a:prstGeom prst="rect">
            <a:avLst/>
          </a:prstGeom>
        </p:spPr>
      </p:pic>
      <p:pic>
        <p:nvPicPr>
          <p:cNvPr id="40" name="Graphic 39" descr="Badge Tick with solid fill">
            <a:extLst>
              <a:ext uri="{FF2B5EF4-FFF2-40B4-BE49-F238E27FC236}">
                <a16:creationId xmlns:a16="http://schemas.microsoft.com/office/drawing/2014/main" id="{C0675896-8C2E-DB6F-A450-BCECEBC2E5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22501" y="2655587"/>
            <a:ext cx="255368" cy="255368"/>
          </a:xfrm>
          <a:prstGeom prst="rect">
            <a:avLst/>
          </a:prstGeom>
        </p:spPr>
      </p:pic>
      <p:pic>
        <p:nvPicPr>
          <p:cNvPr id="41" name="Graphic 40" descr="Badge Tick with solid fill">
            <a:extLst>
              <a:ext uri="{FF2B5EF4-FFF2-40B4-BE49-F238E27FC236}">
                <a16:creationId xmlns:a16="http://schemas.microsoft.com/office/drawing/2014/main" id="{5ABFE16B-54D0-0150-5626-4413977253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3722" y="2652342"/>
            <a:ext cx="255368" cy="255368"/>
          </a:xfrm>
          <a:prstGeom prst="rect">
            <a:avLst/>
          </a:prstGeom>
        </p:spPr>
      </p:pic>
      <p:sp>
        <p:nvSpPr>
          <p:cNvPr id="46" name="Rectangle 45">
            <a:extLst>
              <a:ext uri="{FF2B5EF4-FFF2-40B4-BE49-F238E27FC236}">
                <a16:creationId xmlns:a16="http://schemas.microsoft.com/office/drawing/2014/main" id="{4A3E2C32-4CC8-408F-0C05-2722AFF3F173}"/>
              </a:ext>
            </a:extLst>
          </p:cNvPr>
          <p:cNvSpPr/>
          <p:nvPr/>
        </p:nvSpPr>
        <p:spPr>
          <a:xfrm>
            <a:off x="6707409" y="1973328"/>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 name="Straight Connector 1">
            <a:extLst>
              <a:ext uri="{FF2B5EF4-FFF2-40B4-BE49-F238E27FC236}">
                <a16:creationId xmlns:a16="http://schemas.microsoft.com/office/drawing/2014/main" id="{5EFDAB06-F0C9-C521-1F5A-621E9602ACA1}"/>
              </a:ext>
            </a:extLst>
          </p:cNvPr>
          <p:cNvCxnSpPr>
            <a:cxnSpLocks/>
          </p:cNvCxnSpPr>
          <p:nvPr/>
        </p:nvCxnSpPr>
        <p:spPr>
          <a:xfrm>
            <a:off x="5264499"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A4C5C7ED-47C3-AC5A-C3AA-D11455BCF946}"/>
              </a:ext>
            </a:extLst>
          </p:cNvPr>
          <p:cNvCxnSpPr>
            <a:cxnSpLocks/>
          </p:cNvCxnSpPr>
          <p:nvPr/>
        </p:nvCxnSpPr>
        <p:spPr>
          <a:xfrm>
            <a:off x="5901848"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F695E95D-8334-1F60-01E8-FBD40809451F}"/>
              </a:ext>
            </a:extLst>
          </p:cNvPr>
          <p:cNvCxnSpPr>
            <a:cxnSpLocks/>
          </p:cNvCxnSpPr>
          <p:nvPr/>
        </p:nvCxnSpPr>
        <p:spPr>
          <a:xfrm>
            <a:off x="6539197"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pic>
        <p:nvPicPr>
          <p:cNvPr id="7" name="Graphic 6" descr="Badge Tick with solid fill">
            <a:extLst>
              <a:ext uri="{FF2B5EF4-FFF2-40B4-BE49-F238E27FC236}">
                <a16:creationId xmlns:a16="http://schemas.microsoft.com/office/drawing/2014/main" id="{2BAB8ACF-413F-E07B-15F5-84F8E14D44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1280" y="2242412"/>
            <a:ext cx="255368" cy="255368"/>
          </a:xfrm>
          <a:prstGeom prst="rect">
            <a:avLst/>
          </a:prstGeom>
        </p:spPr>
      </p:pic>
      <p:cxnSp>
        <p:nvCxnSpPr>
          <p:cNvPr id="8" name="Elbow Connector 7">
            <a:extLst>
              <a:ext uri="{FF2B5EF4-FFF2-40B4-BE49-F238E27FC236}">
                <a16:creationId xmlns:a16="http://schemas.microsoft.com/office/drawing/2014/main" id="{B0C2A045-2F92-77FB-489A-460F0E6846F4}"/>
              </a:ext>
            </a:extLst>
          </p:cNvPr>
          <p:cNvCxnSpPr>
            <a:cxnSpLocks/>
          </p:cNvCxnSpPr>
          <p:nvPr/>
        </p:nvCxnSpPr>
        <p:spPr>
          <a:xfrm rot="10800000" flipV="1">
            <a:off x="6398671" y="2168628"/>
            <a:ext cx="281052" cy="1344"/>
          </a:xfrm>
          <a:prstGeom prst="bentConnector3">
            <a:avLst>
              <a:gd name="adj1" fmla="val 50000"/>
            </a:avLst>
          </a:prstGeom>
          <a:solidFill>
            <a:schemeClr val="tx1"/>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63F4C75F-25C0-8381-CFA0-5F7AB5704D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55</a:t>
            </a:fld>
            <a:endParaRPr lang="en-GB"/>
          </a:p>
        </p:txBody>
      </p:sp>
    </p:spTree>
    <p:extLst>
      <p:ext uri="{BB962C8B-B14F-4D97-AF65-F5344CB8AC3E}">
        <p14:creationId xmlns:p14="http://schemas.microsoft.com/office/powerpoint/2010/main" val="72792349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F1253FE5-4758-F489-9776-B33EB37527A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89EB4587-1D86-EB21-3D16-C4040160D144}"/>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F5030096-1140-683C-C0FF-8A03B932231D}"/>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068814FF-5A1E-5F35-99CB-39A68D0D9D48}"/>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E083D14F-281B-FDE6-DD71-4BA48000608A}"/>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159910B0-3391-8A36-9623-36EBD4748C04}"/>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AC5D3BFB-EB37-C28F-ECC4-B7DAF67018EE}"/>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56A270AC-5C97-68F0-4CA1-7A5F572A462D}"/>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4B82390B-0E85-F0B5-9B59-428C16F7D76D}"/>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2F5A0A63-58B0-08B8-F407-6146B7DB8646}"/>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B5F8D90A-7662-FAC2-27D7-D19579A156B3}"/>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CBF4F2CD-4155-48C3-3A70-1FE12732DBE4}"/>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3" name="Rounded Rectangle 2">
            <a:extLst>
              <a:ext uri="{FF2B5EF4-FFF2-40B4-BE49-F238E27FC236}">
                <a16:creationId xmlns:a16="http://schemas.microsoft.com/office/drawing/2014/main" id="{7F9F73B7-7DDA-AD3E-E4A9-02864A774DD7}"/>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Rectangle 14">
            <a:extLst>
              <a:ext uri="{FF2B5EF4-FFF2-40B4-BE49-F238E27FC236}">
                <a16:creationId xmlns:a16="http://schemas.microsoft.com/office/drawing/2014/main" id="{5F903ECE-D24D-3C4D-90A1-813DD6FDC124}"/>
              </a:ext>
            </a:extLst>
          </p:cNvPr>
          <p:cNvSpPr/>
          <p:nvPr/>
        </p:nvSpPr>
        <p:spPr>
          <a:xfrm>
            <a:off x="5373490" y="2393243"/>
            <a:ext cx="356644" cy="3566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noProof="0" dirty="0"/>
          </a:p>
        </p:txBody>
      </p:sp>
      <p:cxnSp>
        <p:nvCxnSpPr>
          <p:cNvPr id="16" name="Elbow Connector 15">
            <a:extLst>
              <a:ext uri="{FF2B5EF4-FFF2-40B4-BE49-F238E27FC236}">
                <a16:creationId xmlns:a16="http://schemas.microsoft.com/office/drawing/2014/main" id="{54518D13-9562-C7C6-F3FB-BCF2350D13F1}"/>
              </a:ext>
            </a:extLst>
          </p:cNvPr>
          <p:cNvCxnSpPr>
            <a:cxnSpLocks/>
            <a:endCxn id="15" idx="3"/>
          </p:cNvCxnSpPr>
          <p:nvPr/>
        </p:nvCxnSpPr>
        <p:spPr>
          <a:xfrm rot="10800000" flipV="1">
            <a:off x="5730134" y="2168628"/>
            <a:ext cx="275410" cy="402937"/>
          </a:xfrm>
          <a:prstGeom prst="bentConnector3">
            <a:avLst/>
          </a:prstGeom>
          <a:ln w="38100">
            <a:tailEnd type="triangle"/>
          </a:ln>
        </p:spPr>
        <p:style>
          <a:lnRef idx="1">
            <a:schemeClr val="dk1"/>
          </a:lnRef>
          <a:fillRef idx="0">
            <a:schemeClr val="dk1"/>
          </a:fillRef>
          <a:effectRef idx="0">
            <a:schemeClr val="dk1"/>
          </a:effectRef>
          <a:fontRef idx="minor">
            <a:schemeClr val="tx1"/>
          </a:fontRef>
        </p:style>
      </p:cxnSp>
      <p:cxnSp>
        <p:nvCxnSpPr>
          <p:cNvPr id="18" name="Elbow Connector 17">
            <a:extLst>
              <a:ext uri="{FF2B5EF4-FFF2-40B4-BE49-F238E27FC236}">
                <a16:creationId xmlns:a16="http://schemas.microsoft.com/office/drawing/2014/main" id="{C476F5F1-7A62-FBAB-EB7C-7AB46FB364FC}"/>
              </a:ext>
            </a:extLst>
          </p:cNvPr>
          <p:cNvCxnSpPr>
            <a:cxnSpLocks/>
            <a:endCxn id="15" idx="3"/>
          </p:cNvCxnSpPr>
          <p:nvPr/>
        </p:nvCxnSpPr>
        <p:spPr>
          <a:xfrm rot="10800000">
            <a:off x="5730135" y="2571567"/>
            <a:ext cx="274761" cy="4015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a:extLst>
              <a:ext uri="{FF2B5EF4-FFF2-40B4-BE49-F238E27FC236}">
                <a16:creationId xmlns:a16="http://schemas.microsoft.com/office/drawing/2014/main" id="{6CC33FFC-97E1-715F-568B-966E9DE6FE7C}"/>
              </a:ext>
            </a:extLst>
          </p:cNvPr>
          <p:cNvSpPr/>
          <p:nvPr/>
        </p:nvSpPr>
        <p:spPr>
          <a:xfrm>
            <a:off x="4704957" y="2387852"/>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3" name="Elbow Connector 22">
            <a:extLst>
              <a:ext uri="{FF2B5EF4-FFF2-40B4-BE49-F238E27FC236}">
                <a16:creationId xmlns:a16="http://schemas.microsoft.com/office/drawing/2014/main" id="{29BC5550-7F48-31C9-6380-9CE9BD73F2D4}"/>
              </a:ext>
            </a:extLst>
          </p:cNvPr>
          <p:cNvCxnSpPr>
            <a:cxnSpLocks/>
          </p:cNvCxnSpPr>
          <p:nvPr/>
        </p:nvCxnSpPr>
        <p:spPr>
          <a:xfrm rot="10800000" flipV="1">
            <a:off x="5091790" y="2570896"/>
            <a:ext cx="281052" cy="1344"/>
          </a:xfrm>
          <a:prstGeom prst="bentConnector3">
            <a:avLst>
              <a:gd name="adj1" fmla="val 50000"/>
            </a:avLst>
          </a:prstGeom>
          <a:solidFill>
            <a:schemeClr val="tx1"/>
          </a:solidFill>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A382ECE1-BABF-161E-D78F-E071F9890867}"/>
              </a:ext>
            </a:extLst>
          </p:cNvPr>
          <p:cNvSpPr/>
          <p:nvPr/>
        </p:nvSpPr>
        <p:spPr>
          <a:xfrm>
            <a:off x="6004896" y="1972264"/>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Rectangle 30">
            <a:extLst>
              <a:ext uri="{FF2B5EF4-FFF2-40B4-BE49-F238E27FC236}">
                <a16:creationId xmlns:a16="http://schemas.microsoft.com/office/drawing/2014/main" id="{83658A99-9CAE-C2E1-A87E-7A1AF5474D5B}"/>
              </a:ext>
            </a:extLst>
          </p:cNvPr>
          <p:cNvSpPr/>
          <p:nvPr/>
        </p:nvSpPr>
        <p:spPr>
          <a:xfrm>
            <a:off x="6004896" y="2787110"/>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8" name="Graphic 37" descr="Badge Tick with solid fill">
            <a:extLst>
              <a:ext uri="{FF2B5EF4-FFF2-40B4-BE49-F238E27FC236}">
                <a16:creationId xmlns:a16="http://schemas.microsoft.com/office/drawing/2014/main" id="{0BE30D2F-A50D-55AB-4E4F-F21D9709B3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09943" y="2235663"/>
            <a:ext cx="255368" cy="255368"/>
          </a:xfrm>
          <a:prstGeom prst="rect">
            <a:avLst/>
          </a:prstGeom>
        </p:spPr>
      </p:pic>
      <p:pic>
        <p:nvPicPr>
          <p:cNvPr id="39" name="Graphic 38" descr="Badge Tick with solid fill">
            <a:extLst>
              <a:ext uri="{FF2B5EF4-FFF2-40B4-BE49-F238E27FC236}">
                <a16:creationId xmlns:a16="http://schemas.microsoft.com/office/drawing/2014/main" id="{3B87ADF1-78B9-1551-DBEF-4B942116D2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829" y="3052501"/>
            <a:ext cx="255368" cy="255368"/>
          </a:xfrm>
          <a:prstGeom prst="rect">
            <a:avLst/>
          </a:prstGeom>
        </p:spPr>
      </p:pic>
      <p:pic>
        <p:nvPicPr>
          <p:cNvPr id="40" name="Graphic 39" descr="Badge Tick with solid fill">
            <a:extLst>
              <a:ext uri="{FF2B5EF4-FFF2-40B4-BE49-F238E27FC236}">
                <a16:creationId xmlns:a16="http://schemas.microsoft.com/office/drawing/2014/main" id="{AFE7A7E2-3A76-3E8F-6AF3-3C6ACF3D1C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22501" y="2655587"/>
            <a:ext cx="255368" cy="255368"/>
          </a:xfrm>
          <a:prstGeom prst="rect">
            <a:avLst/>
          </a:prstGeom>
        </p:spPr>
      </p:pic>
      <p:pic>
        <p:nvPicPr>
          <p:cNvPr id="41" name="Graphic 40" descr="Badge Tick with solid fill">
            <a:extLst>
              <a:ext uri="{FF2B5EF4-FFF2-40B4-BE49-F238E27FC236}">
                <a16:creationId xmlns:a16="http://schemas.microsoft.com/office/drawing/2014/main" id="{970B1824-9010-9201-865E-09D74A8C97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3722" y="2652342"/>
            <a:ext cx="255368" cy="255368"/>
          </a:xfrm>
          <a:prstGeom prst="rect">
            <a:avLst/>
          </a:prstGeom>
        </p:spPr>
      </p:pic>
      <p:sp>
        <p:nvSpPr>
          <p:cNvPr id="46" name="Rectangle 45">
            <a:extLst>
              <a:ext uri="{FF2B5EF4-FFF2-40B4-BE49-F238E27FC236}">
                <a16:creationId xmlns:a16="http://schemas.microsoft.com/office/drawing/2014/main" id="{61E914E1-4838-6629-5072-175462788FB8}"/>
              </a:ext>
            </a:extLst>
          </p:cNvPr>
          <p:cNvSpPr/>
          <p:nvPr/>
        </p:nvSpPr>
        <p:spPr>
          <a:xfrm>
            <a:off x="6707409" y="1973328"/>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 name="Straight Connector 1">
            <a:extLst>
              <a:ext uri="{FF2B5EF4-FFF2-40B4-BE49-F238E27FC236}">
                <a16:creationId xmlns:a16="http://schemas.microsoft.com/office/drawing/2014/main" id="{94ADAE31-27DC-7FE5-108E-292BA7ABD4FD}"/>
              </a:ext>
            </a:extLst>
          </p:cNvPr>
          <p:cNvCxnSpPr>
            <a:cxnSpLocks/>
          </p:cNvCxnSpPr>
          <p:nvPr/>
        </p:nvCxnSpPr>
        <p:spPr>
          <a:xfrm>
            <a:off x="5264499"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CB4A353A-B508-EF4E-45DD-A394DC962470}"/>
              </a:ext>
            </a:extLst>
          </p:cNvPr>
          <p:cNvCxnSpPr>
            <a:cxnSpLocks/>
          </p:cNvCxnSpPr>
          <p:nvPr/>
        </p:nvCxnSpPr>
        <p:spPr>
          <a:xfrm>
            <a:off x="5901848"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96954A17-EC4F-6394-ED6D-F316EB3C5611}"/>
              </a:ext>
            </a:extLst>
          </p:cNvPr>
          <p:cNvCxnSpPr>
            <a:cxnSpLocks/>
          </p:cNvCxnSpPr>
          <p:nvPr/>
        </p:nvCxnSpPr>
        <p:spPr>
          <a:xfrm>
            <a:off x="6539197"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pic>
        <p:nvPicPr>
          <p:cNvPr id="7" name="Graphic 6" descr="Badge Tick with solid fill">
            <a:extLst>
              <a:ext uri="{FF2B5EF4-FFF2-40B4-BE49-F238E27FC236}">
                <a16:creationId xmlns:a16="http://schemas.microsoft.com/office/drawing/2014/main" id="{AB28C16B-9F07-FEC1-FC9E-B4616C0B15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1280" y="2242412"/>
            <a:ext cx="255368" cy="255368"/>
          </a:xfrm>
          <a:prstGeom prst="rect">
            <a:avLst/>
          </a:prstGeom>
        </p:spPr>
      </p:pic>
      <p:cxnSp>
        <p:nvCxnSpPr>
          <p:cNvPr id="9" name="Straight Arrow Connector 8">
            <a:extLst>
              <a:ext uri="{FF2B5EF4-FFF2-40B4-BE49-F238E27FC236}">
                <a16:creationId xmlns:a16="http://schemas.microsoft.com/office/drawing/2014/main" id="{3FBB53D0-15D2-5083-16D4-EED13A0719E0}"/>
              </a:ext>
            </a:extLst>
          </p:cNvPr>
          <p:cNvCxnSpPr>
            <a:stCxn id="46" idx="1"/>
            <a:endCxn id="24" idx="3"/>
          </p:cNvCxnSpPr>
          <p:nvPr/>
        </p:nvCxnSpPr>
        <p:spPr>
          <a:xfrm flipH="1" flipV="1">
            <a:off x="6370986" y="2155308"/>
            <a:ext cx="336423" cy="106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17C49250-5BFA-F649-B48C-DEAA82373903}"/>
              </a:ext>
            </a:extLst>
          </p:cNvPr>
          <p:cNvCxnSpPr>
            <a:cxnSpLocks/>
          </p:cNvCxnSpPr>
          <p:nvPr/>
        </p:nvCxnSpPr>
        <p:spPr>
          <a:xfrm>
            <a:off x="7219859" y="1372322"/>
            <a:ext cx="0" cy="2491045"/>
          </a:xfrm>
          <a:prstGeom prst="line">
            <a:avLst/>
          </a:prstGeom>
          <a:ln w="9525">
            <a:prstDash val="dash"/>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4983DB6E-078C-5A4A-05C0-241F3EA8D2FE}"/>
              </a:ext>
            </a:extLst>
          </p:cNvPr>
          <p:cNvSpPr/>
          <p:nvPr/>
        </p:nvSpPr>
        <p:spPr>
          <a:xfrm>
            <a:off x="7423288" y="1992628"/>
            <a:ext cx="366090" cy="3660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Graphic 12" descr="Badge Tick with solid fill">
            <a:extLst>
              <a:ext uri="{FF2B5EF4-FFF2-40B4-BE49-F238E27FC236}">
                <a16:creationId xmlns:a16="http://schemas.microsoft.com/office/drawing/2014/main" id="{035146CA-484D-0A84-A780-7B655BA04F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30650" y="2242412"/>
            <a:ext cx="255368" cy="255368"/>
          </a:xfrm>
          <a:prstGeom prst="rect">
            <a:avLst/>
          </a:prstGeom>
        </p:spPr>
      </p:pic>
      <p:cxnSp>
        <p:nvCxnSpPr>
          <p:cNvPr id="14" name="Straight Arrow Connector 13">
            <a:extLst>
              <a:ext uri="{FF2B5EF4-FFF2-40B4-BE49-F238E27FC236}">
                <a16:creationId xmlns:a16="http://schemas.microsoft.com/office/drawing/2014/main" id="{B7F3EA20-E089-A77F-AF29-788ACC888F52}"/>
              </a:ext>
            </a:extLst>
          </p:cNvPr>
          <p:cNvCxnSpPr>
            <a:cxnSpLocks/>
          </p:cNvCxnSpPr>
          <p:nvPr/>
        </p:nvCxnSpPr>
        <p:spPr>
          <a:xfrm flipH="1" flipV="1">
            <a:off x="7080182" y="2169939"/>
            <a:ext cx="336423" cy="1064"/>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8" name="Slide Number Placeholder 7">
            <a:extLst>
              <a:ext uri="{FF2B5EF4-FFF2-40B4-BE49-F238E27FC236}">
                <a16:creationId xmlns:a16="http://schemas.microsoft.com/office/drawing/2014/main" id="{F88E4FA7-0592-C68E-FCC9-BF8DED83AC0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56</a:t>
            </a:fld>
            <a:endParaRPr lang="en-GB"/>
          </a:p>
        </p:txBody>
      </p:sp>
    </p:spTree>
    <p:extLst>
      <p:ext uri="{BB962C8B-B14F-4D97-AF65-F5344CB8AC3E}">
        <p14:creationId xmlns:p14="http://schemas.microsoft.com/office/powerpoint/2010/main" val="27438898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Shape 224">
          <a:extLst>
            <a:ext uri="{FF2B5EF4-FFF2-40B4-BE49-F238E27FC236}">
              <a16:creationId xmlns:a16="http://schemas.microsoft.com/office/drawing/2014/main" id="{FAD8F12F-B554-9772-F6C4-F0168D9B090B}"/>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20DA50C9-078F-F253-4EB2-112BBE2633A9}"/>
              </a:ext>
            </a:extLst>
          </p:cNvPr>
          <p:cNvSpPr txBox="1">
            <a:spLocks noGrp="1"/>
          </p:cNvSpPr>
          <p:nvPr>
            <p:ph type="title" idx="4294967295"/>
          </p:nvPr>
        </p:nvSpPr>
        <p:spPr>
          <a:xfrm>
            <a:off x="729650" y="444425"/>
            <a:ext cx="2375748" cy="480101"/>
          </a:xfrm>
          <a:prstGeom prst="rect">
            <a:avLst/>
          </a:prstGeom>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US" sz="2400" noProof="0" dirty="0">
                <a:solidFill>
                  <a:schemeClr val="lt2"/>
                </a:solidFill>
              </a:rPr>
              <a:t>Consensus</a:t>
            </a:r>
          </a:p>
        </p:txBody>
      </p:sp>
      <p:grpSp>
        <p:nvGrpSpPr>
          <p:cNvPr id="226" name="Google Shape;226;p43">
            <a:extLst>
              <a:ext uri="{FF2B5EF4-FFF2-40B4-BE49-F238E27FC236}">
                <a16:creationId xmlns:a16="http://schemas.microsoft.com/office/drawing/2014/main" id="{570CFE84-BA3D-2AD9-1EF2-6C30CE2C1F45}"/>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8A1027E2-347F-E926-F182-850A6EBD8EC9}"/>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1A74929A-A037-6853-C615-9FB78AFAABD1}"/>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204;p41" descr="header_0">
            <a:extLst>
              <a:ext uri="{FF2B5EF4-FFF2-40B4-BE49-F238E27FC236}">
                <a16:creationId xmlns:a16="http://schemas.microsoft.com/office/drawing/2014/main" id="{8E26707F-CD9C-48CF-4E78-270123ED0BAB}"/>
              </a:ext>
            </a:extLst>
          </p:cNvPr>
          <p:cNvSpPr txBox="1">
            <a:spLocks/>
          </p:cNvSpPr>
          <p:nvPr/>
        </p:nvSpPr>
        <p:spPr>
          <a:xfrm>
            <a:off x="3794107" y="383608"/>
            <a:ext cx="4467585"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2" name="Google Shape;172;p38" descr="detail_0">
            <a:extLst>
              <a:ext uri="{FF2B5EF4-FFF2-40B4-BE49-F238E27FC236}">
                <a16:creationId xmlns:a16="http://schemas.microsoft.com/office/drawing/2014/main" id="{E9EC713D-2C47-91D2-01D5-D1EEDE6F5BA4}"/>
              </a:ext>
            </a:extLst>
          </p:cNvPr>
          <p:cNvSpPr txBox="1">
            <a:spLocks/>
          </p:cNvSpPr>
          <p:nvPr/>
        </p:nvSpPr>
        <p:spPr>
          <a:xfrm>
            <a:off x="499898" y="1541414"/>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Making</a:t>
            </a:r>
          </a:p>
        </p:txBody>
      </p:sp>
      <p:sp>
        <p:nvSpPr>
          <p:cNvPr id="25" name="Google Shape;172;p38" descr="detail_0">
            <a:extLst>
              <a:ext uri="{FF2B5EF4-FFF2-40B4-BE49-F238E27FC236}">
                <a16:creationId xmlns:a16="http://schemas.microsoft.com/office/drawing/2014/main" id="{9280B21B-5C50-9BE6-976F-D3E5F4278418}"/>
              </a:ext>
            </a:extLst>
          </p:cNvPr>
          <p:cNvSpPr txBox="1">
            <a:spLocks/>
          </p:cNvSpPr>
          <p:nvPr/>
        </p:nvSpPr>
        <p:spPr>
          <a:xfrm>
            <a:off x="384127" y="1785178"/>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Assembling new blocks based on collected messages</a:t>
            </a:r>
          </a:p>
        </p:txBody>
      </p:sp>
      <p:sp>
        <p:nvSpPr>
          <p:cNvPr id="26" name="Google Shape;172;p38" descr="detail_0">
            <a:extLst>
              <a:ext uri="{FF2B5EF4-FFF2-40B4-BE49-F238E27FC236}">
                <a16:creationId xmlns:a16="http://schemas.microsoft.com/office/drawing/2014/main" id="{A5570EC1-2B42-D529-C233-803B48E2FA24}"/>
              </a:ext>
            </a:extLst>
          </p:cNvPr>
          <p:cNvSpPr txBox="1">
            <a:spLocks/>
          </p:cNvSpPr>
          <p:nvPr/>
        </p:nvSpPr>
        <p:spPr>
          <a:xfrm>
            <a:off x="499898" y="2400941"/>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Notarization</a:t>
            </a:r>
          </a:p>
        </p:txBody>
      </p:sp>
      <p:sp>
        <p:nvSpPr>
          <p:cNvPr id="27" name="Google Shape;172;p38" descr="detail_0">
            <a:extLst>
              <a:ext uri="{FF2B5EF4-FFF2-40B4-BE49-F238E27FC236}">
                <a16:creationId xmlns:a16="http://schemas.microsoft.com/office/drawing/2014/main" id="{1F99B12F-AFF6-E343-8D2C-37CD483066FD}"/>
              </a:ext>
            </a:extLst>
          </p:cNvPr>
          <p:cNvSpPr txBox="1">
            <a:spLocks/>
          </p:cNvSpPr>
          <p:nvPr/>
        </p:nvSpPr>
        <p:spPr>
          <a:xfrm>
            <a:off x="499898" y="3069829"/>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Block Finalization</a:t>
            </a:r>
          </a:p>
        </p:txBody>
      </p:sp>
      <p:sp>
        <p:nvSpPr>
          <p:cNvPr id="28" name="Google Shape;172;p38" descr="detail_0">
            <a:extLst>
              <a:ext uri="{FF2B5EF4-FFF2-40B4-BE49-F238E27FC236}">
                <a16:creationId xmlns:a16="http://schemas.microsoft.com/office/drawing/2014/main" id="{EF16B098-30B1-FAD8-D7E3-E05B3B20EEED}"/>
              </a:ext>
            </a:extLst>
          </p:cNvPr>
          <p:cNvSpPr txBox="1">
            <a:spLocks/>
          </p:cNvSpPr>
          <p:nvPr/>
        </p:nvSpPr>
        <p:spPr>
          <a:xfrm>
            <a:off x="384127" y="2633232"/>
            <a:ext cx="2388889"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Identify valid blocks</a:t>
            </a:r>
          </a:p>
        </p:txBody>
      </p:sp>
      <p:sp>
        <p:nvSpPr>
          <p:cNvPr id="29" name="Google Shape;172;p38" descr="detail_0">
            <a:extLst>
              <a:ext uri="{FF2B5EF4-FFF2-40B4-BE49-F238E27FC236}">
                <a16:creationId xmlns:a16="http://schemas.microsoft.com/office/drawing/2014/main" id="{3198BD12-2870-EBEE-A879-AE483ED5CBB9}"/>
              </a:ext>
            </a:extLst>
          </p:cNvPr>
          <p:cNvSpPr txBox="1">
            <a:spLocks/>
          </p:cNvSpPr>
          <p:nvPr/>
        </p:nvSpPr>
        <p:spPr>
          <a:xfrm>
            <a:off x="384127" y="3301801"/>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Cryptographic finalization</a:t>
            </a:r>
          </a:p>
          <a:p>
            <a:pPr marL="0" indent="0" algn="ctr">
              <a:buSzPts val="1000"/>
              <a:buFont typeface="Syne"/>
              <a:buNone/>
            </a:pPr>
            <a:r>
              <a:rPr lang="en-US" sz="1050" noProof="0" dirty="0">
                <a:solidFill>
                  <a:schemeClr val="tx2"/>
                </a:solidFill>
              </a:rPr>
              <a:t>(opposed to probabilistic finalization)</a:t>
            </a:r>
          </a:p>
        </p:txBody>
      </p:sp>
      <p:sp>
        <p:nvSpPr>
          <p:cNvPr id="8" name="Rounded Rectangle 7">
            <a:extLst>
              <a:ext uri="{FF2B5EF4-FFF2-40B4-BE49-F238E27FC236}">
                <a16:creationId xmlns:a16="http://schemas.microsoft.com/office/drawing/2014/main" id="{0DBD6B3D-0070-B08F-682A-A3212531E022}"/>
              </a:ext>
            </a:extLst>
          </p:cNvPr>
          <p:cNvSpPr/>
          <p:nvPr/>
        </p:nvSpPr>
        <p:spPr>
          <a:xfrm>
            <a:off x="3433340" y="1265354"/>
            <a:ext cx="449857" cy="1388192"/>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6" name="Straight Arrow Connector 15">
            <a:extLst>
              <a:ext uri="{FF2B5EF4-FFF2-40B4-BE49-F238E27FC236}">
                <a16:creationId xmlns:a16="http://schemas.microsoft.com/office/drawing/2014/main" id="{26648053-E4CD-3E24-7288-DB012960C844}"/>
              </a:ext>
            </a:extLst>
          </p:cNvPr>
          <p:cNvCxnSpPr>
            <a:cxnSpLocks/>
          </p:cNvCxnSpPr>
          <p:nvPr/>
        </p:nvCxnSpPr>
        <p:spPr>
          <a:xfrm>
            <a:off x="3472035" y="4244801"/>
            <a:ext cx="52306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Google Shape;172;p38" descr="detail_0">
            <a:extLst>
              <a:ext uri="{FF2B5EF4-FFF2-40B4-BE49-F238E27FC236}">
                <a16:creationId xmlns:a16="http://schemas.microsoft.com/office/drawing/2014/main" id="{D2AAF8B1-EB3E-1B29-C5EF-ED56B1AB6E50}"/>
              </a:ext>
            </a:extLst>
          </p:cNvPr>
          <p:cNvSpPr txBox="1">
            <a:spLocks/>
          </p:cNvSpPr>
          <p:nvPr/>
        </p:nvSpPr>
        <p:spPr>
          <a:xfrm>
            <a:off x="5007361" y="4230492"/>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Time</a:t>
            </a:r>
          </a:p>
        </p:txBody>
      </p:sp>
      <p:pic>
        <p:nvPicPr>
          <p:cNvPr id="5" name="Graphic 4" descr="Computer with solid fill">
            <a:extLst>
              <a:ext uri="{FF2B5EF4-FFF2-40B4-BE49-F238E27FC236}">
                <a16:creationId xmlns:a16="http://schemas.microsoft.com/office/drawing/2014/main" id="{F2A71E36-28CB-3151-A3B6-DD6A5B21674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1398700"/>
            <a:ext cx="216574" cy="366089"/>
          </a:xfrm>
          <a:prstGeom prst="rect">
            <a:avLst/>
          </a:prstGeom>
        </p:spPr>
      </p:pic>
      <p:cxnSp>
        <p:nvCxnSpPr>
          <p:cNvPr id="14" name="Straight Arrow Connector 13">
            <a:extLst>
              <a:ext uri="{FF2B5EF4-FFF2-40B4-BE49-F238E27FC236}">
                <a16:creationId xmlns:a16="http://schemas.microsoft.com/office/drawing/2014/main" id="{B3CF3C6E-43C0-1923-4BBE-45C85CE56DEB}"/>
              </a:ext>
            </a:extLst>
          </p:cNvPr>
          <p:cNvCxnSpPr>
            <a:cxnSpLocks/>
          </p:cNvCxnSpPr>
          <p:nvPr/>
        </p:nvCxnSpPr>
        <p:spPr>
          <a:xfrm>
            <a:off x="3935520" y="1575437"/>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7CDF6233-E7D4-A978-9B65-2D11279623CD}"/>
              </a:ext>
            </a:extLst>
          </p:cNvPr>
          <p:cNvSpPr/>
          <p:nvPr/>
        </p:nvSpPr>
        <p:spPr>
          <a:xfrm>
            <a:off x="5453701" y="1270037"/>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5" name="Pie 44">
            <a:extLst>
              <a:ext uri="{FF2B5EF4-FFF2-40B4-BE49-F238E27FC236}">
                <a16:creationId xmlns:a16="http://schemas.microsoft.com/office/drawing/2014/main" id="{6D27D426-DCC1-EE84-32B4-B4623E3979F2}"/>
              </a:ext>
            </a:extLst>
          </p:cNvPr>
          <p:cNvSpPr/>
          <p:nvPr/>
        </p:nvSpPr>
        <p:spPr>
          <a:xfrm>
            <a:off x="5909754" y="1277684"/>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7" name="Straight Arrow Connector 46">
            <a:extLst>
              <a:ext uri="{FF2B5EF4-FFF2-40B4-BE49-F238E27FC236}">
                <a16:creationId xmlns:a16="http://schemas.microsoft.com/office/drawing/2014/main" id="{9B8999D4-55E3-6DC4-4660-E6FD0FAC4F00}"/>
              </a:ext>
            </a:extLst>
          </p:cNvPr>
          <p:cNvCxnSpPr/>
          <p:nvPr/>
        </p:nvCxnSpPr>
        <p:spPr>
          <a:xfrm flipV="1">
            <a:off x="5591349" y="13193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AC28976E-6B95-AFA1-7650-103D31999898}"/>
              </a:ext>
            </a:extLst>
          </p:cNvPr>
          <p:cNvCxnSpPr/>
          <p:nvPr/>
        </p:nvCxnSpPr>
        <p:spPr>
          <a:xfrm flipV="1">
            <a:off x="5964124" y="131469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3" name="Graphic 2" descr="Computer with solid fill">
            <a:extLst>
              <a:ext uri="{FF2B5EF4-FFF2-40B4-BE49-F238E27FC236}">
                <a16:creationId xmlns:a16="http://schemas.microsoft.com/office/drawing/2014/main" id="{5FFF0020-94C7-7DC1-BB46-3887F449ECC8}"/>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3513753"/>
            <a:ext cx="216574" cy="366089"/>
          </a:xfrm>
          <a:prstGeom prst="rect">
            <a:avLst/>
          </a:prstGeom>
        </p:spPr>
      </p:pic>
      <p:cxnSp>
        <p:nvCxnSpPr>
          <p:cNvPr id="32" name="Straight Arrow Connector 31">
            <a:extLst>
              <a:ext uri="{FF2B5EF4-FFF2-40B4-BE49-F238E27FC236}">
                <a16:creationId xmlns:a16="http://schemas.microsoft.com/office/drawing/2014/main" id="{69089748-8885-DC93-880A-C43EADAB4386}"/>
              </a:ext>
            </a:extLst>
          </p:cNvPr>
          <p:cNvCxnSpPr>
            <a:cxnSpLocks/>
          </p:cNvCxnSpPr>
          <p:nvPr/>
        </p:nvCxnSpPr>
        <p:spPr>
          <a:xfrm>
            <a:off x="3898654" y="371248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C4D372D6-64C8-FCF9-6992-EEFF42885B8B}"/>
              </a:ext>
            </a:extLst>
          </p:cNvPr>
          <p:cNvSpPr/>
          <p:nvPr/>
        </p:nvSpPr>
        <p:spPr>
          <a:xfrm>
            <a:off x="5297667" y="3408300"/>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1" name="Pie 60">
            <a:extLst>
              <a:ext uri="{FF2B5EF4-FFF2-40B4-BE49-F238E27FC236}">
                <a16:creationId xmlns:a16="http://schemas.microsoft.com/office/drawing/2014/main" id="{7BA54A94-A83D-B138-087B-2DA25B575360}"/>
              </a:ext>
            </a:extLst>
          </p:cNvPr>
          <p:cNvSpPr/>
          <p:nvPr/>
        </p:nvSpPr>
        <p:spPr>
          <a:xfrm>
            <a:off x="5713170" y="3420443"/>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62" name="Straight Arrow Connector 61">
            <a:extLst>
              <a:ext uri="{FF2B5EF4-FFF2-40B4-BE49-F238E27FC236}">
                <a16:creationId xmlns:a16="http://schemas.microsoft.com/office/drawing/2014/main" id="{337B09FD-AD18-ECDC-F338-682ACF40E5CA}"/>
              </a:ext>
            </a:extLst>
          </p:cNvPr>
          <p:cNvCxnSpPr>
            <a:cxnSpLocks/>
          </p:cNvCxnSpPr>
          <p:nvPr/>
        </p:nvCxnSpPr>
        <p:spPr>
          <a:xfrm flipV="1">
            <a:off x="5767540" y="345745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2714B3A8-8D0C-FF6E-3AC4-253CC44A7BC1}"/>
              </a:ext>
            </a:extLst>
          </p:cNvPr>
          <p:cNvCxnSpPr>
            <a:cxnSpLocks/>
          </p:cNvCxnSpPr>
          <p:nvPr/>
        </p:nvCxnSpPr>
        <p:spPr>
          <a:xfrm>
            <a:off x="5087140" y="3462944"/>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 name="Graphic 1" descr="Computer with solid fill">
            <a:extLst>
              <a:ext uri="{FF2B5EF4-FFF2-40B4-BE49-F238E27FC236}">
                <a16:creationId xmlns:a16="http://schemas.microsoft.com/office/drawing/2014/main" id="{61D3A9C8-18F4-B50F-83B2-113803C32640}"/>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122529"/>
            <a:ext cx="216574" cy="366089"/>
          </a:xfrm>
          <a:prstGeom prst="rect">
            <a:avLst/>
          </a:prstGeom>
        </p:spPr>
      </p:pic>
      <p:sp>
        <p:nvSpPr>
          <p:cNvPr id="13" name="Rectangle 12">
            <a:extLst>
              <a:ext uri="{FF2B5EF4-FFF2-40B4-BE49-F238E27FC236}">
                <a16:creationId xmlns:a16="http://schemas.microsoft.com/office/drawing/2014/main" id="{22C2C230-A19C-15DF-5B8B-D1640CCAD2A7}"/>
              </a:ext>
            </a:extLst>
          </p:cNvPr>
          <p:cNvSpPr/>
          <p:nvPr/>
        </p:nvSpPr>
        <p:spPr>
          <a:xfrm>
            <a:off x="4085605" y="2007431"/>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Pie 22">
            <a:extLst>
              <a:ext uri="{FF2B5EF4-FFF2-40B4-BE49-F238E27FC236}">
                <a16:creationId xmlns:a16="http://schemas.microsoft.com/office/drawing/2014/main" id="{DC9BDE89-A394-D66B-FC20-DA34A90A3DBD}"/>
              </a:ext>
            </a:extLst>
          </p:cNvPr>
          <p:cNvSpPr/>
          <p:nvPr/>
        </p:nvSpPr>
        <p:spPr>
          <a:xfrm>
            <a:off x="4541658" y="2015078"/>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8" name="Pie 47">
            <a:extLst>
              <a:ext uri="{FF2B5EF4-FFF2-40B4-BE49-F238E27FC236}">
                <a16:creationId xmlns:a16="http://schemas.microsoft.com/office/drawing/2014/main" id="{9EA0B8BC-E496-CFDE-AA9E-A68DED0830D4}"/>
              </a:ext>
            </a:extLst>
          </p:cNvPr>
          <p:cNvSpPr/>
          <p:nvPr/>
        </p:nvSpPr>
        <p:spPr>
          <a:xfrm>
            <a:off x="7888663" y="1969104"/>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9" name="Pie 48">
            <a:extLst>
              <a:ext uri="{FF2B5EF4-FFF2-40B4-BE49-F238E27FC236}">
                <a16:creationId xmlns:a16="http://schemas.microsoft.com/office/drawing/2014/main" id="{8215EE1D-EA12-105F-FDDD-68AFB5C6218C}"/>
              </a:ext>
            </a:extLst>
          </p:cNvPr>
          <p:cNvSpPr/>
          <p:nvPr/>
        </p:nvSpPr>
        <p:spPr>
          <a:xfrm rot="7175031">
            <a:off x="7936101" y="1978123"/>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50" name="Pie 49">
            <a:extLst>
              <a:ext uri="{FF2B5EF4-FFF2-40B4-BE49-F238E27FC236}">
                <a16:creationId xmlns:a16="http://schemas.microsoft.com/office/drawing/2014/main" id="{882D3DDB-4341-C988-50B6-A569627CD98E}"/>
              </a:ext>
            </a:extLst>
          </p:cNvPr>
          <p:cNvSpPr/>
          <p:nvPr/>
        </p:nvSpPr>
        <p:spPr>
          <a:xfrm rot="14463639">
            <a:off x="7910306" y="2014096"/>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0" name="Straight Arrow Connector 29">
            <a:extLst>
              <a:ext uri="{FF2B5EF4-FFF2-40B4-BE49-F238E27FC236}">
                <a16:creationId xmlns:a16="http://schemas.microsoft.com/office/drawing/2014/main" id="{F5A9933C-3614-5299-AF59-66F11E88E025}"/>
              </a:ext>
            </a:extLst>
          </p:cNvPr>
          <p:cNvCxnSpPr>
            <a:cxnSpLocks/>
          </p:cNvCxnSpPr>
          <p:nvPr/>
        </p:nvCxnSpPr>
        <p:spPr>
          <a:xfrm>
            <a:off x="3941032" y="2305573"/>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7648BA6C-4DCE-2998-6D4C-5D013693D4BA}"/>
              </a:ext>
            </a:extLst>
          </p:cNvPr>
          <p:cNvCxnSpPr/>
          <p:nvPr/>
        </p:nvCxnSpPr>
        <p:spPr>
          <a:xfrm flipV="1">
            <a:off x="4223253" y="2056713"/>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0A7DD989-03A9-274C-7D6A-D9C6FD9C4779}"/>
              </a:ext>
            </a:extLst>
          </p:cNvPr>
          <p:cNvCxnSpPr/>
          <p:nvPr/>
        </p:nvCxnSpPr>
        <p:spPr>
          <a:xfrm flipV="1">
            <a:off x="4596028" y="205208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2" name="Rectangle 51">
            <a:extLst>
              <a:ext uri="{FF2B5EF4-FFF2-40B4-BE49-F238E27FC236}">
                <a16:creationId xmlns:a16="http://schemas.microsoft.com/office/drawing/2014/main" id="{99517C36-E103-CAFC-F43B-6A1880B1FCEC}"/>
              </a:ext>
            </a:extLst>
          </p:cNvPr>
          <p:cNvSpPr/>
          <p:nvPr/>
        </p:nvSpPr>
        <p:spPr>
          <a:xfrm>
            <a:off x="6223101" y="2010455"/>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3" name="Pie 52">
            <a:extLst>
              <a:ext uri="{FF2B5EF4-FFF2-40B4-BE49-F238E27FC236}">
                <a16:creationId xmlns:a16="http://schemas.microsoft.com/office/drawing/2014/main" id="{A5E0AD00-0DCC-87C1-0CE3-60C19B4527E4}"/>
              </a:ext>
            </a:extLst>
          </p:cNvPr>
          <p:cNvSpPr/>
          <p:nvPr/>
        </p:nvSpPr>
        <p:spPr>
          <a:xfrm>
            <a:off x="6638604" y="2022598"/>
            <a:ext cx="243996" cy="243996"/>
          </a:xfrm>
          <a:prstGeom prst="pie">
            <a:avLst>
              <a:gd name="adj1" fmla="val 9074436"/>
              <a:gd name="adj2" fmla="val 16200000"/>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54" name="Straight Arrow Connector 53">
            <a:extLst>
              <a:ext uri="{FF2B5EF4-FFF2-40B4-BE49-F238E27FC236}">
                <a16:creationId xmlns:a16="http://schemas.microsoft.com/office/drawing/2014/main" id="{FA27DD76-E75E-7DC9-AC18-37BA1DA62E6F}"/>
              </a:ext>
            </a:extLst>
          </p:cNvPr>
          <p:cNvCxnSpPr/>
          <p:nvPr/>
        </p:nvCxnSpPr>
        <p:spPr>
          <a:xfrm flipV="1">
            <a:off x="6692974" y="2059605"/>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5" name="Straight Arrow Connector 54">
            <a:extLst>
              <a:ext uri="{FF2B5EF4-FFF2-40B4-BE49-F238E27FC236}">
                <a16:creationId xmlns:a16="http://schemas.microsoft.com/office/drawing/2014/main" id="{A71F52AB-E75F-4BDA-3FB5-B0D6C46EBB37}"/>
              </a:ext>
            </a:extLst>
          </p:cNvPr>
          <p:cNvCxnSpPr>
            <a:cxnSpLocks/>
          </p:cNvCxnSpPr>
          <p:nvPr/>
        </p:nvCxnSpPr>
        <p:spPr>
          <a:xfrm>
            <a:off x="6012574" y="206509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98" name="Straight Arrow Connector 197">
            <a:extLst>
              <a:ext uri="{FF2B5EF4-FFF2-40B4-BE49-F238E27FC236}">
                <a16:creationId xmlns:a16="http://schemas.microsoft.com/office/drawing/2014/main" id="{74EEC348-693B-736A-FD44-450336461B8E}"/>
              </a:ext>
            </a:extLst>
          </p:cNvPr>
          <p:cNvCxnSpPr>
            <a:cxnSpLocks/>
          </p:cNvCxnSpPr>
          <p:nvPr/>
        </p:nvCxnSpPr>
        <p:spPr>
          <a:xfrm>
            <a:off x="7002911" y="2055681"/>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9" name="Pie 198">
            <a:extLst>
              <a:ext uri="{FF2B5EF4-FFF2-40B4-BE49-F238E27FC236}">
                <a16:creationId xmlns:a16="http://schemas.microsoft.com/office/drawing/2014/main" id="{94AA6956-F59E-2040-C6A9-A75E8CCCB0C9}"/>
              </a:ext>
            </a:extLst>
          </p:cNvPr>
          <p:cNvSpPr/>
          <p:nvPr/>
        </p:nvSpPr>
        <p:spPr>
          <a:xfrm>
            <a:off x="7147727" y="1994336"/>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0" name="Straight Arrow Connector 199">
            <a:extLst>
              <a:ext uri="{FF2B5EF4-FFF2-40B4-BE49-F238E27FC236}">
                <a16:creationId xmlns:a16="http://schemas.microsoft.com/office/drawing/2014/main" id="{8004D120-56C6-A95D-42BE-49D063C3E7F2}"/>
              </a:ext>
            </a:extLst>
          </p:cNvPr>
          <p:cNvCxnSpPr>
            <a:cxnSpLocks/>
          </p:cNvCxnSpPr>
          <p:nvPr/>
        </p:nvCxnSpPr>
        <p:spPr>
          <a:xfrm>
            <a:off x="7392317" y="205111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1" name="Pie 200">
            <a:extLst>
              <a:ext uri="{FF2B5EF4-FFF2-40B4-BE49-F238E27FC236}">
                <a16:creationId xmlns:a16="http://schemas.microsoft.com/office/drawing/2014/main" id="{AC38E84B-BAA2-57EA-892A-824B79266F2B}"/>
              </a:ext>
            </a:extLst>
          </p:cNvPr>
          <p:cNvSpPr/>
          <p:nvPr/>
        </p:nvSpPr>
        <p:spPr>
          <a:xfrm>
            <a:off x="7537133" y="198977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pic>
        <p:nvPicPr>
          <p:cNvPr id="6" name="Graphic 5" descr="Computer with solid fill">
            <a:extLst>
              <a:ext uri="{FF2B5EF4-FFF2-40B4-BE49-F238E27FC236}">
                <a16:creationId xmlns:a16="http://schemas.microsoft.com/office/drawing/2014/main" id="{A1E44178-235E-3342-9080-5C8B5863526B}"/>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53593" y="2837897"/>
            <a:ext cx="216574" cy="366089"/>
          </a:xfrm>
          <a:prstGeom prst="rect">
            <a:avLst/>
          </a:prstGeom>
        </p:spPr>
      </p:pic>
      <p:cxnSp>
        <p:nvCxnSpPr>
          <p:cNvPr id="31" name="Straight Arrow Connector 30">
            <a:extLst>
              <a:ext uri="{FF2B5EF4-FFF2-40B4-BE49-F238E27FC236}">
                <a16:creationId xmlns:a16="http://schemas.microsoft.com/office/drawing/2014/main" id="{37C132E4-2B14-2973-5AFC-813E0CB81DDF}"/>
              </a:ext>
            </a:extLst>
          </p:cNvPr>
          <p:cNvCxnSpPr>
            <a:cxnSpLocks/>
          </p:cNvCxnSpPr>
          <p:nvPr/>
        </p:nvCxnSpPr>
        <p:spPr>
          <a:xfrm>
            <a:off x="3941032" y="3020941"/>
            <a:ext cx="4634848"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BA7D3635-0218-BC7E-A415-11A50639F2B8}"/>
              </a:ext>
            </a:extLst>
          </p:cNvPr>
          <p:cNvSpPr/>
          <p:nvPr/>
        </p:nvSpPr>
        <p:spPr>
          <a:xfrm>
            <a:off x="4694214" y="2712808"/>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Pie 36">
            <a:extLst>
              <a:ext uri="{FF2B5EF4-FFF2-40B4-BE49-F238E27FC236}">
                <a16:creationId xmlns:a16="http://schemas.microsoft.com/office/drawing/2014/main" id="{ADCDA6EB-1866-483D-43C2-A78FC620A8C9}"/>
              </a:ext>
            </a:extLst>
          </p:cNvPr>
          <p:cNvSpPr/>
          <p:nvPr/>
        </p:nvSpPr>
        <p:spPr>
          <a:xfrm>
            <a:off x="5109717" y="2724951"/>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38" name="Straight Arrow Connector 37">
            <a:extLst>
              <a:ext uri="{FF2B5EF4-FFF2-40B4-BE49-F238E27FC236}">
                <a16:creationId xmlns:a16="http://schemas.microsoft.com/office/drawing/2014/main" id="{6A84B8BF-0C93-5374-52EA-A9D388B905F4}"/>
              </a:ext>
            </a:extLst>
          </p:cNvPr>
          <p:cNvCxnSpPr/>
          <p:nvPr/>
        </p:nvCxnSpPr>
        <p:spPr>
          <a:xfrm flipV="1">
            <a:off x="5164087" y="2761958"/>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5E330BD6-BA81-9225-D167-FE225BE688EE}"/>
              </a:ext>
            </a:extLst>
          </p:cNvPr>
          <p:cNvCxnSpPr>
            <a:cxnSpLocks/>
          </p:cNvCxnSpPr>
          <p:nvPr/>
        </p:nvCxnSpPr>
        <p:spPr>
          <a:xfrm>
            <a:off x="4483687" y="2767452"/>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Rounded Rectangle 6">
            <a:extLst>
              <a:ext uri="{FF2B5EF4-FFF2-40B4-BE49-F238E27FC236}">
                <a16:creationId xmlns:a16="http://schemas.microsoft.com/office/drawing/2014/main" id="{C0ECCA95-E7E4-F3BF-E98E-E56D25E60ECE}"/>
              </a:ext>
            </a:extLst>
          </p:cNvPr>
          <p:cNvSpPr/>
          <p:nvPr/>
        </p:nvSpPr>
        <p:spPr>
          <a:xfrm>
            <a:off x="287129" y="2970154"/>
            <a:ext cx="2582883" cy="858278"/>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4BDFBA92-05F2-26AA-023D-A7FD318ADEC3}"/>
              </a:ext>
            </a:extLst>
          </p:cNvPr>
          <p:cNvSpPr/>
          <p:nvPr/>
        </p:nvSpPr>
        <p:spPr>
          <a:xfrm>
            <a:off x="7835809" y="3402426"/>
            <a:ext cx="182880" cy="18288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0" name="Straight Arrow Connector 9">
            <a:extLst>
              <a:ext uri="{FF2B5EF4-FFF2-40B4-BE49-F238E27FC236}">
                <a16:creationId xmlns:a16="http://schemas.microsoft.com/office/drawing/2014/main" id="{57486619-38F1-73D7-3757-17919743C125}"/>
              </a:ext>
            </a:extLst>
          </p:cNvPr>
          <p:cNvCxnSpPr>
            <a:cxnSpLocks/>
          </p:cNvCxnSpPr>
          <p:nvPr/>
        </p:nvCxnSpPr>
        <p:spPr>
          <a:xfrm>
            <a:off x="7625282" y="3457070"/>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1" name="Pie 10">
            <a:extLst>
              <a:ext uri="{FF2B5EF4-FFF2-40B4-BE49-F238E27FC236}">
                <a16:creationId xmlns:a16="http://schemas.microsoft.com/office/drawing/2014/main" id="{BAF23A9C-24B4-04DF-4D18-15C6EC51FAE6}"/>
              </a:ext>
            </a:extLst>
          </p:cNvPr>
          <p:cNvSpPr/>
          <p:nvPr/>
        </p:nvSpPr>
        <p:spPr>
          <a:xfrm>
            <a:off x="7156666" y="3370729"/>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2" name="Pie 11">
            <a:extLst>
              <a:ext uri="{FF2B5EF4-FFF2-40B4-BE49-F238E27FC236}">
                <a16:creationId xmlns:a16="http://schemas.microsoft.com/office/drawing/2014/main" id="{C4CACF22-BCA6-B582-0157-7FB44B207ED4}"/>
              </a:ext>
            </a:extLst>
          </p:cNvPr>
          <p:cNvSpPr/>
          <p:nvPr/>
        </p:nvSpPr>
        <p:spPr>
          <a:xfrm rot="7175031">
            <a:off x="7204104" y="3379748"/>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15" name="Pie 14">
            <a:extLst>
              <a:ext uri="{FF2B5EF4-FFF2-40B4-BE49-F238E27FC236}">
                <a16:creationId xmlns:a16="http://schemas.microsoft.com/office/drawing/2014/main" id="{A6D4E3D7-BFFD-FBED-8649-1DC7083D3AD7}"/>
              </a:ext>
            </a:extLst>
          </p:cNvPr>
          <p:cNvSpPr/>
          <p:nvPr/>
        </p:nvSpPr>
        <p:spPr>
          <a:xfrm rot="14463639">
            <a:off x="7178309" y="3415721"/>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18" name="Straight Arrow Connector 17">
            <a:extLst>
              <a:ext uri="{FF2B5EF4-FFF2-40B4-BE49-F238E27FC236}">
                <a16:creationId xmlns:a16="http://schemas.microsoft.com/office/drawing/2014/main" id="{076D714F-EA88-B5B8-8DB8-793963545D60}"/>
              </a:ext>
            </a:extLst>
          </p:cNvPr>
          <p:cNvCxnSpPr>
            <a:cxnSpLocks/>
          </p:cNvCxnSpPr>
          <p:nvPr/>
        </p:nvCxnSpPr>
        <p:spPr>
          <a:xfrm>
            <a:off x="6168111" y="3457306"/>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Pie 18">
            <a:extLst>
              <a:ext uri="{FF2B5EF4-FFF2-40B4-BE49-F238E27FC236}">
                <a16:creationId xmlns:a16="http://schemas.microsoft.com/office/drawing/2014/main" id="{64349C93-178D-951A-5129-6EE55F82C5AD}"/>
              </a:ext>
            </a:extLst>
          </p:cNvPr>
          <p:cNvSpPr/>
          <p:nvPr/>
        </p:nvSpPr>
        <p:spPr>
          <a:xfrm>
            <a:off x="6312927" y="3395961"/>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20" name="Straight Arrow Connector 19">
            <a:extLst>
              <a:ext uri="{FF2B5EF4-FFF2-40B4-BE49-F238E27FC236}">
                <a16:creationId xmlns:a16="http://schemas.microsoft.com/office/drawing/2014/main" id="{1B1D55A5-B443-A898-0078-D1CA9A4118A2}"/>
              </a:ext>
            </a:extLst>
          </p:cNvPr>
          <p:cNvCxnSpPr>
            <a:cxnSpLocks/>
          </p:cNvCxnSpPr>
          <p:nvPr/>
        </p:nvCxnSpPr>
        <p:spPr>
          <a:xfrm>
            <a:off x="6557517" y="3452744"/>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 name="Pie 20">
            <a:extLst>
              <a:ext uri="{FF2B5EF4-FFF2-40B4-BE49-F238E27FC236}">
                <a16:creationId xmlns:a16="http://schemas.microsoft.com/office/drawing/2014/main" id="{4A3200A4-C0DA-D4BE-1BCB-D076F7F0E0C1}"/>
              </a:ext>
            </a:extLst>
          </p:cNvPr>
          <p:cNvSpPr/>
          <p:nvPr/>
        </p:nvSpPr>
        <p:spPr>
          <a:xfrm>
            <a:off x="6702333" y="3391399"/>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4" name="Pie 23">
            <a:extLst>
              <a:ext uri="{FF2B5EF4-FFF2-40B4-BE49-F238E27FC236}">
                <a16:creationId xmlns:a16="http://schemas.microsoft.com/office/drawing/2014/main" id="{E697F998-DF99-C35D-5819-07835B4D63A7}"/>
              </a:ext>
            </a:extLst>
          </p:cNvPr>
          <p:cNvSpPr/>
          <p:nvPr/>
        </p:nvSpPr>
        <p:spPr>
          <a:xfrm>
            <a:off x="6626833" y="2614007"/>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3" name="Pie 32">
            <a:extLst>
              <a:ext uri="{FF2B5EF4-FFF2-40B4-BE49-F238E27FC236}">
                <a16:creationId xmlns:a16="http://schemas.microsoft.com/office/drawing/2014/main" id="{DAA06C4B-E4D9-4385-B807-BDDBA108D41F}"/>
              </a:ext>
            </a:extLst>
          </p:cNvPr>
          <p:cNvSpPr/>
          <p:nvPr/>
        </p:nvSpPr>
        <p:spPr>
          <a:xfrm rot="7175031">
            <a:off x="6674271" y="2623026"/>
            <a:ext cx="247682" cy="247682"/>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41" name="Pie 40">
            <a:extLst>
              <a:ext uri="{FF2B5EF4-FFF2-40B4-BE49-F238E27FC236}">
                <a16:creationId xmlns:a16="http://schemas.microsoft.com/office/drawing/2014/main" id="{79CAB681-AD8B-1E25-C9CA-E1A7C55319C8}"/>
              </a:ext>
            </a:extLst>
          </p:cNvPr>
          <p:cNvSpPr/>
          <p:nvPr/>
        </p:nvSpPr>
        <p:spPr>
          <a:xfrm rot="14463639">
            <a:off x="6648476" y="2658999"/>
            <a:ext cx="247682" cy="247682"/>
          </a:xfrm>
          <a:prstGeom prst="pie">
            <a:avLst>
              <a:gd name="adj1" fmla="val 8939667"/>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2" name="Straight Arrow Connector 41">
            <a:extLst>
              <a:ext uri="{FF2B5EF4-FFF2-40B4-BE49-F238E27FC236}">
                <a16:creationId xmlns:a16="http://schemas.microsoft.com/office/drawing/2014/main" id="{C1AB0620-7411-5833-9158-A11EAE2B1486}"/>
              </a:ext>
            </a:extLst>
          </p:cNvPr>
          <p:cNvCxnSpPr>
            <a:cxnSpLocks/>
          </p:cNvCxnSpPr>
          <p:nvPr/>
        </p:nvCxnSpPr>
        <p:spPr>
          <a:xfrm>
            <a:off x="6084842" y="2770959"/>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3" name="Pie 42">
            <a:extLst>
              <a:ext uri="{FF2B5EF4-FFF2-40B4-BE49-F238E27FC236}">
                <a16:creationId xmlns:a16="http://schemas.microsoft.com/office/drawing/2014/main" id="{E5814855-B8C9-DAA5-8134-2FEC503383C5}"/>
              </a:ext>
            </a:extLst>
          </p:cNvPr>
          <p:cNvSpPr/>
          <p:nvPr/>
        </p:nvSpPr>
        <p:spPr>
          <a:xfrm>
            <a:off x="6229658" y="2709614"/>
            <a:ext cx="243996" cy="243996"/>
          </a:xfrm>
          <a:prstGeom prst="pie">
            <a:avLst>
              <a:gd name="adj1" fmla="val 9074436"/>
              <a:gd name="adj2" fmla="val 16200000"/>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cxnSp>
        <p:nvCxnSpPr>
          <p:cNvPr id="44" name="Straight Arrow Connector 43">
            <a:extLst>
              <a:ext uri="{FF2B5EF4-FFF2-40B4-BE49-F238E27FC236}">
                <a16:creationId xmlns:a16="http://schemas.microsoft.com/office/drawing/2014/main" id="{8C3B3E7A-2F0C-429E-26EF-6B0B00590782}"/>
              </a:ext>
            </a:extLst>
          </p:cNvPr>
          <p:cNvCxnSpPr>
            <a:cxnSpLocks/>
          </p:cNvCxnSpPr>
          <p:nvPr/>
        </p:nvCxnSpPr>
        <p:spPr>
          <a:xfrm>
            <a:off x="6474248" y="2766397"/>
            <a:ext cx="243996" cy="25230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3" name="Rounded Rectangle 192">
            <a:extLst>
              <a:ext uri="{FF2B5EF4-FFF2-40B4-BE49-F238E27FC236}">
                <a16:creationId xmlns:a16="http://schemas.microsoft.com/office/drawing/2014/main" id="{790001FD-3E71-304F-A3C2-1B73A44330C4}"/>
              </a:ext>
            </a:extLst>
          </p:cNvPr>
          <p:cNvSpPr/>
          <p:nvPr/>
        </p:nvSpPr>
        <p:spPr>
          <a:xfrm>
            <a:off x="8156546" y="3196665"/>
            <a:ext cx="337674" cy="500132"/>
          </a:xfrm>
          <a:prstGeom prst="roundRect">
            <a:avLst/>
          </a:prstGeom>
          <a:noFill/>
          <a:ln w="1270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noProof="0" dirty="0">
                <a:solidFill>
                  <a:schemeClr val="tx1"/>
                </a:solidFill>
              </a:rPr>
              <a:t>?</a:t>
            </a:r>
          </a:p>
        </p:txBody>
      </p:sp>
      <p:sp>
        <p:nvSpPr>
          <p:cNvPr id="46" name="Slide Number Placeholder 45">
            <a:extLst>
              <a:ext uri="{FF2B5EF4-FFF2-40B4-BE49-F238E27FC236}">
                <a16:creationId xmlns:a16="http://schemas.microsoft.com/office/drawing/2014/main" id="{24BAB258-51F2-B4B5-5AA9-B30240FA5C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57</a:t>
            </a:fld>
            <a:endParaRPr lang="en-GB"/>
          </a:p>
        </p:txBody>
      </p:sp>
    </p:spTree>
    <p:extLst>
      <p:ext uri="{BB962C8B-B14F-4D97-AF65-F5344CB8AC3E}">
        <p14:creationId xmlns:p14="http://schemas.microsoft.com/office/powerpoint/2010/main" val="38953916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bg>
      <p:bgPr>
        <a:solidFill>
          <a:schemeClr val="lt2"/>
        </a:solidFill>
        <a:effectLst/>
      </p:bgPr>
    </p:bg>
    <p:spTree>
      <p:nvGrpSpPr>
        <p:cNvPr id="1" name="Shape 383"/>
        <p:cNvGrpSpPr/>
        <p:nvPr/>
      </p:nvGrpSpPr>
      <p:grpSpPr>
        <a:xfrm>
          <a:off x="0" y="0"/>
          <a:ext cx="0" cy="0"/>
          <a:chOff x="0" y="0"/>
          <a:chExt cx="0" cy="0"/>
        </a:xfrm>
      </p:grpSpPr>
      <p:sp>
        <p:nvSpPr>
          <p:cNvPr id="384" name="Google Shape;384;p54" descr="title"/>
          <p:cNvSpPr txBox="1">
            <a:spLocks noGrp="1"/>
          </p:cNvSpPr>
          <p:nvPr>
            <p:ph type="title"/>
          </p:nvPr>
        </p:nvSpPr>
        <p:spPr>
          <a:xfrm>
            <a:off x="457200" y="342900"/>
            <a:ext cx="7782900" cy="57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SzPts val="990"/>
              <a:buNone/>
            </a:pPr>
            <a:r>
              <a:rPr lang="en-US" sz="2420" noProof="0" dirty="0">
                <a:solidFill>
                  <a:schemeClr val="dk2"/>
                </a:solidFill>
              </a:rPr>
              <a:t>State Management and Certification</a:t>
            </a:r>
          </a:p>
        </p:txBody>
      </p:sp>
      <p:sp>
        <p:nvSpPr>
          <p:cNvPr id="385" name="Google Shape;385;p54" descr="header_2"/>
          <p:cNvSpPr txBox="1">
            <a:spLocks noGrp="1"/>
          </p:cNvSpPr>
          <p:nvPr>
            <p:ph type="subTitle" idx="4294967295"/>
          </p:nvPr>
        </p:nvSpPr>
        <p:spPr>
          <a:xfrm>
            <a:off x="5335094" y="1342969"/>
            <a:ext cx="2626200" cy="611100"/>
          </a:xfrm>
          <a:prstGeom prst="rect">
            <a:avLst/>
          </a:prstGeom>
        </p:spPr>
        <p:txBody>
          <a:bodyPr spcFirstLastPara="1" wrap="square" lIns="137150" tIns="0" rIns="137150" bIns="0" anchor="b" anchorCtr="0">
            <a:noAutofit/>
          </a:bodyPr>
          <a:lstStyle/>
          <a:p>
            <a:pPr marL="0" lvl="0" indent="0" algn="l" rtl="0">
              <a:lnSpc>
                <a:spcPct val="100000"/>
              </a:lnSpc>
              <a:spcBef>
                <a:spcPts val="0"/>
              </a:spcBef>
              <a:spcAft>
                <a:spcPts val="0"/>
              </a:spcAft>
              <a:buNone/>
            </a:pPr>
            <a:r>
              <a:rPr lang="en-US" sz="1400" b="1" noProof="0" dirty="0"/>
              <a:t>State Certification Process</a:t>
            </a:r>
          </a:p>
        </p:txBody>
      </p:sp>
      <p:sp>
        <p:nvSpPr>
          <p:cNvPr id="388" name="Google Shape;388;p54" descr="header_1"/>
          <p:cNvSpPr txBox="1">
            <a:spLocks noGrp="1"/>
          </p:cNvSpPr>
          <p:nvPr>
            <p:ph type="subTitle" idx="4294967295"/>
          </p:nvPr>
        </p:nvSpPr>
        <p:spPr>
          <a:xfrm>
            <a:off x="693275" y="1289736"/>
            <a:ext cx="2626200" cy="611100"/>
          </a:xfrm>
          <a:prstGeom prst="rect">
            <a:avLst/>
          </a:prstGeom>
          <a:noFill/>
          <a:ln>
            <a:noFill/>
          </a:ln>
        </p:spPr>
        <p:txBody>
          <a:bodyPr spcFirstLastPara="1" wrap="square" lIns="137150" tIns="0" rIns="137150" bIns="0" anchor="b" anchorCtr="0">
            <a:noAutofit/>
          </a:bodyPr>
          <a:lstStyle/>
          <a:p>
            <a:pPr marL="0" lvl="0" indent="0" algn="l" rtl="0">
              <a:lnSpc>
                <a:spcPct val="100000"/>
              </a:lnSpc>
              <a:spcBef>
                <a:spcPts val="0"/>
              </a:spcBef>
              <a:spcAft>
                <a:spcPts val="0"/>
              </a:spcAft>
              <a:buSzPts val="1100"/>
              <a:buNone/>
            </a:pPr>
            <a:r>
              <a:rPr lang="en-US" sz="1400" b="1" noProof="0" dirty="0"/>
              <a:t>Checkpoints for State Persistence</a:t>
            </a:r>
          </a:p>
        </p:txBody>
      </p:sp>
      <p:sp>
        <p:nvSpPr>
          <p:cNvPr id="389" name="Google Shape;389;p54" descr="detail_1"/>
          <p:cNvSpPr txBox="1">
            <a:spLocks noGrp="1"/>
          </p:cNvSpPr>
          <p:nvPr>
            <p:ph type="body" idx="4294967295"/>
          </p:nvPr>
        </p:nvSpPr>
        <p:spPr>
          <a:xfrm>
            <a:off x="693350" y="1949289"/>
            <a:ext cx="2626200" cy="1811400"/>
          </a:xfrm>
          <a:prstGeom prst="rect">
            <a:avLst/>
          </a:prstGeom>
        </p:spPr>
        <p:txBody>
          <a:bodyPr spcFirstLastPara="1" wrap="square" lIns="137150" tIns="182875" rIns="91425" bIns="91425" anchor="t" anchorCtr="0">
            <a:noAutofit/>
          </a:bodyPr>
          <a:lstStyle/>
          <a:p>
            <a:pPr marL="0" lvl="0" indent="0" algn="l" rtl="0">
              <a:spcBef>
                <a:spcPts val="0"/>
              </a:spcBef>
              <a:spcAft>
                <a:spcPts val="1200"/>
              </a:spcAft>
              <a:buNone/>
            </a:pPr>
            <a:r>
              <a:rPr lang="en-US" sz="1100" noProof="0" dirty="0"/>
              <a:t>Checkpoints are used for reliable state persistence, ensuring that the canister's state can be accurately restored if necessary.</a:t>
            </a:r>
          </a:p>
        </p:txBody>
      </p:sp>
      <p:sp>
        <p:nvSpPr>
          <p:cNvPr id="390" name="Google Shape;390;p54" descr="detail_2"/>
          <p:cNvSpPr txBox="1">
            <a:spLocks noGrp="1"/>
          </p:cNvSpPr>
          <p:nvPr>
            <p:ph type="body" idx="4294967295"/>
          </p:nvPr>
        </p:nvSpPr>
        <p:spPr>
          <a:xfrm>
            <a:off x="5335094" y="2002590"/>
            <a:ext cx="2626200" cy="1811400"/>
          </a:xfrm>
          <a:prstGeom prst="rect">
            <a:avLst/>
          </a:prstGeom>
        </p:spPr>
        <p:txBody>
          <a:bodyPr spcFirstLastPara="1" wrap="square" lIns="137150" tIns="182875" rIns="91425" bIns="91425" anchor="t" anchorCtr="0">
            <a:noAutofit/>
          </a:bodyPr>
          <a:lstStyle/>
          <a:p>
            <a:pPr marL="0" lvl="0" indent="0" algn="l" rtl="0">
              <a:spcBef>
                <a:spcPts val="0"/>
              </a:spcBef>
              <a:spcAft>
                <a:spcPts val="1200"/>
              </a:spcAft>
              <a:buNone/>
            </a:pPr>
            <a:r>
              <a:rPr lang="en-US" sz="1100" noProof="0" dirty="0"/>
              <a:t>Subnet nodes periodically certify state updates, enabling external systems and users to verify message authenticity and data consistency.</a:t>
            </a:r>
          </a:p>
        </p:txBody>
      </p:sp>
      <p:grpSp>
        <p:nvGrpSpPr>
          <p:cNvPr id="391" name="Google Shape;391;p54"/>
          <p:cNvGrpSpPr/>
          <p:nvPr/>
        </p:nvGrpSpPr>
        <p:grpSpPr>
          <a:xfrm>
            <a:off x="457200" y="1158567"/>
            <a:ext cx="8228400" cy="3416797"/>
            <a:chOff x="457200" y="865750"/>
            <a:chExt cx="8228400" cy="3709475"/>
          </a:xfrm>
        </p:grpSpPr>
        <p:cxnSp>
          <p:nvCxnSpPr>
            <p:cNvPr id="392" name="Google Shape;392;p54"/>
            <p:cNvCxnSpPr/>
            <p:nvPr/>
          </p:nvCxnSpPr>
          <p:spPr>
            <a:xfrm>
              <a:off x="3210050" y="865750"/>
              <a:ext cx="5462100" cy="0"/>
            </a:xfrm>
            <a:prstGeom prst="straightConnector1">
              <a:avLst/>
            </a:prstGeom>
            <a:noFill/>
            <a:ln w="9525" cap="flat" cmpd="sng">
              <a:solidFill>
                <a:schemeClr val="lt2"/>
              </a:solidFill>
              <a:prstDash val="solid"/>
              <a:round/>
              <a:headEnd type="none" w="med" len="med"/>
              <a:tailEnd type="none" w="med" len="med"/>
            </a:ln>
          </p:spPr>
        </p:cxnSp>
        <p:cxnSp>
          <p:nvCxnSpPr>
            <p:cNvPr id="393" name="Google Shape;393;p54"/>
            <p:cNvCxnSpPr/>
            <p:nvPr/>
          </p:nvCxnSpPr>
          <p:spPr>
            <a:xfrm>
              <a:off x="457200" y="4575225"/>
              <a:ext cx="8228400" cy="0"/>
            </a:xfrm>
            <a:prstGeom prst="straightConnector1">
              <a:avLst/>
            </a:prstGeom>
            <a:noFill/>
            <a:ln w="9525" cap="flat" cmpd="sng">
              <a:solidFill>
                <a:schemeClr val="lt2"/>
              </a:solidFill>
              <a:prstDash val="solid"/>
              <a:round/>
              <a:headEnd type="none" w="med" len="med"/>
              <a:tailEnd type="none" w="med" len="med"/>
            </a:ln>
          </p:spPr>
        </p:cxnSp>
      </p:grpSp>
      <p:sp>
        <p:nvSpPr>
          <p:cNvPr id="394" name="Google Shape;394;p54"/>
          <p:cNvSpPr/>
          <p:nvPr/>
        </p:nvSpPr>
        <p:spPr>
          <a:xfrm>
            <a:off x="2778900" y="1005100"/>
            <a:ext cx="337500" cy="3375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sp>
        <p:nvSpPr>
          <p:cNvPr id="5" name="Slide Number Placeholder 4">
            <a:extLst>
              <a:ext uri="{FF2B5EF4-FFF2-40B4-BE49-F238E27FC236}">
                <a16:creationId xmlns:a16="http://schemas.microsoft.com/office/drawing/2014/main" id="{8BB9E444-DD7C-BFE7-0A1A-086B52EE5A6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58</a:t>
            </a:fld>
            <a:endParaRPr lang="en-GB"/>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03">
          <a:extLst>
            <a:ext uri="{FF2B5EF4-FFF2-40B4-BE49-F238E27FC236}">
              <a16:creationId xmlns:a16="http://schemas.microsoft.com/office/drawing/2014/main" id="{1A8B4AF8-C261-4DA1-190C-851CC0A3BB4D}"/>
            </a:ext>
          </a:extLst>
        </p:cNvPr>
        <p:cNvGrpSpPr/>
        <p:nvPr/>
      </p:nvGrpSpPr>
      <p:grpSpPr>
        <a:xfrm>
          <a:off x="0" y="0"/>
          <a:ext cx="0" cy="0"/>
          <a:chOff x="0" y="0"/>
          <a:chExt cx="0" cy="0"/>
        </a:xfrm>
      </p:grpSpPr>
      <p:sp>
        <p:nvSpPr>
          <p:cNvPr id="12" name="Rounded Rectangle 11">
            <a:extLst>
              <a:ext uri="{FF2B5EF4-FFF2-40B4-BE49-F238E27FC236}">
                <a16:creationId xmlns:a16="http://schemas.microsoft.com/office/drawing/2014/main" id="{BF1834CA-C123-C842-0766-3D1CBC3714A4}"/>
              </a:ext>
            </a:extLst>
          </p:cNvPr>
          <p:cNvSpPr/>
          <p:nvPr/>
        </p:nvSpPr>
        <p:spPr>
          <a:xfrm>
            <a:off x="1178588" y="1810165"/>
            <a:ext cx="4981990"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ounded Rectangle 21">
            <a:extLst>
              <a:ext uri="{FF2B5EF4-FFF2-40B4-BE49-F238E27FC236}">
                <a16:creationId xmlns:a16="http://schemas.microsoft.com/office/drawing/2014/main" id="{FC22B215-8F1A-FF8C-EC61-F97F39062CE5}"/>
              </a:ext>
            </a:extLst>
          </p:cNvPr>
          <p:cNvSpPr/>
          <p:nvPr/>
        </p:nvSpPr>
        <p:spPr>
          <a:xfrm>
            <a:off x="1178587" y="605315"/>
            <a:ext cx="6855513" cy="1072736"/>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4" name="Google Shape;204;p41" descr="header_0">
            <a:extLst>
              <a:ext uri="{FF2B5EF4-FFF2-40B4-BE49-F238E27FC236}">
                <a16:creationId xmlns:a16="http://schemas.microsoft.com/office/drawing/2014/main" id="{D785873F-2FED-E872-E788-03CC6E3AE87C}"/>
              </a:ext>
            </a:extLst>
          </p:cNvPr>
          <p:cNvSpPr txBox="1">
            <a:spLocks noGrp="1"/>
          </p:cNvSpPr>
          <p:nvPr>
            <p:ph type="subTitle" idx="4294967295"/>
          </p:nvPr>
        </p:nvSpPr>
        <p:spPr>
          <a:xfrm>
            <a:off x="1178586" y="1012678"/>
            <a:ext cx="5377673" cy="369332"/>
          </a:xfrm>
          <a:prstGeom prst="rect">
            <a:avLst/>
          </a:prstGeom>
        </p:spPr>
        <p:txBody>
          <a:bodyPr spcFirstLastPara="1" wrap="square" lIns="0" tIns="0" rIns="0" bIns="0" anchor="t" anchorCtr="0">
            <a:spAutoFit/>
          </a:bodyPr>
          <a:lstStyle/>
          <a:p>
            <a:pPr marL="139700" lvl="0" indent="0" algn="l" rtl="0">
              <a:lnSpc>
                <a:spcPct val="100000"/>
              </a:lnSpc>
              <a:spcBef>
                <a:spcPts val="0"/>
              </a:spcBef>
              <a:spcAft>
                <a:spcPts val="0"/>
              </a:spcAft>
              <a:buSzPts val="1400"/>
              <a:buNone/>
            </a:pPr>
            <a:r>
              <a:rPr lang="en-US" b="1" noProof="0" dirty="0"/>
              <a:t>Boundary/gateway nodes receives message </a:t>
            </a:r>
            <a:r>
              <a:rPr lang="en-US" noProof="0" dirty="0"/>
              <a:t>(HTTP/Candid)</a:t>
            </a:r>
            <a:br>
              <a:rPr lang="en-US" noProof="0" dirty="0"/>
            </a:br>
            <a:r>
              <a:rPr lang="en-US" noProof="0" dirty="0"/>
              <a:t>and relays message to target subnet (Candid)</a:t>
            </a:r>
          </a:p>
        </p:txBody>
      </p:sp>
      <p:sp>
        <p:nvSpPr>
          <p:cNvPr id="3" name="Down Arrow 2">
            <a:extLst>
              <a:ext uri="{FF2B5EF4-FFF2-40B4-BE49-F238E27FC236}">
                <a16:creationId xmlns:a16="http://schemas.microsoft.com/office/drawing/2014/main" id="{8C6270D7-7784-9E47-EF3E-3CC1701A263E}"/>
              </a:ext>
            </a:extLst>
          </p:cNvPr>
          <p:cNvSpPr/>
          <p:nvPr/>
        </p:nvSpPr>
        <p:spPr>
          <a:xfrm>
            <a:off x="2416812" y="1566686"/>
            <a:ext cx="211015" cy="5546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7" name="Google Shape;204;p41" descr="header_0">
            <a:extLst>
              <a:ext uri="{FF2B5EF4-FFF2-40B4-BE49-F238E27FC236}">
                <a16:creationId xmlns:a16="http://schemas.microsoft.com/office/drawing/2014/main" id="{420BC58A-5A4F-DD70-87C4-19EB57768152}"/>
              </a:ext>
            </a:extLst>
          </p:cNvPr>
          <p:cNvSpPr txBox="1">
            <a:spLocks/>
          </p:cNvSpPr>
          <p:nvPr/>
        </p:nvSpPr>
        <p:spPr>
          <a:xfrm>
            <a:off x="1178587"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#1</a:t>
            </a:r>
            <a:endParaRPr lang="en-US" u="sng" noProof="0" dirty="0"/>
          </a:p>
        </p:txBody>
      </p:sp>
      <p:sp>
        <p:nvSpPr>
          <p:cNvPr id="9" name="Down Arrow 8">
            <a:extLst>
              <a:ext uri="{FF2B5EF4-FFF2-40B4-BE49-F238E27FC236}">
                <a16:creationId xmlns:a16="http://schemas.microsoft.com/office/drawing/2014/main" id="{29BB4342-85DD-D77E-E4C2-989732AC8FE9}"/>
              </a:ext>
            </a:extLst>
          </p:cNvPr>
          <p:cNvSpPr/>
          <p:nvPr/>
        </p:nvSpPr>
        <p:spPr>
          <a:xfrm>
            <a:off x="2416813" y="2696543"/>
            <a:ext cx="211015" cy="32390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0" name="Google Shape;204;p41" descr="header_0">
            <a:extLst>
              <a:ext uri="{FF2B5EF4-FFF2-40B4-BE49-F238E27FC236}">
                <a16:creationId xmlns:a16="http://schemas.microsoft.com/office/drawing/2014/main" id="{5786F80D-AD5C-6274-7407-F100E57AFD84}"/>
              </a:ext>
            </a:extLst>
          </p:cNvPr>
          <p:cNvSpPr txBox="1">
            <a:spLocks/>
          </p:cNvSpPr>
          <p:nvPr/>
        </p:nvSpPr>
        <p:spPr>
          <a:xfrm>
            <a:off x="1536672" y="3810790"/>
            <a:ext cx="4203830"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Canister execution</a:t>
            </a:r>
          </a:p>
        </p:txBody>
      </p:sp>
      <p:sp>
        <p:nvSpPr>
          <p:cNvPr id="11" name="Down Arrow 10">
            <a:extLst>
              <a:ext uri="{FF2B5EF4-FFF2-40B4-BE49-F238E27FC236}">
                <a16:creationId xmlns:a16="http://schemas.microsoft.com/office/drawing/2014/main" id="{29B10C80-5743-E814-C0A9-97B8EC3434A9}"/>
              </a:ext>
            </a:extLst>
          </p:cNvPr>
          <p:cNvSpPr/>
          <p:nvPr/>
        </p:nvSpPr>
        <p:spPr>
          <a:xfrm>
            <a:off x="2416814" y="3386799"/>
            <a:ext cx="211015" cy="319277"/>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4" name="Google Shape;204;p41" descr="header_0">
            <a:extLst>
              <a:ext uri="{FF2B5EF4-FFF2-40B4-BE49-F238E27FC236}">
                <a16:creationId xmlns:a16="http://schemas.microsoft.com/office/drawing/2014/main" id="{69A3A6CF-4FA5-3F3B-8090-BA28D4C48350}"/>
              </a:ext>
            </a:extLst>
          </p:cNvPr>
          <p:cNvSpPr txBox="1">
            <a:spLocks/>
          </p:cNvSpPr>
          <p:nvPr/>
        </p:nvSpPr>
        <p:spPr>
          <a:xfrm>
            <a:off x="1178586" y="652362"/>
            <a:ext cx="2553312"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boundary/gateway nodes</a:t>
            </a:r>
            <a:endParaRPr lang="en-US" u="sng" noProof="0" dirty="0"/>
          </a:p>
        </p:txBody>
      </p:sp>
      <p:sp>
        <p:nvSpPr>
          <p:cNvPr id="56" name="Down Arrow 55">
            <a:extLst>
              <a:ext uri="{FF2B5EF4-FFF2-40B4-BE49-F238E27FC236}">
                <a16:creationId xmlns:a16="http://schemas.microsoft.com/office/drawing/2014/main" id="{0DB7BCB6-73AB-FEE6-C489-24A951596677}"/>
              </a:ext>
            </a:extLst>
          </p:cNvPr>
          <p:cNvSpPr/>
          <p:nvPr/>
        </p:nvSpPr>
        <p:spPr>
          <a:xfrm flipV="1">
            <a:off x="4686360" y="3434316"/>
            <a:ext cx="211015" cy="262984"/>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57" name="Rounded Rectangle 56">
            <a:extLst>
              <a:ext uri="{FF2B5EF4-FFF2-40B4-BE49-F238E27FC236}">
                <a16:creationId xmlns:a16="http://schemas.microsoft.com/office/drawing/2014/main" id="{8516BA0B-4EA5-E67A-D860-7F413AD992D1}"/>
              </a:ext>
            </a:extLst>
          </p:cNvPr>
          <p:cNvSpPr/>
          <p:nvPr/>
        </p:nvSpPr>
        <p:spPr>
          <a:xfrm>
            <a:off x="6513743" y="1804356"/>
            <a:ext cx="1520357"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8" name="Google Shape;204;p41" descr="header_0">
            <a:extLst>
              <a:ext uri="{FF2B5EF4-FFF2-40B4-BE49-F238E27FC236}">
                <a16:creationId xmlns:a16="http://schemas.microsoft.com/office/drawing/2014/main" id="{E0BA7F83-19C5-16CE-18CA-51A74248DB40}"/>
              </a:ext>
            </a:extLst>
          </p:cNvPr>
          <p:cNvSpPr txBox="1">
            <a:spLocks/>
          </p:cNvSpPr>
          <p:nvPr/>
        </p:nvSpPr>
        <p:spPr>
          <a:xfrm>
            <a:off x="6457448"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#2</a:t>
            </a:r>
            <a:endParaRPr lang="en-US" u="sng" noProof="0" dirty="0"/>
          </a:p>
        </p:txBody>
      </p:sp>
      <p:sp>
        <p:nvSpPr>
          <p:cNvPr id="59" name="Down Arrow 58">
            <a:extLst>
              <a:ext uri="{FF2B5EF4-FFF2-40B4-BE49-F238E27FC236}">
                <a16:creationId xmlns:a16="http://schemas.microsoft.com/office/drawing/2014/main" id="{98B5CA12-4AAA-B860-9ACD-7C34F8D1E16F}"/>
              </a:ext>
            </a:extLst>
          </p:cNvPr>
          <p:cNvSpPr/>
          <p:nvPr/>
        </p:nvSpPr>
        <p:spPr>
          <a:xfrm rot="16200000">
            <a:off x="6090252" y="2825943"/>
            <a:ext cx="211015" cy="74654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02" name="Google Shape;236;p44" descr="detail_1">
            <a:extLst>
              <a:ext uri="{FF2B5EF4-FFF2-40B4-BE49-F238E27FC236}">
                <a16:creationId xmlns:a16="http://schemas.microsoft.com/office/drawing/2014/main" id="{7C02CEEE-538E-070E-983D-458FE8C1543F}"/>
              </a:ext>
            </a:extLst>
          </p:cNvPr>
          <p:cNvSpPr txBox="1">
            <a:spLocks/>
          </p:cNvSpPr>
          <p:nvPr/>
        </p:nvSpPr>
        <p:spPr>
          <a:xfrm>
            <a:off x="173142" y="4888489"/>
            <a:ext cx="6389978" cy="1592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/docs/current/references/http-gateway-protocol-spec</a:t>
            </a:r>
          </a:p>
        </p:txBody>
      </p:sp>
      <p:sp>
        <p:nvSpPr>
          <p:cNvPr id="8" name="Google Shape;204;p41" descr="header_0">
            <a:extLst>
              <a:ext uri="{FF2B5EF4-FFF2-40B4-BE49-F238E27FC236}">
                <a16:creationId xmlns:a16="http://schemas.microsoft.com/office/drawing/2014/main" id="{FBD89F28-CD9F-FC58-0E71-D66DB5F8AD8C}"/>
              </a:ext>
            </a:extLst>
          </p:cNvPr>
          <p:cNvSpPr txBox="1">
            <a:spLocks/>
          </p:cNvSpPr>
          <p:nvPr/>
        </p:nvSpPr>
        <p:spPr>
          <a:xfrm>
            <a:off x="1535393" y="3097046"/>
            <a:ext cx="1897265"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p:txBody>
      </p:sp>
      <p:sp>
        <p:nvSpPr>
          <p:cNvPr id="5" name="Google Shape;204;p41" descr="header_0">
            <a:extLst>
              <a:ext uri="{FF2B5EF4-FFF2-40B4-BE49-F238E27FC236}">
                <a16:creationId xmlns:a16="http://schemas.microsoft.com/office/drawing/2014/main" id="{92E8E1C0-0266-B29C-8DDD-D6D58C74BAF2}"/>
              </a:ext>
            </a:extLst>
          </p:cNvPr>
          <p:cNvSpPr txBox="1">
            <a:spLocks/>
          </p:cNvSpPr>
          <p:nvPr/>
        </p:nvSpPr>
        <p:spPr>
          <a:xfrm>
            <a:off x="1535392" y="2198636"/>
            <a:ext cx="1894603"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None/>
            </a:pPr>
            <a:r>
              <a:rPr lang="en-US" noProof="0" dirty="0"/>
              <a:t>Message ordering </a:t>
            </a:r>
          </a:p>
          <a:p>
            <a:pPr marL="0" indent="0" algn="ctr">
              <a:lnSpc>
                <a:spcPct val="100000"/>
              </a:lnSpc>
              <a:buSzPts val="1400"/>
              <a:buNone/>
            </a:pPr>
            <a:r>
              <a:rPr lang="en-US" noProof="0" dirty="0"/>
              <a:t>via consensus</a:t>
            </a:r>
          </a:p>
        </p:txBody>
      </p:sp>
      <p:sp>
        <p:nvSpPr>
          <p:cNvPr id="205" name="Google Shape;204;p41" descr="header_0">
            <a:extLst>
              <a:ext uri="{FF2B5EF4-FFF2-40B4-BE49-F238E27FC236}">
                <a16:creationId xmlns:a16="http://schemas.microsoft.com/office/drawing/2014/main" id="{FA90B6E2-4B85-8054-415A-B25922692342}"/>
              </a:ext>
            </a:extLst>
          </p:cNvPr>
          <p:cNvSpPr txBox="1">
            <a:spLocks/>
          </p:cNvSpPr>
          <p:nvPr/>
        </p:nvSpPr>
        <p:spPr>
          <a:xfrm>
            <a:off x="3850954" y="3014552"/>
            <a:ext cx="1891327"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a:p>
            <a:pPr marL="0" indent="0" algn="ctr">
              <a:lnSpc>
                <a:spcPct val="100000"/>
              </a:lnSpc>
              <a:buSzPts val="1400"/>
              <a:buFont typeface="Syne"/>
              <a:buNone/>
            </a:pPr>
            <a:r>
              <a:rPr lang="en-US" noProof="0" dirty="0"/>
              <a:t>incl. state certification</a:t>
            </a:r>
          </a:p>
        </p:txBody>
      </p:sp>
      <p:sp>
        <p:nvSpPr>
          <p:cNvPr id="211" name="Down Arrow 210">
            <a:extLst>
              <a:ext uri="{FF2B5EF4-FFF2-40B4-BE49-F238E27FC236}">
                <a16:creationId xmlns:a16="http://schemas.microsoft.com/office/drawing/2014/main" id="{14010D4B-5FAD-AD07-780E-75B3F94195A5}"/>
              </a:ext>
            </a:extLst>
          </p:cNvPr>
          <p:cNvSpPr/>
          <p:nvPr/>
        </p:nvSpPr>
        <p:spPr>
          <a:xfrm flipV="1">
            <a:off x="4686360" y="1566685"/>
            <a:ext cx="211015" cy="13510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pic>
        <p:nvPicPr>
          <p:cNvPr id="16" name="Graphic 15" descr="Computer with solid fill">
            <a:extLst>
              <a:ext uri="{FF2B5EF4-FFF2-40B4-BE49-F238E27FC236}">
                <a16:creationId xmlns:a16="http://schemas.microsoft.com/office/drawing/2014/main" id="{BA904774-513E-8C3A-46C4-FF620F26E238}"/>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288199" y="4130194"/>
            <a:ext cx="216574" cy="366089"/>
          </a:xfrm>
          <a:prstGeom prst="rect">
            <a:avLst/>
          </a:prstGeom>
        </p:spPr>
      </p:pic>
      <p:pic>
        <p:nvPicPr>
          <p:cNvPr id="17" name="Graphic 16" descr="Computer with solid fill">
            <a:extLst>
              <a:ext uri="{FF2B5EF4-FFF2-40B4-BE49-F238E27FC236}">
                <a16:creationId xmlns:a16="http://schemas.microsoft.com/office/drawing/2014/main" id="{65C196F8-EEC5-4DF4-02BD-CD861922507C}"/>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529877" y="4130193"/>
            <a:ext cx="216574" cy="366089"/>
          </a:xfrm>
          <a:prstGeom prst="rect">
            <a:avLst/>
          </a:prstGeom>
        </p:spPr>
      </p:pic>
      <p:pic>
        <p:nvPicPr>
          <p:cNvPr id="18" name="Graphic 17" descr="Computer with solid fill">
            <a:extLst>
              <a:ext uri="{FF2B5EF4-FFF2-40B4-BE49-F238E27FC236}">
                <a16:creationId xmlns:a16="http://schemas.microsoft.com/office/drawing/2014/main" id="{3898E95F-ED7D-A2BB-CF56-B7E63B76C12E}"/>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771555" y="4130193"/>
            <a:ext cx="216574" cy="366089"/>
          </a:xfrm>
          <a:prstGeom prst="rect">
            <a:avLst/>
          </a:prstGeom>
        </p:spPr>
      </p:pic>
      <p:sp>
        <p:nvSpPr>
          <p:cNvPr id="2" name="Slide Number Placeholder 1">
            <a:extLst>
              <a:ext uri="{FF2B5EF4-FFF2-40B4-BE49-F238E27FC236}">
                <a16:creationId xmlns:a16="http://schemas.microsoft.com/office/drawing/2014/main" id="{C4DDCB5E-15B0-0E42-7C32-61725E5FD51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59</a:t>
            </a:fld>
            <a:endParaRPr lang="en-GB"/>
          </a:p>
        </p:txBody>
      </p:sp>
    </p:spTree>
    <p:extLst>
      <p:ext uri="{BB962C8B-B14F-4D97-AF65-F5344CB8AC3E}">
        <p14:creationId xmlns:p14="http://schemas.microsoft.com/office/powerpoint/2010/main" val="428478635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171">
          <a:extLst>
            <a:ext uri="{FF2B5EF4-FFF2-40B4-BE49-F238E27FC236}">
              <a16:creationId xmlns:a16="http://schemas.microsoft.com/office/drawing/2014/main" id="{DE8D1315-82A1-5281-E7E7-222887EDE07F}"/>
            </a:ext>
          </a:extLst>
        </p:cNvPr>
        <p:cNvGrpSpPr/>
        <p:nvPr/>
      </p:nvGrpSpPr>
      <p:grpSpPr>
        <a:xfrm>
          <a:off x="0" y="0"/>
          <a:ext cx="0" cy="0"/>
          <a:chOff x="0" y="0"/>
          <a:chExt cx="0" cy="0"/>
        </a:xfrm>
      </p:grpSpPr>
      <p:sp>
        <p:nvSpPr>
          <p:cNvPr id="172" name="Google Shape;172;p38" descr="detail_0">
            <a:extLst>
              <a:ext uri="{FF2B5EF4-FFF2-40B4-BE49-F238E27FC236}">
                <a16:creationId xmlns:a16="http://schemas.microsoft.com/office/drawing/2014/main" id="{997BA78A-9D2F-940F-A874-955D6410C180}"/>
              </a:ext>
            </a:extLst>
          </p:cNvPr>
          <p:cNvSpPr txBox="1">
            <a:spLocks noGrp="1"/>
          </p:cNvSpPr>
          <p:nvPr>
            <p:ph type="body" idx="4294967295"/>
          </p:nvPr>
        </p:nvSpPr>
        <p:spPr>
          <a:xfrm>
            <a:off x="3101865" y="2788675"/>
            <a:ext cx="5210864" cy="318549"/>
          </a:xfrm>
          <a:prstGeom prst="rect">
            <a:avLst/>
          </a:prstGeom>
        </p:spPr>
        <p:txBody>
          <a:bodyPr spcFirstLastPara="1" wrap="square" lIns="0" tIns="0" rIns="0" bIns="0" anchor="t" anchorCtr="0">
            <a:spAutoFit/>
          </a:bodyPr>
          <a:lstStyle/>
          <a:p>
            <a:pPr marL="0" lvl="0" indent="0" algn="l" rtl="0">
              <a:spcBef>
                <a:spcPts val="0"/>
              </a:spcBef>
              <a:spcAft>
                <a:spcPts val="0"/>
              </a:spcAft>
              <a:buSzPts val="1000"/>
              <a:buNone/>
            </a:pPr>
            <a:r>
              <a:rPr lang="en-US" sz="1800" noProof="0" dirty="0"/>
              <a:t>Distributed, secure, and reliable “cloud” platform</a:t>
            </a:r>
          </a:p>
        </p:txBody>
      </p:sp>
      <p:sp>
        <p:nvSpPr>
          <p:cNvPr id="173" name="Google Shape;173;p38" descr="header_0">
            <a:extLst>
              <a:ext uri="{FF2B5EF4-FFF2-40B4-BE49-F238E27FC236}">
                <a16:creationId xmlns:a16="http://schemas.microsoft.com/office/drawing/2014/main" id="{BC3E3875-83CF-9B59-5C4E-F62EE031FFA7}"/>
              </a:ext>
            </a:extLst>
          </p:cNvPr>
          <p:cNvSpPr txBox="1">
            <a:spLocks noGrp="1"/>
          </p:cNvSpPr>
          <p:nvPr>
            <p:ph type="subTitle" idx="4294967295"/>
          </p:nvPr>
        </p:nvSpPr>
        <p:spPr>
          <a:xfrm>
            <a:off x="3006862" y="2195550"/>
            <a:ext cx="4053015" cy="7524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800" b="1" noProof="0" dirty="0"/>
              <a:t>What is the Internet Computer?</a:t>
            </a:r>
          </a:p>
        </p:txBody>
      </p:sp>
      <p:sp>
        <p:nvSpPr>
          <p:cNvPr id="176" name="Google Shape;176;p38" descr="title">
            <a:extLst>
              <a:ext uri="{FF2B5EF4-FFF2-40B4-BE49-F238E27FC236}">
                <a16:creationId xmlns:a16="http://schemas.microsoft.com/office/drawing/2014/main" id="{11DAA860-08F8-FC15-CDF1-81F2C2E90FDB}"/>
              </a:ext>
            </a:extLst>
          </p:cNvPr>
          <p:cNvSpPr txBox="1">
            <a:spLocks noGrp="1"/>
          </p:cNvSpPr>
          <p:nvPr>
            <p:ph type="title" idx="4294967295"/>
          </p:nvPr>
        </p:nvSpPr>
        <p:spPr>
          <a:xfrm>
            <a:off x="347500" y="1190400"/>
            <a:ext cx="24108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rgbClr val="333333"/>
                </a:solidFill>
              </a:rPr>
              <a:t>Introduction to the Internet Computer</a:t>
            </a:r>
          </a:p>
        </p:txBody>
      </p:sp>
      <p:sp>
        <p:nvSpPr>
          <p:cNvPr id="177" name="Google Shape;177;p38">
            <a:extLst>
              <a:ext uri="{FF2B5EF4-FFF2-40B4-BE49-F238E27FC236}">
                <a16:creationId xmlns:a16="http://schemas.microsoft.com/office/drawing/2014/main" id="{5A48AC17-AA67-8115-5D12-744332E01538}"/>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178" name="Google Shape;178;p38">
            <a:extLst>
              <a:ext uri="{FF2B5EF4-FFF2-40B4-BE49-F238E27FC236}">
                <a16:creationId xmlns:a16="http://schemas.microsoft.com/office/drawing/2014/main" id="{AE5CC2EB-7754-81BD-34FD-86F173019B0C}"/>
              </a:ext>
            </a:extLst>
          </p:cNvPr>
          <p:cNvCxnSpPr/>
          <p:nvPr/>
        </p:nvCxnSpPr>
        <p:spPr>
          <a:xfrm>
            <a:off x="2815775" y="551875"/>
            <a:ext cx="0" cy="4105800"/>
          </a:xfrm>
          <a:prstGeom prst="straightConnector1">
            <a:avLst/>
          </a:prstGeom>
          <a:noFill/>
          <a:ln w="9525" cap="flat" cmpd="sng">
            <a:solidFill>
              <a:schemeClr val="dk2"/>
            </a:solidFill>
            <a:prstDash val="solid"/>
            <a:round/>
            <a:headEnd type="none" w="med" len="med"/>
            <a:tailEnd type="none" w="med" len="med"/>
          </a:ln>
        </p:spPr>
      </p:cxnSp>
      <p:pic>
        <p:nvPicPr>
          <p:cNvPr id="179" name="Google Shape;179;p38">
            <a:extLst>
              <a:ext uri="{FF2B5EF4-FFF2-40B4-BE49-F238E27FC236}">
                <a16:creationId xmlns:a16="http://schemas.microsoft.com/office/drawing/2014/main" id="{98785E16-1666-F839-C6F0-F5619848DB54}"/>
              </a:ext>
            </a:extLst>
          </p:cNvPr>
          <p:cNvPicPr preferRelativeResize="0"/>
          <p:nvPr/>
        </p:nvPicPr>
        <p:blipFill>
          <a:blip r:embed="rId3">
            <a:alphaModFix/>
          </a:blip>
          <a:stretch>
            <a:fillRect/>
          </a:stretch>
        </p:blipFill>
        <p:spPr>
          <a:xfrm>
            <a:off x="602670" y="3912000"/>
            <a:ext cx="1359642" cy="1231500"/>
          </a:xfrm>
          <a:prstGeom prst="rect">
            <a:avLst/>
          </a:prstGeom>
          <a:noFill/>
          <a:ln>
            <a:noFill/>
          </a:ln>
        </p:spPr>
      </p:pic>
      <p:cxnSp>
        <p:nvCxnSpPr>
          <p:cNvPr id="3" name="Straight Connector 2">
            <a:extLst>
              <a:ext uri="{FF2B5EF4-FFF2-40B4-BE49-F238E27FC236}">
                <a16:creationId xmlns:a16="http://schemas.microsoft.com/office/drawing/2014/main" id="{91D0FE42-630E-ACB3-9178-843FC16B4028}"/>
              </a:ext>
            </a:extLst>
          </p:cNvPr>
          <p:cNvCxnSpPr>
            <a:cxnSpLocks/>
          </p:cNvCxnSpPr>
          <p:nvPr/>
        </p:nvCxnSpPr>
        <p:spPr>
          <a:xfrm>
            <a:off x="5512556" y="3107224"/>
            <a:ext cx="710114"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4" name="Google Shape;174;p38" descr="detail_1">
            <a:extLst>
              <a:ext uri="{FF2B5EF4-FFF2-40B4-BE49-F238E27FC236}">
                <a16:creationId xmlns:a16="http://schemas.microsoft.com/office/drawing/2014/main" id="{CD9D85BA-4B7B-6B36-18FF-4CA2A42A7CD0}"/>
              </a:ext>
            </a:extLst>
          </p:cNvPr>
          <p:cNvSpPr txBox="1">
            <a:spLocks/>
          </p:cNvSpPr>
          <p:nvPr/>
        </p:nvSpPr>
        <p:spPr>
          <a:xfrm>
            <a:off x="3013470" y="3413368"/>
            <a:ext cx="2746500"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Program is highly-available, to all users </a:t>
            </a:r>
          </a:p>
        </p:txBody>
      </p:sp>
      <p:sp>
        <p:nvSpPr>
          <p:cNvPr id="5" name="Google Shape;174;p38" descr="detail_1">
            <a:extLst>
              <a:ext uri="{FF2B5EF4-FFF2-40B4-BE49-F238E27FC236}">
                <a16:creationId xmlns:a16="http://schemas.microsoft.com/office/drawing/2014/main" id="{A7E3F33B-B937-3E3E-1793-E7B75259FA59}"/>
              </a:ext>
            </a:extLst>
          </p:cNvPr>
          <p:cNvSpPr txBox="1">
            <a:spLocks/>
          </p:cNvSpPr>
          <p:nvPr/>
        </p:nvSpPr>
        <p:spPr>
          <a:xfrm>
            <a:off x="5885320" y="3412449"/>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Platform cannot refuse service to specific users</a:t>
            </a:r>
          </a:p>
        </p:txBody>
      </p:sp>
      <p:sp>
        <p:nvSpPr>
          <p:cNvPr id="2" name="Slide Number Placeholder 1">
            <a:extLst>
              <a:ext uri="{FF2B5EF4-FFF2-40B4-BE49-F238E27FC236}">
                <a16:creationId xmlns:a16="http://schemas.microsoft.com/office/drawing/2014/main" id="{FABB27C8-E731-E82E-A970-5A3B01C0BA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a:t>
            </a:fld>
            <a:endParaRPr lang="en-GB"/>
          </a:p>
        </p:txBody>
      </p:sp>
    </p:spTree>
    <p:extLst>
      <p:ext uri="{BB962C8B-B14F-4D97-AF65-F5344CB8AC3E}">
        <p14:creationId xmlns:p14="http://schemas.microsoft.com/office/powerpoint/2010/main" val="141398457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03">
          <a:extLst>
            <a:ext uri="{FF2B5EF4-FFF2-40B4-BE49-F238E27FC236}">
              <a16:creationId xmlns:a16="http://schemas.microsoft.com/office/drawing/2014/main" id="{3761A601-4CC3-60A9-90F4-05118CA0EAB8}"/>
            </a:ext>
          </a:extLst>
        </p:cNvPr>
        <p:cNvGrpSpPr/>
        <p:nvPr/>
      </p:nvGrpSpPr>
      <p:grpSpPr>
        <a:xfrm>
          <a:off x="0" y="0"/>
          <a:ext cx="0" cy="0"/>
          <a:chOff x="0" y="0"/>
          <a:chExt cx="0" cy="0"/>
        </a:xfrm>
      </p:grpSpPr>
      <p:sp>
        <p:nvSpPr>
          <p:cNvPr id="12" name="Rounded Rectangle 11">
            <a:extLst>
              <a:ext uri="{FF2B5EF4-FFF2-40B4-BE49-F238E27FC236}">
                <a16:creationId xmlns:a16="http://schemas.microsoft.com/office/drawing/2014/main" id="{ED704D3E-937E-8F96-2317-E150F7F5D06F}"/>
              </a:ext>
            </a:extLst>
          </p:cNvPr>
          <p:cNvSpPr/>
          <p:nvPr/>
        </p:nvSpPr>
        <p:spPr>
          <a:xfrm>
            <a:off x="1178588" y="1810165"/>
            <a:ext cx="4981990"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Rounded Rectangle 21">
            <a:extLst>
              <a:ext uri="{FF2B5EF4-FFF2-40B4-BE49-F238E27FC236}">
                <a16:creationId xmlns:a16="http://schemas.microsoft.com/office/drawing/2014/main" id="{4E9906B4-377D-146A-EA91-4E8D4AD8ADCD}"/>
              </a:ext>
            </a:extLst>
          </p:cNvPr>
          <p:cNvSpPr/>
          <p:nvPr/>
        </p:nvSpPr>
        <p:spPr>
          <a:xfrm>
            <a:off x="1178587" y="605315"/>
            <a:ext cx="6855513" cy="1072736"/>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4" name="Google Shape;204;p41" descr="header_0">
            <a:extLst>
              <a:ext uri="{FF2B5EF4-FFF2-40B4-BE49-F238E27FC236}">
                <a16:creationId xmlns:a16="http://schemas.microsoft.com/office/drawing/2014/main" id="{3E0A28B7-3DB1-3FB3-071D-772FB1144A0F}"/>
              </a:ext>
            </a:extLst>
          </p:cNvPr>
          <p:cNvSpPr txBox="1">
            <a:spLocks noGrp="1"/>
          </p:cNvSpPr>
          <p:nvPr>
            <p:ph type="subTitle" idx="4294967295"/>
          </p:nvPr>
        </p:nvSpPr>
        <p:spPr>
          <a:xfrm>
            <a:off x="1178586" y="1012678"/>
            <a:ext cx="5377673" cy="369332"/>
          </a:xfrm>
          <a:prstGeom prst="rect">
            <a:avLst/>
          </a:prstGeom>
        </p:spPr>
        <p:txBody>
          <a:bodyPr spcFirstLastPara="1" wrap="square" lIns="0" tIns="0" rIns="0" bIns="0" anchor="t" anchorCtr="0">
            <a:spAutoFit/>
          </a:bodyPr>
          <a:lstStyle/>
          <a:p>
            <a:pPr marL="139700" lvl="0" indent="0" algn="l" rtl="0">
              <a:lnSpc>
                <a:spcPct val="100000"/>
              </a:lnSpc>
              <a:spcBef>
                <a:spcPts val="0"/>
              </a:spcBef>
              <a:spcAft>
                <a:spcPts val="0"/>
              </a:spcAft>
              <a:buSzPts val="1400"/>
              <a:buNone/>
            </a:pPr>
            <a:r>
              <a:rPr lang="en-US" b="1" noProof="0" dirty="0"/>
              <a:t>Boundary/gateway nodes receives message </a:t>
            </a:r>
            <a:r>
              <a:rPr lang="en-US" noProof="0" dirty="0"/>
              <a:t>(HTTP/Candid)</a:t>
            </a:r>
            <a:br>
              <a:rPr lang="en-US" noProof="0" dirty="0"/>
            </a:br>
            <a:r>
              <a:rPr lang="en-US" noProof="0" dirty="0"/>
              <a:t>and relays message to target subnet (Candid)</a:t>
            </a:r>
          </a:p>
        </p:txBody>
      </p:sp>
      <p:sp>
        <p:nvSpPr>
          <p:cNvPr id="3" name="Down Arrow 2">
            <a:extLst>
              <a:ext uri="{FF2B5EF4-FFF2-40B4-BE49-F238E27FC236}">
                <a16:creationId xmlns:a16="http://schemas.microsoft.com/office/drawing/2014/main" id="{B9CC8B87-EEBB-821F-E640-053674006FFB}"/>
              </a:ext>
            </a:extLst>
          </p:cNvPr>
          <p:cNvSpPr/>
          <p:nvPr/>
        </p:nvSpPr>
        <p:spPr>
          <a:xfrm>
            <a:off x="2416812" y="1566686"/>
            <a:ext cx="211015" cy="1447866"/>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7" name="Google Shape;204;p41" descr="header_0">
            <a:extLst>
              <a:ext uri="{FF2B5EF4-FFF2-40B4-BE49-F238E27FC236}">
                <a16:creationId xmlns:a16="http://schemas.microsoft.com/office/drawing/2014/main" id="{13878C38-72ED-F996-5701-07897209FF9C}"/>
              </a:ext>
            </a:extLst>
          </p:cNvPr>
          <p:cNvSpPr txBox="1">
            <a:spLocks/>
          </p:cNvSpPr>
          <p:nvPr/>
        </p:nvSpPr>
        <p:spPr>
          <a:xfrm>
            <a:off x="1178587"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#1</a:t>
            </a:r>
            <a:endParaRPr lang="en-US" u="sng" noProof="0" dirty="0"/>
          </a:p>
        </p:txBody>
      </p:sp>
      <p:sp>
        <p:nvSpPr>
          <p:cNvPr id="10" name="Google Shape;204;p41" descr="header_0">
            <a:extLst>
              <a:ext uri="{FF2B5EF4-FFF2-40B4-BE49-F238E27FC236}">
                <a16:creationId xmlns:a16="http://schemas.microsoft.com/office/drawing/2014/main" id="{DAD9F073-327F-48C8-C8AF-6F59FC436C7B}"/>
              </a:ext>
            </a:extLst>
          </p:cNvPr>
          <p:cNvSpPr txBox="1">
            <a:spLocks/>
          </p:cNvSpPr>
          <p:nvPr/>
        </p:nvSpPr>
        <p:spPr>
          <a:xfrm>
            <a:off x="1536672" y="3810790"/>
            <a:ext cx="4203830"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Canister execution</a:t>
            </a:r>
          </a:p>
        </p:txBody>
      </p:sp>
      <p:sp>
        <p:nvSpPr>
          <p:cNvPr id="11" name="Down Arrow 10">
            <a:extLst>
              <a:ext uri="{FF2B5EF4-FFF2-40B4-BE49-F238E27FC236}">
                <a16:creationId xmlns:a16="http://schemas.microsoft.com/office/drawing/2014/main" id="{E30BFB65-EC2A-8748-312D-B037B3486092}"/>
              </a:ext>
            </a:extLst>
          </p:cNvPr>
          <p:cNvSpPr/>
          <p:nvPr/>
        </p:nvSpPr>
        <p:spPr>
          <a:xfrm>
            <a:off x="2416814" y="3386799"/>
            <a:ext cx="211015" cy="319277"/>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4" name="Google Shape;204;p41" descr="header_0">
            <a:extLst>
              <a:ext uri="{FF2B5EF4-FFF2-40B4-BE49-F238E27FC236}">
                <a16:creationId xmlns:a16="http://schemas.microsoft.com/office/drawing/2014/main" id="{EF15012A-B223-11D6-EBAE-DA04895CF0B1}"/>
              </a:ext>
            </a:extLst>
          </p:cNvPr>
          <p:cNvSpPr txBox="1">
            <a:spLocks/>
          </p:cNvSpPr>
          <p:nvPr/>
        </p:nvSpPr>
        <p:spPr>
          <a:xfrm>
            <a:off x="1178586" y="652362"/>
            <a:ext cx="2553312"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boundary/gateway nodes</a:t>
            </a:r>
            <a:endParaRPr lang="en-US" u="sng" noProof="0" dirty="0"/>
          </a:p>
        </p:txBody>
      </p:sp>
      <p:sp>
        <p:nvSpPr>
          <p:cNvPr id="56" name="Down Arrow 55">
            <a:extLst>
              <a:ext uri="{FF2B5EF4-FFF2-40B4-BE49-F238E27FC236}">
                <a16:creationId xmlns:a16="http://schemas.microsoft.com/office/drawing/2014/main" id="{27F71BCB-CAAD-E6B2-D615-037EEBB39724}"/>
              </a:ext>
            </a:extLst>
          </p:cNvPr>
          <p:cNvSpPr/>
          <p:nvPr/>
        </p:nvSpPr>
        <p:spPr>
          <a:xfrm flipV="1">
            <a:off x="4686360" y="3434316"/>
            <a:ext cx="211015" cy="262984"/>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57" name="Rounded Rectangle 56">
            <a:extLst>
              <a:ext uri="{FF2B5EF4-FFF2-40B4-BE49-F238E27FC236}">
                <a16:creationId xmlns:a16="http://schemas.microsoft.com/office/drawing/2014/main" id="{53BA9C91-B171-6076-E544-C0533E3A233F}"/>
              </a:ext>
            </a:extLst>
          </p:cNvPr>
          <p:cNvSpPr/>
          <p:nvPr/>
        </p:nvSpPr>
        <p:spPr>
          <a:xfrm>
            <a:off x="6513743" y="1804356"/>
            <a:ext cx="1520357" cy="2981529"/>
          </a:xfrm>
          <a:prstGeom prst="roundRect">
            <a:avLst>
              <a:gd name="adj" fmla="val 6375"/>
            </a:avLst>
          </a:prstGeom>
          <a:solidFill>
            <a:schemeClr val="accent1">
              <a:alpha val="45942"/>
            </a:schemeClr>
          </a:solidFill>
          <a:ln w="6350">
            <a:solidFill>
              <a:schemeClr val="bg1">
                <a:lumMod val="1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8" name="Google Shape;204;p41" descr="header_0">
            <a:extLst>
              <a:ext uri="{FF2B5EF4-FFF2-40B4-BE49-F238E27FC236}">
                <a16:creationId xmlns:a16="http://schemas.microsoft.com/office/drawing/2014/main" id="{3759EA4F-2B33-497C-BAA5-FB539F75E136}"/>
              </a:ext>
            </a:extLst>
          </p:cNvPr>
          <p:cNvSpPr txBox="1">
            <a:spLocks/>
          </p:cNvSpPr>
          <p:nvPr/>
        </p:nvSpPr>
        <p:spPr>
          <a:xfrm>
            <a:off x="6457448" y="1861489"/>
            <a:ext cx="1034977" cy="18466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39700" indent="0">
              <a:lnSpc>
                <a:spcPct val="100000"/>
              </a:lnSpc>
              <a:buSzPts val="1400"/>
              <a:buFont typeface="Syne"/>
              <a:buNone/>
            </a:pPr>
            <a:r>
              <a:rPr lang="en-US" b="1" u="sng" noProof="0" dirty="0"/>
              <a:t>subnet #2</a:t>
            </a:r>
            <a:endParaRPr lang="en-US" u="sng" noProof="0" dirty="0"/>
          </a:p>
        </p:txBody>
      </p:sp>
      <p:sp>
        <p:nvSpPr>
          <p:cNvPr id="59" name="Down Arrow 58">
            <a:extLst>
              <a:ext uri="{FF2B5EF4-FFF2-40B4-BE49-F238E27FC236}">
                <a16:creationId xmlns:a16="http://schemas.microsoft.com/office/drawing/2014/main" id="{06DD38FC-D1FA-5EED-9F02-77EFCE0F64FB}"/>
              </a:ext>
            </a:extLst>
          </p:cNvPr>
          <p:cNvSpPr/>
          <p:nvPr/>
        </p:nvSpPr>
        <p:spPr>
          <a:xfrm rot="16200000">
            <a:off x="6090252" y="2825943"/>
            <a:ext cx="211015" cy="74654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02" name="Google Shape;236;p44" descr="detail_1">
            <a:extLst>
              <a:ext uri="{FF2B5EF4-FFF2-40B4-BE49-F238E27FC236}">
                <a16:creationId xmlns:a16="http://schemas.microsoft.com/office/drawing/2014/main" id="{41D8AB69-1544-1B5B-667A-8F648FECDE23}"/>
              </a:ext>
            </a:extLst>
          </p:cNvPr>
          <p:cNvSpPr txBox="1">
            <a:spLocks/>
          </p:cNvSpPr>
          <p:nvPr/>
        </p:nvSpPr>
        <p:spPr>
          <a:xfrm>
            <a:off x="173142" y="4888489"/>
            <a:ext cx="6389978" cy="1592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/docs/current/references/http-gateway-protocol-spec</a:t>
            </a:r>
          </a:p>
        </p:txBody>
      </p:sp>
      <p:sp>
        <p:nvSpPr>
          <p:cNvPr id="8" name="Google Shape;204;p41" descr="header_0">
            <a:extLst>
              <a:ext uri="{FF2B5EF4-FFF2-40B4-BE49-F238E27FC236}">
                <a16:creationId xmlns:a16="http://schemas.microsoft.com/office/drawing/2014/main" id="{847A3747-B6B2-24AE-6B60-3B65F9F938E4}"/>
              </a:ext>
            </a:extLst>
          </p:cNvPr>
          <p:cNvSpPr txBox="1">
            <a:spLocks/>
          </p:cNvSpPr>
          <p:nvPr/>
        </p:nvSpPr>
        <p:spPr>
          <a:xfrm>
            <a:off x="1535393" y="3097046"/>
            <a:ext cx="1897265" cy="184666"/>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p:txBody>
      </p:sp>
      <p:sp>
        <p:nvSpPr>
          <p:cNvPr id="205" name="Google Shape;204;p41" descr="header_0">
            <a:extLst>
              <a:ext uri="{FF2B5EF4-FFF2-40B4-BE49-F238E27FC236}">
                <a16:creationId xmlns:a16="http://schemas.microsoft.com/office/drawing/2014/main" id="{E5C7B38D-24E4-4B97-7CCE-3B881BC62066}"/>
              </a:ext>
            </a:extLst>
          </p:cNvPr>
          <p:cNvSpPr txBox="1">
            <a:spLocks/>
          </p:cNvSpPr>
          <p:nvPr/>
        </p:nvSpPr>
        <p:spPr>
          <a:xfrm>
            <a:off x="3850954" y="3014552"/>
            <a:ext cx="1891327" cy="369332"/>
          </a:xfrm>
          <a:prstGeom prst="rect">
            <a:avLst/>
          </a:prstGeom>
          <a:noFill/>
          <a:ln>
            <a:solidFill>
              <a:schemeClr val="tx1"/>
            </a:solid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SzPts val="1400"/>
              <a:buFont typeface="Syne"/>
              <a:buNone/>
            </a:pPr>
            <a:r>
              <a:rPr lang="en-US" noProof="0" dirty="0"/>
              <a:t>Message routing</a:t>
            </a:r>
          </a:p>
          <a:p>
            <a:pPr marL="0" indent="0" algn="ctr">
              <a:lnSpc>
                <a:spcPct val="100000"/>
              </a:lnSpc>
              <a:buSzPts val="1400"/>
              <a:buFont typeface="Syne"/>
              <a:buNone/>
            </a:pPr>
            <a:r>
              <a:rPr lang="en-US" noProof="0" dirty="0"/>
              <a:t>incl. state certification</a:t>
            </a:r>
          </a:p>
        </p:txBody>
      </p:sp>
      <p:sp>
        <p:nvSpPr>
          <p:cNvPr id="211" name="Down Arrow 210">
            <a:extLst>
              <a:ext uri="{FF2B5EF4-FFF2-40B4-BE49-F238E27FC236}">
                <a16:creationId xmlns:a16="http://schemas.microsoft.com/office/drawing/2014/main" id="{527D8359-E001-E946-B2A3-AAC30CE09623}"/>
              </a:ext>
            </a:extLst>
          </p:cNvPr>
          <p:cNvSpPr/>
          <p:nvPr/>
        </p:nvSpPr>
        <p:spPr>
          <a:xfrm flipV="1">
            <a:off x="4686360" y="1566685"/>
            <a:ext cx="211015" cy="13510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noProof="0" dirty="0"/>
          </a:p>
        </p:txBody>
      </p:sp>
      <p:pic>
        <p:nvPicPr>
          <p:cNvPr id="2" name="Graphic 1" descr="Computer with solid fill">
            <a:extLst>
              <a:ext uri="{FF2B5EF4-FFF2-40B4-BE49-F238E27FC236}">
                <a16:creationId xmlns:a16="http://schemas.microsoft.com/office/drawing/2014/main" id="{49A31834-AF98-8C5C-50DF-EE302DE1D6ED}"/>
              </a:ext>
            </a:extLst>
          </p:cNvPr>
          <p:cNvPicPr>
            <a:picLocks noChangeAspect="1"/>
          </p:cNvPicPr>
          <p:nvPr/>
        </p:nvPicPr>
        <p:blipFill>
          <a:blip r:embed="rId3">
            <a:extLst>
              <a:ext uri="{96DAC541-7B7A-43D3-8B79-37D633B846F1}">
                <asvg:svgBlip xmlns:asvg="http://schemas.microsoft.com/office/drawing/2016/SVG/main" r:embed="rId4"/>
              </a:ext>
            </a:extLst>
          </a:blip>
          <a:srcRect l="66557" t="20286" r="-2549" b="18873"/>
          <a:stretch/>
        </p:blipFill>
        <p:spPr>
          <a:xfrm>
            <a:off x="3485417" y="4127570"/>
            <a:ext cx="216574" cy="366089"/>
          </a:xfrm>
          <a:prstGeom prst="rect">
            <a:avLst/>
          </a:prstGeom>
        </p:spPr>
      </p:pic>
      <p:pic>
        <p:nvPicPr>
          <p:cNvPr id="4" name="Graphic 3" descr="Devil face with solid fill with solid fill">
            <a:extLst>
              <a:ext uri="{FF2B5EF4-FFF2-40B4-BE49-F238E27FC236}">
                <a16:creationId xmlns:a16="http://schemas.microsoft.com/office/drawing/2014/main" id="{AF4109A7-95C6-5858-9BEB-56DF1B5334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73097" y="4145272"/>
            <a:ext cx="364270" cy="364270"/>
          </a:xfrm>
          <a:prstGeom prst="rect">
            <a:avLst/>
          </a:prstGeom>
        </p:spPr>
      </p:pic>
      <p:sp>
        <p:nvSpPr>
          <p:cNvPr id="6" name="Slide Number Placeholder 5">
            <a:extLst>
              <a:ext uri="{FF2B5EF4-FFF2-40B4-BE49-F238E27FC236}">
                <a16:creationId xmlns:a16="http://schemas.microsoft.com/office/drawing/2014/main" id="{8EB25421-6CE2-8484-587B-950076832BA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60</a:t>
            </a:fld>
            <a:endParaRPr lang="en-GB"/>
          </a:p>
        </p:txBody>
      </p:sp>
    </p:spTree>
    <p:extLst>
      <p:ext uri="{BB962C8B-B14F-4D97-AF65-F5344CB8AC3E}">
        <p14:creationId xmlns:p14="http://schemas.microsoft.com/office/powerpoint/2010/main" val="335029167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03">
          <a:extLst>
            <a:ext uri="{FF2B5EF4-FFF2-40B4-BE49-F238E27FC236}">
              <a16:creationId xmlns:a16="http://schemas.microsoft.com/office/drawing/2014/main" id="{BF8F602A-AB46-2577-B68D-BE20BDFE7AC2}"/>
            </a:ext>
          </a:extLst>
        </p:cNvPr>
        <p:cNvGrpSpPr/>
        <p:nvPr/>
      </p:nvGrpSpPr>
      <p:grpSpPr>
        <a:xfrm>
          <a:off x="0" y="0"/>
          <a:ext cx="0" cy="0"/>
          <a:chOff x="0" y="0"/>
          <a:chExt cx="0" cy="0"/>
        </a:xfrm>
      </p:grpSpPr>
      <p:sp>
        <p:nvSpPr>
          <p:cNvPr id="32" name="TextBox 31">
            <a:extLst>
              <a:ext uri="{FF2B5EF4-FFF2-40B4-BE49-F238E27FC236}">
                <a16:creationId xmlns:a16="http://schemas.microsoft.com/office/drawing/2014/main" id="{80DE33D0-526A-7715-B8A0-79914B272C1E}"/>
              </a:ext>
            </a:extLst>
          </p:cNvPr>
          <p:cNvSpPr txBox="1"/>
          <p:nvPr/>
        </p:nvSpPr>
        <p:spPr>
          <a:xfrm>
            <a:off x="3405655" y="1663809"/>
            <a:ext cx="2332690" cy="1815882"/>
          </a:xfrm>
          <a:prstGeom prst="rect">
            <a:avLst/>
          </a:prstGeom>
          <a:noFill/>
        </p:spPr>
        <p:txBody>
          <a:bodyPr wrap="none" rtlCol="0">
            <a:spAutoFit/>
          </a:bodyPr>
          <a:lstStyle/>
          <a:p>
            <a:r>
              <a:rPr lang="en-US" noProof="0" dirty="0">
                <a:latin typeface="Andale Mono" panose="020B0509000000000004" pitchFamily="49" charset="0"/>
                <a:ea typeface="JetBrains Mono" panose="02000009000000000000" pitchFamily="49" charset="0"/>
                <a:cs typeface="JetBrains Mono" panose="02000009000000000000" pitchFamily="49" charset="0"/>
              </a:rPr>
              <a:t>canister state</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&lt;fingerprint #1&gt;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OpenPGP key</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metadata</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&lt;fingerprint #2&gt;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OpenPGP key</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metadata</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a:t>
            </a:r>
          </a:p>
        </p:txBody>
      </p:sp>
      <p:sp>
        <p:nvSpPr>
          <p:cNvPr id="2" name="Slide Number Placeholder 1">
            <a:extLst>
              <a:ext uri="{FF2B5EF4-FFF2-40B4-BE49-F238E27FC236}">
                <a16:creationId xmlns:a16="http://schemas.microsoft.com/office/drawing/2014/main" id="{D7F1E843-5C8C-7A2F-E10A-7605D548FB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61</a:t>
            </a:fld>
            <a:endParaRPr lang="en-GB"/>
          </a:p>
        </p:txBody>
      </p:sp>
    </p:spTree>
    <p:extLst>
      <p:ext uri="{BB962C8B-B14F-4D97-AF65-F5344CB8AC3E}">
        <p14:creationId xmlns:p14="http://schemas.microsoft.com/office/powerpoint/2010/main" val="64077669"/>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03">
          <a:extLst>
            <a:ext uri="{FF2B5EF4-FFF2-40B4-BE49-F238E27FC236}">
              <a16:creationId xmlns:a16="http://schemas.microsoft.com/office/drawing/2014/main" id="{0B83E142-BAC2-3CE8-E21C-27601DC53752}"/>
            </a:ext>
          </a:extLst>
        </p:cNvPr>
        <p:cNvGrpSpPr/>
        <p:nvPr/>
      </p:nvGrpSpPr>
      <p:grpSpPr>
        <a:xfrm>
          <a:off x="0" y="0"/>
          <a:ext cx="0" cy="0"/>
          <a:chOff x="0" y="0"/>
          <a:chExt cx="0" cy="0"/>
        </a:xfrm>
      </p:grpSpPr>
      <p:sp>
        <p:nvSpPr>
          <p:cNvPr id="202" name="Google Shape;236;p44" descr="detail_1">
            <a:extLst>
              <a:ext uri="{FF2B5EF4-FFF2-40B4-BE49-F238E27FC236}">
                <a16:creationId xmlns:a16="http://schemas.microsoft.com/office/drawing/2014/main" id="{C7CE9702-9686-3EEB-C381-A0CDA24D2EB1}"/>
              </a:ext>
            </a:extLst>
          </p:cNvPr>
          <p:cNvSpPr txBox="1">
            <a:spLocks/>
          </p:cNvSpPr>
          <p:nvPr/>
        </p:nvSpPr>
        <p:spPr>
          <a:xfrm>
            <a:off x="173142" y="4714318"/>
            <a:ext cx="6389978" cy="30085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/docs/current/references/http-gateway-protocol-spec</a:t>
            </a:r>
          </a:p>
          <a:p>
            <a:pPr marL="152400" indent="0">
              <a:buNone/>
            </a:pPr>
            <a:r>
              <a:rPr lang="en-US" sz="800" noProof="0" dirty="0"/>
              <a:t>https://</a:t>
            </a:r>
            <a:r>
              <a:rPr lang="en-US" sz="800" noProof="0" dirty="0" err="1"/>
              <a:t>internetcomputer.org</a:t>
            </a:r>
            <a:r>
              <a:rPr lang="en-US" sz="800" noProof="0" dirty="0"/>
              <a:t>/docs/current/tutorials/developer-journey/level-3/3.3-certified-data</a:t>
            </a:r>
          </a:p>
        </p:txBody>
      </p:sp>
      <p:graphicFrame>
        <p:nvGraphicFramePr>
          <p:cNvPr id="30" name="Diagram 29">
            <a:extLst>
              <a:ext uri="{FF2B5EF4-FFF2-40B4-BE49-F238E27FC236}">
                <a16:creationId xmlns:a16="http://schemas.microsoft.com/office/drawing/2014/main" id="{6C985B16-576B-1AE2-F231-658E4B221667}"/>
              </a:ext>
            </a:extLst>
          </p:cNvPr>
          <p:cNvGraphicFramePr/>
          <p:nvPr>
            <p:extLst>
              <p:ext uri="{D42A27DB-BD31-4B8C-83A1-F6EECF244321}">
                <p14:modId xmlns:p14="http://schemas.microsoft.com/office/powerpoint/2010/main" val="3833648074"/>
              </p:ext>
            </p:extLst>
          </p:nvPr>
        </p:nvGraphicFramePr>
        <p:xfrm>
          <a:off x="4397828" y="577850"/>
          <a:ext cx="481148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31">
            <a:extLst>
              <a:ext uri="{FF2B5EF4-FFF2-40B4-BE49-F238E27FC236}">
                <a16:creationId xmlns:a16="http://schemas.microsoft.com/office/drawing/2014/main" id="{857D7104-4FFD-852E-9034-41D265C3ED62}"/>
              </a:ext>
            </a:extLst>
          </p:cNvPr>
          <p:cNvSpPr txBox="1"/>
          <p:nvPr/>
        </p:nvSpPr>
        <p:spPr>
          <a:xfrm>
            <a:off x="932214" y="1271022"/>
            <a:ext cx="3084499" cy="2677656"/>
          </a:xfrm>
          <a:prstGeom prst="rect">
            <a:avLst/>
          </a:prstGeom>
          <a:noFill/>
        </p:spPr>
        <p:txBody>
          <a:bodyPr wrap="none" rtlCol="0">
            <a:spAutoFit/>
          </a:bodyPr>
          <a:lstStyle/>
          <a:p>
            <a:r>
              <a:rPr lang="en-US" noProof="0" dirty="0">
                <a:latin typeface="Andale Mono" panose="020B0509000000000004" pitchFamily="49" charset="0"/>
                <a:ea typeface="JetBrains Mono" panose="02000009000000000000" pitchFamily="49" charset="0"/>
                <a:cs typeface="JetBrains Mono" panose="02000009000000000000" pitchFamily="49" charset="0"/>
              </a:rPr>
              <a:t>*root*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canisters</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&lt;canister id&gt;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 metadata</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 </a:t>
            </a:r>
            <a:r>
              <a:rPr lang="en-US" noProof="0" dirty="0" err="1">
                <a:latin typeface="Andale Mono" panose="020B0509000000000004" pitchFamily="49" charset="0"/>
                <a:ea typeface="JetBrains Mono" panose="02000009000000000000" pitchFamily="49" charset="0"/>
                <a:cs typeface="JetBrains Mono" panose="02000009000000000000" pitchFamily="49" charset="0"/>
              </a:rPr>
              <a:t>module_hash</a:t>
            </a:r>
            <a:endParaRPr lang="en-US" noProof="0" dirty="0">
              <a:latin typeface="Andale Mono" panose="020B0509000000000004" pitchFamily="49" charset="0"/>
              <a:ea typeface="JetBrains Mono" panose="02000009000000000000" pitchFamily="49" charset="0"/>
              <a:cs typeface="JetBrains Mono" panose="02000009000000000000" pitchFamily="49" charset="0"/>
            </a:endParaRP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 controllers</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 </a:t>
            </a:r>
            <a:r>
              <a:rPr lang="en-US" noProof="0" dirty="0" err="1">
                <a:latin typeface="Andale Mono" panose="020B0509000000000004" pitchFamily="49" charset="0"/>
                <a:ea typeface="JetBrains Mono" panose="02000009000000000000" pitchFamily="49" charset="0"/>
                <a:cs typeface="JetBrains Mono" panose="02000009000000000000" pitchFamily="49" charset="0"/>
              </a:rPr>
              <a:t>certified_data</a:t>
            </a:r>
            <a:endParaRPr lang="en-US" noProof="0" dirty="0">
              <a:latin typeface="Andale Mono" panose="020B0509000000000004" pitchFamily="49" charset="0"/>
              <a:ea typeface="JetBrains Mono" panose="02000009000000000000" pitchFamily="49" charset="0"/>
              <a:cs typeface="JetBrains Mono" panose="02000009000000000000" pitchFamily="49" charset="0"/>
            </a:endParaRP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 &lt;blob data&gt;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&lt;canister id&gt;</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 ...</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time</a:t>
            </a:r>
          </a:p>
          <a:p>
            <a:r>
              <a:rPr lang="en-US" noProof="0" dirty="0">
                <a:latin typeface="Andale Mono" panose="020B0509000000000004" pitchFamily="49" charset="0"/>
                <a:ea typeface="JetBrains Mono" panose="02000009000000000000" pitchFamily="49" charset="0"/>
                <a:cs typeface="JetBrains Mono" panose="02000009000000000000" pitchFamily="49" charset="0"/>
              </a:rPr>
              <a:t>└── ...</a:t>
            </a:r>
          </a:p>
        </p:txBody>
      </p:sp>
      <p:sp>
        <p:nvSpPr>
          <p:cNvPr id="2" name="Google Shape;172;p38" descr="detail_0">
            <a:extLst>
              <a:ext uri="{FF2B5EF4-FFF2-40B4-BE49-F238E27FC236}">
                <a16:creationId xmlns:a16="http://schemas.microsoft.com/office/drawing/2014/main" id="{F251EBFA-223C-960E-5298-4684A4CBEFA6}"/>
              </a:ext>
            </a:extLst>
          </p:cNvPr>
          <p:cNvSpPr txBox="1">
            <a:spLocks/>
          </p:cNvSpPr>
          <p:nvPr/>
        </p:nvSpPr>
        <p:spPr>
          <a:xfrm>
            <a:off x="1381617" y="4021146"/>
            <a:ext cx="164844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100" b="1" noProof="0" dirty="0">
                <a:solidFill>
                  <a:schemeClr val="tx2"/>
                </a:solidFill>
              </a:rPr>
              <a:t>System State Tree</a:t>
            </a:r>
          </a:p>
        </p:txBody>
      </p:sp>
      <p:sp>
        <p:nvSpPr>
          <p:cNvPr id="3" name="Slide Number Placeholder 2">
            <a:extLst>
              <a:ext uri="{FF2B5EF4-FFF2-40B4-BE49-F238E27FC236}">
                <a16:creationId xmlns:a16="http://schemas.microsoft.com/office/drawing/2014/main" id="{3ABC7DDC-B758-11D2-4B56-9F36ADD780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62</a:t>
            </a:fld>
            <a:endParaRPr lang="en-GB"/>
          </a:p>
        </p:txBody>
      </p:sp>
    </p:spTree>
    <p:extLst>
      <p:ext uri="{BB962C8B-B14F-4D97-AF65-F5344CB8AC3E}">
        <p14:creationId xmlns:p14="http://schemas.microsoft.com/office/powerpoint/2010/main" val="2257138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8">
          <a:extLst>
            <a:ext uri="{FF2B5EF4-FFF2-40B4-BE49-F238E27FC236}">
              <a16:creationId xmlns:a16="http://schemas.microsoft.com/office/drawing/2014/main" id="{77983AEF-E2AA-BCDB-4DF7-2A24C9580B9A}"/>
            </a:ext>
          </a:extLst>
        </p:cNvPr>
        <p:cNvGrpSpPr/>
        <p:nvPr/>
      </p:nvGrpSpPr>
      <p:grpSpPr>
        <a:xfrm>
          <a:off x="0" y="0"/>
          <a:ext cx="0" cy="0"/>
          <a:chOff x="0" y="0"/>
          <a:chExt cx="0" cy="0"/>
        </a:xfrm>
      </p:grpSpPr>
      <p:sp>
        <p:nvSpPr>
          <p:cNvPr id="399" name="Google Shape;399;p55" descr="presentation_title">
            <a:extLst>
              <a:ext uri="{FF2B5EF4-FFF2-40B4-BE49-F238E27FC236}">
                <a16:creationId xmlns:a16="http://schemas.microsoft.com/office/drawing/2014/main" id="{A25F46A7-6521-4AFE-7689-DFE3BE404839}"/>
              </a:ext>
            </a:extLst>
          </p:cNvPr>
          <p:cNvSpPr txBox="1">
            <a:spLocks noGrp="1"/>
          </p:cNvSpPr>
          <p:nvPr>
            <p:ph type="ctrTitle"/>
          </p:nvPr>
        </p:nvSpPr>
        <p:spPr>
          <a:xfrm>
            <a:off x="1100550" y="1563750"/>
            <a:ext cx="7541744"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Ecosystem</a:t>
            </a:r>
          </a:p>
        </p:txBody>
      </p:sp>
      <p:sp>
        <p:nvSpPr>
          <p:cNvPr id="2" name="Slide Number Placeholder 1">
            <a:extLst>
              <a:ext uri="{FF2B5EF4-FFF2-40B4-BE49-F238E27FC236}">
                <a16:creationId xmlns:a16="http://schemas.microsoft.com/office/drawing/2014/main" id="{D3E81B62-A913-9982-BCE2-444FF66E04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63</a:t>
            </a:fld>
            <a:endParaRPr lang="en-GB"/>
          </a:p>
        </p:txBody>
      </p:sp>
    </p:spTree>
    <p:extLst>
      <p:ext uri="{BB962C8B-B14F-4D97-AF65-F5344CB8AC3E}">
        <p14:creationId xmlns:p14="http://schemas.microsoft.com/office/powerpoint/2010/main" val="3158663416"/>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6" descr="detail_0"/>
          <p:cNvSpPr txBox="1">
            <a:spLocks noGrp="1"/>
          </p:cNvSpPr>
          <p:nvPr>
            <p:ph type="body" idx="4294967295"/>
          </p:nvPr>
        </p:nvSpPr>
        <p:spPr>
          <a:xfrm>
            <a:off x="2891150" y="1463138"/>
            <a:ext cx="2746200" cy="1341900"/>
          </a:xfrm>
          <a:prstGeom prst="rect">
            <a:avLst/>
          </a:prstGeom>
        </p:spPr>
        <p:txBody>
          <a:bodyPr spcFirstLastPara="1" wrap="square" lIns="0" tIns="91425" rIns="91425" bIns="91425" anchor="t" anchorCtr="0">
            <a:noAutofit/>
          </a:bodyPr>
          <a:lstStyle/>
          <a:p>
            <a:pPr marL="0" lvl="0" indent="0" algn="l" rtl="0">
              <a:spcBef>
                <a:spcPts val="0"/>
              </a:spcBef>
              <a:spcAft>
                <a:spcPts val="1200"/>
              </a:spcAft>
              <a:buNone/>
            </a:pPr>
            <a:r>
              <a:rPr lang="en-US" sz="1000" noProof="0" dirty="0">
                <a:solidFill>
                  <a:schemeClr val="lt2"/>
                </a:solidFill>
              </a:rPr>
              <a:t>Internet Identity uses </a:t>
            </a:r>
            <a:r>
              <a:rPr lang="en-US" sz="1000" noProof="0" dirty="0" err="1">
                <a:solidFill>
                  <a:schemeClr val="lt2"/>
                </a:solidFill>
              </a:rPr>
              <a:t>WebAuthn</a:t>
            </a:r>
            <a:r>
              <a:rPr lang="en-US" sz="1000" noProof="0" dirty="0">
                <a:solidFill>
                  <a:schemeClr val="lt2"/>
                </a:solidFill>
              </a:rPr>
              <a:t> to enable </a:t>
            </a:r>
            <a:r>
              <a:rPr lang="en-US" sz="1000" noProof="0" dirty="0" err="1">
                <a:solidFill>
                  <a:schemeClr val="lt2"/>
                </a:solidFill>
              </a:rPr>
              <a:t>passwordless</a:t>
            </a:r>
            <a:r>
              <a:rPr lang="en-US" sz="1000" noProof="0" dirty="0">
                <a:solidFill>
                  <a:schemeClr val="lt2"/>
                </a:solidFill>
              </a:rPr>
              <a:t> logins via devices like smartphones and laptops, ensuring the private key never leaves the device for enhanced security.</a:t>
            </a:r>
          </a:p>
        </p:txBody>
      </p:sp>
      <p:sp>
        <p:nvSpPr>
          <p:cNvPr id="265" name="Google Shape;265;p46" descr="header_0"/>
          <p:cNvSpPr txBox="1">
            <a:spLocks noGrp="1"/>
          </p:cNvSpPr>
          <p:nvPr>
            <p:ph type="subTitle" idx="4294967295"/>
          </p:nvPr>
        </p:nvSpPr>
        <p:spPr>
          <a:xfrm>
            <a:off x="2891150" y="944950"/>
            <a:ext cx="2746200" cy="414300"/>
          </a:xfrm>
          <a:prstGeom prst="rect">
            <a:avLst/>
          </a:prstGeom>
        </p:spPr>
        <p:txBody>
          <a:bodyPr spcFirstLastPara="1" wrap="square" lIns="0" tIns="0" rIns="91425" bIns="0" anchor="b" anchorCtr="0">
            <a:noAutofit/>
          </a:bodyPr>
          <a:lstStyle/>
          <a:p>
            <a:pPr marL="0" lvl="0" indent="0" algn="l" rtl="0">
              <a:lnSpc>
                <a:spcPct val="90000"/>
              </a:lnSpc>
              <a:spcBef>
                <a:spcPts val="0"/>
              </a:spcBef>
              <a:spcAft>
                <a:spcPts val="1200"/>
              </a:spcAft>
              <a:buNone/>
            </a:pPr>
            <a:r>
              <a:rPr lang="en-US" sz="1100" b="1" noProof="0" dirty="0">
                <a:solidFill>
                  <a:schemeClr val="lt2"/>
                </a:solidFill>
              </a:rPr>
              <a:t>Device-Based Authentication</a:t>
            </a:r>
          </a:p>
        </p:txBody>
      </p:sp>
      <p:sp>
        <p:nvSpPr>
          <p:cNvPr id="266" name="Google Shape;266;p46" descr="detail_1"/>
          <p:cNvSpPr txBox="1">
            <a:spLocks noGrp="1"/>
          </p:cNvSpPr>
          <p:nvPr>
            <p:ph type="body" idx="4294967295"/>
          </p:nvPr>
        </p:nvSpPr>
        <p:spPr>
          <a:xfrm>
            <a:off x="5876698" y="1463138"/>
            <a:ext cx="2746200" cy="1341900"/>
          </a:xfrm>
          <a:prstGeom prst="rect">
            <a:avLst/>
          </a:prstGeom>
        </p:spPr>
        <p:txBody>
          <a:bodyPr spcFirstLastPara="1" wrap="square" lIns="0" tIns="91425" rIns="91425" bIns="91425" anchor="t" anchorCtr="0">
            <a:noAutofit/>
          </a:bodyPr>
          <a:lstStyle/>
          <a:p>
            <a:pPr marL="0" lvl="0" indent="0" algn="l" rtl="0">
              <a:spcBef>
                <a:spcPts val="0"/>
              </a:spcBef>
              <a:spcAft>
                <a:spcPts val="1200"/>
              </a:spcAft>
              <a:buNone/>
            </a:pPr>
            <a:r>
              <a:rPr lang="en-US" sz="1000" noProof="0" dirty="0">
                <a:solidFill>
                  <a:schemeClr val="lt2"/>
                </a:solidFill>
              </a:rPr>
              <a:t>Each user gets unique pseudonymous identifiers per app, ensuring privacy and preventing cross-app tracking on the same network.</a:t>
            </a:r>
          </a:p>
        </p:txBody>
      </p:sp>
      <p:sp>
        <p:nvSpPr>
          <p:cNvPr id="267" name="Google Shape;267;p46" descr="header_1"/>
          <p:cNvSpPr txBox="1">
            <a:spLocks noGrp="1"/>
          </p:cNvSpPr>
          <p:nvPr>
            <p:ph type="subTitle" idx="4294967295"/>
          </p:nvPr>
        </p:nvSpPr>
        <p:spPr>
          <a:xfrm>
            <a:off x="5876697" y="944950"/>
            <a:ext cx="2746200" cy="414300"/>
          </a:xfrm>
          <a:prstGeom prst="rect">
            <a:avLst/>
          </a:prstGeom>
        </p:spPr>
        <p:txBody>
          <a:bodyPr spcFirstLastPara="1" wrap="square" lIns="0" tIns="0" rIns="91425" bIns="0" anchor="b" anchorCtr="0">
            <a:noAutofit/>
          </a:bodyPr>
          <a:lstStyle/>
          <a:p>
            <a:pPr marL="0" lvl="0" indent="0" algn="l" rtl="0">
              <a:lnSpc>
                <a:spcPct val="90000"/>
              </a:lnSpc>
              <a:spcBef>
                <a:spcPts val="0"/>
              </a:spcBef>
              <a:spcAft>
                <a:spcPts val="1200"/>
              </a:spcAft>
              <a:buNone/>
            </a:pPr>
            <a:r>
              <a:rPr lang="en-US" sz="1400" b="1" noProof="0" dirty="0">
                <a:solidFill>
                  <a:schemeClr val="lt2"/>
                </a:solidFill>
              </a:rPr>
              <a:t>Anonymous Identifiers</a:t>
            </a:r>
          </a:p>
        </p:txBody>
      </p:sp>
      <p:sp>
        <p:nvSpPr>
          <p:cNvPr id="268" name="Google Shape;268;p46" descr="detail_2"/>
          <p:cNvSpPr txBox="1">
            <a:spLocks noGrp="1"/>
          </p:cNvSpPr>
          <p:nvPr>
            <p:ph type="body" idx="4294967295"/>
          </p:nvPr>
        </p:nvSpPr>
        <p:spPr>
          <a:xfrm>
            <a:off x="2891150" y="3323119"/>
            <a:ext cx="2746200" cy="1301700"/>
          </a:xfrm>
          <a:prstGeom prst="rect">
            <a:avLst/>
          </a:prstGeom>
        </p:spPr>
        <p:txBody>
          <a:bodyPr spcFirstLastPara="1" wrap="square" lIns="0" tIns="91425" rIns="91425" bIns="91425" anchor="t" anchorCtr="0">
            <a:noAutofit/>
          </a:bodyPr>
          <a:lstStyle/>
          <a:p>
            <a:pPr marL="0" lvl="0" indent="0" algn="l" rtl="0">
              <a:spcBef>
                <a:spcPts val="0"/>
              </a:spcBef>
              <a:spcAft>
                <a:spcPts val="1200"/>
              </a:spcAft>
              <a:buNone/>
            </a:pPr>
            <a:r>
              <a:rPr lang="en-US" sz="1000" noProof="0" dirty="0">
                <a:solidFill>
                  <a:schemeClr val="lt2"/>
                </a:solidFill>
              </a:rPr>
              <a:t>Operates on the Internet Computer, eliminating the need for centralized servers, giving users full control over their identities.</a:t>
            </a:r>
          </a:p>
        </p:txBody>
      </p:sp>
      <p:sp>
        <p:nvSpPr>
          <p:cNvPr id="269" name="Google Shape;269;p46" descr="header_2"/>
          <p:cNvSpPr txBox="1">
            <a:spLocks noGrp="1"/>
          </p:cNvSpPr>
          <p:nvPr>
            <p:ph type="subTitle" idx="4294967295"/>
          </p:nvPr>
        </p:nvSpPr>
        <p:spPr>
          <a:xfrm>
            <a:off x="2891150" y="2804931"/>
            <a:ext cx="2746200" cy="414300"/>
          </a:xfrm>
          <a:prstGeom prst="rect">
            <a:avLst/>
          </a:prstGeom>
        </p:spPr>
        <p:txBody>
          <a:bodyPr spcFirstLastPara="1" wrap="square" lIns="0" tIns="0" rIns="91425" bIns="0" anchor="b" anchorCtr="0">
            <a:noAutofit/>
          </a:bodyPr>
          <a:lstStyle/>
          <a:p>
            <a:pPr marL="0" lvl="0" indent="0" algn="l" rtl="0">
              <a:lnSpc>
                <a:spcPct val="90000"/>
              </a:lnSpc>
              <a:spcBef>
                <a:spcPts val="0"/>
              </a:spcBef>
              <a:spcAft>
                <a:spcPts val="1200"/>
              </a:spcAft>
              <a:buNone/>
            </a:pPr>
            <a:r>
              <a:rPr lang="en-US" sz="1400" b="1" noProof="0" dirty="0">
                <a:solidFill>
                  <a:schemeClr val="lt2"/>
                </a:solidFill>
              </a:rPr>
              <a:t>Decentralized Security</a:t>
            </a:r>
          </a:p>
        </p:txBody>
      </p:sp>
      <p:sp>
        <p:nvSpPr>
          <p:cNvPr id="270" name="Google Shape;270;p46" descr="detail_3"/>
          <p:cNvSpPr txBox="1">
            <a:spLocks noGrp="1"/>
          </p:cNvSpPr>
          <p:nvPr>
            <p:ph type="body" idx="4294967295"/>
          </p:nvPr>
        </p:nvSpPr>
        <p:spPr>
          <a:xfrm>
            <a:off x="5876698" y="3323119"/>
            <a:ext cx="2746200" cy="1301700"/>
          </a:xfrm>
          <a:prstGeom prst="rect">
            <a:avLst/>
          </a:prstGeom>
        </p:spPr>
        <p:txBody>
          <a:bodyPr spcFirstLastPara="1" wrap="square" lIns="0" tIns="91425" rIns="91425" bIns="91425" anchor="t" anchorCtr="0">
            <a:noAutofit/>
          </a:bodyPr>
          <a:lstStyle/>
          <a:p>
            <a:pPr marL="0" lvl="0" indent="0" algn="l" rtl="0">
              <a:spcBef>
                <a:spcPts val="0"/>
              </a:spcBef>
              <a:spcAft>
                <a:spcPts val="1200"/>
              </a:spcAft>
              <a:buNone/>
            </a:pPr>
            <a:r>
              <a:rPr lang="en-US" sz="1000" noProof="0" dirty="0">
                <a:solidFill>
                  <a:schemeClr val="lt2"/>
                </a:solidFill>
              </a:rPr>
              <a:t>Allows multiple device registrations and offers recovery options like trusted devices or recovery phrases for secure access.</a:t>
            </a:r>
          </a:p>
        </p:txBody>
      </p:sp>
      <p:sp>
        <p:nvSpPr>
          <p:cNvPr id="271" name="Google Shape;271;p46" descr="header_3"/>
          <p:cNvSpPr txBox="1">
            <a:spLocks noGrp="1"/>
          </p:cNvSpPr>
          <p:nvPr>
            <p:ph type="subTitle" idx="4294967295"/>
          </p:nvPr>
        </p:nvSpPr>
        <p:spPr>
          <a:xfrm>
            <a:off x="5876697" y="2804931"/>
            <a:ext cx="2746200" cy="414300"/>
          </a:xfrm>
          <a:prstGeom prst="rect">
            <a:avLst/>
          </a:prstGeom>
        </p:spPr>
        <p:txBody>
          <a:bodyPr spcFirstLastPara="1" wrap="square" lIns="0" tIns="0" rIns="91425" bIns="0" anchor="b" anchorCtr="0">
            <a:noAutofit/>
          </a:bodyPr>
          <a:lstStyle/>
          <a:p>
            <a:pPr marL="0" lvl="0" indent="0" algn="l" rtl="0">
              <a:lnSpc>
                <a:spcPct val="90000"/>
              </a:lnSpc>
              <a:spcBef>
                <a:spcPts val="0"/>
              </a:spcBef>
              <a:spcAft>
                <a:spcPts val="1200"/>
              </a:spcAft>
              <a:buNone/>
            </a:pPr>
            <a:r>
              <a:rPr lang="en-US" sz="1400" b="1" noProof="0" dirty="0">
                <a:solidFill>
                  <a:schemeClr val="lt2"/>
                </a:solidFill>
              </a:rPr>
              <a:t>Recovery Mechanisms</a:t>
            </a:r>
          </a:p>
        </p:txBody>
      </p:sp>
      <p:sp>
        <p:nvSpPr>
          <p:cNvPr id="272" name="Google Shape;272;p46" descr="title"/>
          <p:cNvSpPr txBox="1">
            <a:spLocks noGrp="1"/>
          </p:cNvSpPr>
          <p:nvPr>
            <p:ph type="title" idx="4294967295"/>
          </p:nvPr>
        </p:nvSpPr>
        <p:spPr>
          <a:xfrm>
            <a:off x="457200" y="617825"/>
            <a:ext cx="2171700" cy="23097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p:cNvGrpSpPr/>
          <p:nvPr/>
        </p:nvGrpSpPr>
        <p:grpSpPr>
          <a:xfrm>
            <a:off x="457200" y="710825"/>
            <a:ext cx="8228500" cy="3864400"/>
            <a:chOff x="457200" y="710825"/>
            <a:chExt cx="8228500" cy="3864400"/>
          </a:xfrm>
        </p:grpSpPr>
        <p:cxnSp>
          <p:nvCxnSpPr>
            <p:cNvPr id="274" name="Google Shape;274;p46"/>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76" name="Google Shape;276;p46"/>
          <p:cNvPicPr preferRelativeResize="0"/>
          <p:nvPr/>
        </p:nvPicPr>
        <p:blipFill>
          <a:blip r:embed="rId3">
            <a:alphaModFix/>
          </a:blip>
          <a:stretch>
            <a:fillRect/>
          </a:stretch>
        </p:blipFill>
        <p:spPr>
          <a:xfrm>
            <a:off x="246545" y="3485750"/>
            <a:ext cx="1830250" cy="1657751"/>
          </a:xfrm>
          <a:prstGeom prst="rect">
            <a:avLst/>
          </a:prstGeom>
          <a:noFill/>
          <a:ln>
            <a:noFill/>
          </a:ln>
        </p:spPr>
      </p:pic>
      <p:sp>
        <p:nvSpPr>
          <p:cNvPr id="2" name="Slide Number Placeholder 1">
            <a:extLst>
              <a:ext uri="{FF2B5EF4-FFF2-40B4-BE49-F238E27FC236}">
                <a16:creationId xmlns:a16="http://schemas.microsoft.com/office/drawing/2014/main" id="{94892C4F-CFFB-96B8-3C1E-F75FBBE66A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64</a:t>
            </a:fld>
            <a:endParaRPr lang="en-GB"/>
          </a:p>
        </p:txBody>
      </p:sp>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73D29DAD-645F-755E-29EA-10885550A658}"/>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720CD4A1-22BD-ACC6-D2BF-4CBBE993C6E6}"/>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49956348-3910-5D3E-70FF-74792C6E438F}"/>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4A323033-03E0-0D54-2386-13658411B3E9}"/>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94D5291B-2217-3826-1E1F-903D05817971}"/>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174;p38" descr="detail_1">
            <a:extLst>
              <a:ext uri="{FF2B5EF4-FFF2-40B4-BE49-F238E27FC236}">
                <a16:creationId xmlns:a16="http://schemas.microsoft.com/office/drawing/2014/main" id="{58E304F4-4529-7248-D3BC-64F6360FD4E0}"/>
              </a:ext>
            </a:extLst>
          </p:cNvPr>
          <p:cNvSpPr txBox="1">
            <a:spLocks/>
          </p:cNvSpPr>
          <p:nvPr/>
        </p:nvSpPr>
        <p:spPr>
          <a:xfrm>
            <a:off x="457200" y="4091559"/>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Nodes are interconnected via</a:t>
            </a:r>
            <a:br>
              <a:rPr lang="en-US" sz="1000" noProof="0" dirty="0"/>
            </a:br>
            <a:r>
              <a:rPr lang="en-US" sz="1000" noProof="0" dirty="0"/>
              <a:t>“gossip” network</a:t>
            </a:r>
          </a:p>
        </p:txBody>
      </p:sp>
      <p:sp>
        <p:nvSpPr>
          <p:cNvPr id="12" name="Google Shape;172;p38" descr="detail_0">
            <a:extLst>
              <a:ext uri="{FF2B5EF4-FFF2-40B4-BE49-F238E27FC236}">
                <a16:creationId xmlns:a16="http://schemas.microsoft.com/office/drawing/2014/main" id="{F04AE113-25F6-89BC-D89C-8A7AE9494085}"/>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Delegation</a:t>
            </a:r>
          </a:p>
        </p:txBody>
      </p:sp>
      <p:grpSp>
        <p:nvGrpSpPr>
          <p:cNvPr id="23" name="Group 22">
            <a:extLst>
              <a:ext uri="{FF2B5EF4-FFF2-40B4-BE49-F238E27FC236}">
                <a16:creationId xmlns:a16="http://schemas.microsoft.com/office/drawing/2014/main" id="{34325235-6114-EBD5-288D-3C1545B84A75}"/>
              </a:ext>
            </a:extLst>
          </p:cNvPr>
          <p:cNvGrpSpPr/>
          <p:nvPr/>
        </p:nvGrpSpPr>
        <p:grpSpPr>
          <a:xfrm>
            <a:off x="1545538" y="2403886"/>
            <a:ext cx="1508974" cy="608194"/>
            <a:chOff x="1811151" y="2384192"/>
            <a:chExt cx="1508974" cy="608194"/>
          </a:xfrm>
        </p:grpSpPr>
        <p:sp>
          <p:nvSpPr>
            <p:cNvPr id="3" name="Google Shape;174;p38" descr="detail_1">
              <a:extLst>
                <a:ext uri="{FF2B5EF4-FFF2-40B4-BE49-F238E27FC236}">
                  <a16:creationId xmlns:a16="http://schemas.microsoft.com/office/drawing/2014/main" id="{1067327A-0B10-1370-0554-CA390C113323}"/>
                </a:ext>
              </a:extLst>
            </p:cNvPr>
            <p:cNvSpPr txBox="1">
              <a:spLocks/>
            </p:cNvSpPr>
            <p:nvPr/>
          </p:nvSpPr>
          <p:spPr>
            <a:xfrm>
              <a:off x="1811151" y="2797717"/>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Delegator Key</a:t>
              </a:r>
            </a:p>
          </p:txBody>
        </p:sp>
        <p:pic>
          <p:nvPicPr>
            <p:cNvPr id="14" name="Graphic 13" descr="Key outline">
              <a:extLst>
                <a:ext uri="{FF2B5EF4-FFF2-40B4-BE49-F238E27FC236}">
                  <a16:creationId xmlns:a16="http://schemas.microsoft.com/office/drawing/2014/main" id="{DB7A385A-DB04-62F2-82A1-119649517F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66727" y="2384192"/>
              <a:ext cx="397823" cy="397823"/>
            </a:xfrm>
            <a:prstGeom prst="rect">
              <a:avLst/>
            </a:prstGeom>
          </p:spPr>
        </p:pic>
      </p:grpSp>
      <p:grpSp>
        <p:nvGrpSpPr>
          <p:cNvPr id="22" name="Group 21">
            <a:extLst>
              <a:ext uri="{FF2B5EF4-FFF2-40B4-BE49-F238E27FC236}">
                <a16:creationId xmlns:a16="http://schemas.microsoft.com/office/drawing/2014/main" id="{0C1A2836-8E96-0604-AC8A-72231768B7E5}"/>
              </a:ext>
            </a:extLst>
          </p:cNvPr>
          <p:cNvGrpSpPr/>
          <p:nvPr/>
        </p:nvGrpSpPr>
        <p:grpSpPr>
          <a:xfrm>
            <a:off x="6399984" y="2399894"/>
            <a:ext cx="1508974" cy="606475"/>
            <a:chOff x="6399984" y="2399894"/>
            <a:chExt cx="1508974" cy="606475"/>
          </a:xfrm>
        </p:grpSpPr>
        <p:pic>
          <p:nvPicPr>
            <p:cNvPr id="16" name="Graphic 15" descr="Key outline">
              <a:extLst>
                <a:ext uri="{FF2B5EF4-FFF2-40B4-BE49-F238E27FC236}">
                  <a16:creationId xmlns:a16="http://schemas.microsoft.com/office/drawing/2014/main" id="{60592871-CED6-6168-AF7B-6BA25CB6316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18928" y="2399894"/>
              <a:ext cx="397823" cy="397823"/>
            </a:xfrm>
            <a:prstGeom prst="rect">
              <a:avLst/>
            </a:prstGeom>
          </p:spPr>
        </p:pic>
        <p:sp>
          <p:nvSpPr>
            <p:cNvPr id="17" name="Google Shape;174;p38" descr="detail_1">
              <a:extLst>
                <a:ext uri="{FF2B5EF4-FFF2-40B4-BE49-F238E27FC236}">
                  <a16:creationId xmlns:a16="http://schemas.microsoft.com/office/drawing/2014/main" id="{4DCD8BA3-1092-2EF6-94BB-1BAB332A8047}"/>
                </a:ext>
              </a:extLst>
            </p:cNvPr>
            <p:cNvSpPr txBox="1">
              <a:spLocks/>
            </p:cNvSpPr>
            <p:nvPr/>
          </p:nvSpPr>
          <p:spPr>
            <a:xfrm>
              <a:off x="6399984" y="2811700"/>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err="1">
                  <a:solidFill>
                    <a:schemeClr val="bg1"/>
                  </a:solidFill>
                </a:rPr>
                <a:t>Delegatee</a:t>
              </a:r>
              <a:r>
                <a:rPr lang="en-US" sz="1100" noProof="0" dirty="0">
                  <a:solidFill>
                    <a:schemeClr val="bg1"/>
                  </a:solidFill>
                </a:rPr>
                <a:t> Key</a:t>
              </a:r>
            </a:p>
          </p:txBody>
        </p:sp>
      </p:grpSp>
      <p:cxnSp>
        <p:nvCxnSpPr>
          <p:cNvPr id="25" name="Elbow Connector 24">
            <a:extLst>
              <a:ext uri="{FF2B5EF4-FFF2-40B4-BE49-F238E27FC236}">
                <a16:creationId xmlns:a16="http://schemas.microsoft.com/office/drawing/2014/main" id="{E01B5D4A-1E30-9920-9E25-E31D6CF35257}"/>
              </a:ext>
            </a:extLst>
          </p:cNvPr>
          <p:cNvCxnSpPr>
            <a:cxnSpLocks/>
            <a:stCxn id="3" idx="2"/>
            <a:endCxn id="15" idx="2"/>
          </p:cNvCxnSpPr>
          <p:nvPr/>
        </p:nvCxnSpPr>
        <p:spPr>
          <a:xfrm rot="16200000" flipH="1">
            <a:off x="4069911" y="1242193"/>
            <a:ext cx="83870" cy="3623643"/>
          </a:xfrm>
          <a:prstGeom prst="bentConnector3">
            <a:avLst>
              <a:gd name="adj1" fmla="val 372565"/>
            </a:avLst>
          </a:prstGeom>
          <a:ln w="12700">
            <a:tailEnd type="triangle"/>
          </a:ln>
        </p:spPr>
        <p:style>
          <a:lnRef idx="1">
            <a:schemeClr val="dk1"/>
          </a:lnRef>
          <a:fillRef idx="0">
            <a:schemeClr val="dk1"/>
          </a:fillRef>
          <a:effectRef idx="0">
            <a:schemeClr val="dk1"/>
          </a:effectRef>
          <a:fontRef idx="minor">
            <a:schemeClr val="tx1"/>
          </a:fontRef>
        </p:style>
      </p:cxnSp>
      <p:sp>
        <p:nvSpPr>
          <p:cNvPr id="29" name="Google Shape;174;p38" descr="detail_1">
            <a:extLst>
              <a:ext uri="{FF2B5EF4-FFF2-40B4-BE49-F238E27FC236}">
                <a16:creationId xmlns:a16="http://schemas.microsoft.com/office/drawing/2014/main" id="{891AB142-36CF-01E5-7951-5F2AD51C9689}"/>
              </a:ext>
            </a:extLst>
          </p:cNvPr>
          <p:cNvSpPr txBox="1">
            <a:spLocks/>
          </p:cNvSpPr>
          <p:nvPr/>
        </p:nvSpPr>
        <p:spPr>
          <a:xfrm>
            <a:off x="3419630" y="3343724"/>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Sign</a:t>
            </a:r>
          </a:p>
        </p:txBody>
      </p:sp>
      <p:grpSp>
        <p:nvGrpSpPr>
          <p:cNvPr id="31" name="Group 30">
            <a:extLst>
              <a:ext uri="{FF2B5EF4-FFF2-40B4-BE49-F238E27FC236}">
                <a16:creationId xmlns:a16="http://schemas.microsoft.com/office/drawing/2014/main" id="{D9AD6433-CA0B-6B76-D0F9-69522CD811B5}"/>
              </a:ext>
            </a:extLst>
          </p:cNvPr>
          <p:cNvGrpSpPr/>
          <p:nvPr/>
        </p:nvGrpSpPr>
        <p:grpSpPr>
          <a:xfrm>
            <a:off x="3322632" y="1831530"/>
            <a:ext cx="2766858" cy="1264420"/>
            <a:chOff x="3322632" y="1831530"/>
            <a:chExt cx="2766858" cy="1264420"/>
          </a:xfrm>
        </p:grpSpPr>
        <p:sp>
          <p:nvSpPr>
            <p:cNvPr id="19" name="Google Shape;172;p38" descr="detail_0">
              <a:extLst>
                <a:ext uri="{FF2B5EF4-FFF2-40B4-BE49-F238E27FC236}">
                  <a16:creationId xmlns:a16="http://schemas.microsoft.com/office/drawing/2014/main" id="{1B1B8682-9A7A-425F-B383-9B1BA46C4729}"/>
                </a:ext>
              </a:extLst>
            </p:cNvPr>
            <p:cNvSpPr txBox="1">
              <a:spLocks/>
            </p:cNvSpPr>
            <p:nvPr/>
          </p:nvSpPr>
          <p:spPr>
            <a:xfrm>
              <a:off x="3535401" y="1892787"/>
              <a:ext cx="2157347"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Delegation</a:t>
              </a:r>
            </a:p>
          </p:txBody>
        </p:sp>
        <p:sp>
          <p:nvSpPr>
            <p:cNvPr id="20" name="Google Shape;172;p38" descr="detail_0">
              <a:extLst>
                <a:ext uri="{FF2B5EF4-FFF2-40B4-BE49-F238E27FC236}">
                  <a16:creationId xmlns:a16="http://schemas.microsoft.com/office/drawing/2014/main" id="{FD0D05DB-D1C2-90EA-F5EB-05454C11AAE2}"/>
                </a:ext>
              </a:extLst>
            </p:cNvPr>
            <p:cNvSpPr txBox="1">
              <a:spLocks/>
            </p:cNvSpPr>
            <p:nvPr/>
          </p:nvSpPr>
          <p:spPr>
            <a:xfrm>
              <a:off x="3419630" y="2124759"/>
              <a:ext cx="2388889"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Expiration</a:t>
              </a:r>
              <a:br>
                <a:rPr lang="en-US" sz="1050" noProof="0" dirty="0">
                  <a:solidFill>
                    <a:schemeClr val="tx2"/>
                  </a:solidFill>
                </a:rPr>
              </a:br>
              <a:r>
                <a:rPr lang="en-US" sz="1050" noProof="0" dirty="0">
                  <a:solidFill>
                    <a:schemeClr val="tx2"/>
                  </a:solidFill>
                </a:rPr>
                <a:t>Scope</a:t>
              </a:r>
            </a:p>
          </p:txBody>
        </p:sp>
        <p:sp>
          <p:nvSpPr>
            <p:cNvPr id="21" name="Rounded Rectangle 20">
              <a:extLst>
                <a:ext uri="{FF2B5EF4-FFF2-40B4-BE49-F238E27FC236}">
                  <a16:creationId xmlns:a16="http://schemas.microsoft.com/office/drawing/2014/main" id="{BD18267D-19CE-6AE7-5604-B585123F5A86}"/>
                </a:ext>
              </a:extLst>
            </p:cNvPr>
            <p:cNvSpPr/>
            <p:nvPr/>
          </p:nvSpPr>
          <p:spPr>
            <a:xfrm>
              <a:off x="3322632" y="1831530"/>
              <a:ext cx="2582883" cy="106330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5" name="Graphic 14" descr="Badge Tick with solid fill">
              <a:extLst>
                <a:ext uri="{FF2B5EF4-FFF2-40B4-BE49-F238E27FC236}">
                  <a16:creationId xmlns:a16="http://schemas.microsoft.com/office/drawing/2014/main" id="{9C821FBC-25C8-A895-B7A0-EA542D1D155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57845" y="2764305"/>
              <a:ext cx="331645" cy="331645"/>
            </a:xfrm>
            <a:prstGeom prst="rect">
              <a:avLst/>
            </a:prstGeom>
          </p:spPr>
        </p:pic>
        <p:pic>
          <p:nvPicPr>
            <p:cNvPr id="30" name="Graphic 29" descr="Key outline">
              <a:extLst>
                <a:ext uri="{FF2B5EF4-FFF2-40B4-BE49-F238E27FC236}">
                  <a16:creationId xmlns:a16="http://schemas.microsoft.com/office/drawing/2014/main" id="{9457C3C4-4D84-0268-0E81-5A87D7BA09B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15161" y="2482361"/>
              <a:ext cx="397823" cy="397823"/>
            </a:xfrm>
            <a:prstGeom prst="rect">
              <a:avLst/>
            </a:prstGeom>
          </p:spPr>
        </p:pic>
      </p:grpSp>
      <p:sp>
        <p:nvSpPr>
          <p:cNvPr id="2" name="Slide Number Placeholder 1">
            <a:extLst>
              <a:ext uri="{FF2B5EF4-FFF2-40B4-BE49-F238E27FC236}">
                <a16:creationId xmlns:a16="http://schemas.microsoft.com/office/drawing/2014/main" id="{DD51BDE6-9790-F785-DF60-35DAD5882E9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65</a:t>
            </a:fld>
            <a:endParaRPr lang="en-GB"/>
          </a:p>
        </p:txBody>
      </p:sp>
    </p:spTree>
    <p:extLst>
      <p:ext uri="{BB962C8B-B14F-4D97-AF65-F5344CB8AC3E}">
        <p14:creationId xmlns:p14="http://schemas.microsoft.com/office/powerpoint/2010/main" val="3200205120"/>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A281F73D-DEA7-6FA9-9E66-4961C3E7A39A}"/>
            </a:ext>
          </a:extLst>
        </p:cNvPr>
        <p:cNvGrpSpPr/>
        <p:nvPr/>
      </p:nvGrpSpPr>
      <p:grpSpPr>
        <a:xfrm>
          <a:off x="0" y="0"/>
          <a:ext cx="0" cy="0"/>
          <a:chOff x="0" y="0"/>
          <a:chExt cx="0" cy="0"/>
        </a:xfrm>
      </p:grpSpPr>
      <p:pic>
        <p:nvPicPr>
          <p:cNvPr id="31" name="Graphic 30" descr="Key outline">
            <a:extLst>
              <a:ext uri="{FF2B5EF4-FFF2-40B4-BE49-F238E27FC236}">
                <a16:creationId xmlns:a16="http://schemas.microsoft.com/office/drawing/2014/main" id="{662FC665-13FB-BBB6-133B-6A10F59D69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38518" y="2482504"/>
            <a:ext cx="397823" cy="397823"/>
          </a:xfrm>
          <a:prstGeom prst="rect">
            <a:avLst/>
          </a:prstGeom>
        </p:spPr>
      </p:pic>
      <p:sp>
        <p:nvSpPr>
          <p:cNvPr id="272" name="Google Shape;272;p46" descr="title">
            <a:extLst>
              <a:ext uri="{FF2B5EF4-FFF2-40B4-BE49-F238E27FC236}">
                <a16:creationId xmlns:a16="http://schemas.microsoft.com/office/drawing/2014/main" id="{5DBB2E9B-06C7-103B-6C9E-81EB78FD471A}"/>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780E13DA-1C03-142E-36A5-0488FC3D1356}"/>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AFB602BD-ACFD-27D3-40EA-FC925BB431FB}"/>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911764C5-2F03-AB93-DB58-F05A8BA2C71E}"/>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4" name="Google Shape;174;p38" descr="detail_1">
            <a:extLst>
              <a:ext uri="{FF2B5EF4-FFF2-40B4-BE49-F238E27FC236}">
                <a16:creationId xmlns:a16="http://schemas.microsoft.com/office/drawing/2014/main" id="{4BC0EF89-8182-8001-5C57-EF72F7DE4365}"/>
              </a:ext>
            </a:extLst>
          </p:cNvPr>
          <p:cNvSpPr txBox="1">
            <a:spLocks/>
          </p:cNvSpPr>
          <p:nvPr/>
        </p:nvSpPr>
        <p:spPr>
          <a:xfrm>
            <a:off x="457200" y="4091559"/>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Nodes are interconnected via</a:t>
            </a:r>
            <a:br>
              <a:rPr lang="en-US" sz="1000" noProof="0" dirty="0"/>
            </a:br>
            <a:r>
              <a:rPr lang="en-US" sz="1000" noProof="0" dirty="0"/>
              <a:t>“gossip” network</a:t>
            </a:r>
          </a:p>
        </p:txBody>
      </p:sp>
      <p:sp>
        <p:nvSpPr>
          <p:cNvPr id="12" name="Google Shape;172;p38" descr="detail_0">
            <a:extLst>
              <a:ext uri="{FF2B5EF4-FFF2-40B4-BE49-F238E27FC236}">
                <a16:creationId xmlns:a16="http://schemas.microsoft.com/office/drawing/2014/main" id="{EE87DDA3-D62F-F15B-AAE0-2161EE59541E}"/>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Delegation</a:t>
            </a:r>
          </a:p>
        </p:txBody>
      </p:sp>
      <p:grpSp>
        <p:nvGrpSpPr>
          <p:cNvPr id="23" name="Group 22">
            <a:extLst>
              <a:ext uri="{FF2B5EF4-FFF2-40B4-BE49-F238E27FC236}">
                <a16:creationId xmlns:a16="http://schemas.microsoft.com/office/drawing/2014/main" id="{1F7AB830-26D4-BF69-65F8-0AAB06D93729}"/>
              </a:ext>
            </a:extLst>
          </p:cNvPr>
          <p:cNvGrpSpPr/>
          <p:nvPr/>
        </p:nvGrpSpPr>
        <p:grpSpPr>
          <a:xfrm>
            <a:off x="268937" y="2403886"/>
            <a:ext cx="1508974" cy="608194"/>
            <a:chOff x="1811151" y="2384192"/>
            <a:chExt cx="1508974" cy="608194"/>
          </a:xfrm>
        </p:grpSpPr>
        <p:sp>
          <p:nvSpPr>
            <p:cNvPr id="3" name="Google Shape;174;p38" descr="detail_1">
              <a:extLst>
                <a:ext uri="{FF2B5EF4-FFF2-40B4-BE49-F238E27FC236}">
                  <a16:creationId xmlns:a16="http://schemas.microsoft.com/office/drawing/2014/main" id="{2E2745F2-97F0-3049-9962-24E3C732CCA0}"/>
                </a:ext>
              </a:extLst>
            </p:cNvPr>
            <p:cNvSpPr txBox="1">
              <a:spLocks/>
            </p:cNvSpPr>
            <p:nvPr/>
          </p:nvSpPr>
          <p:spPr>
            <a:xfrm>
              <a:off x="1811151" y="2797717"/>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Delegator Key</a:t>
              </a:r>
            </a:p>
          </p:txBody>
        </p:sp>
        <p:pic>
          <p:nvPicPr>
            <p:cNvPr id="14" name="Graphic 13" descr="Key outline">
              <a:extLst>
                <a:ext uri="{FF2B5EF4-FFF2-40B4-BE49-F238E27FC236}">
                  <a16:creationId xmlns:a16="http://schemas.microsoft.com/office/drawing/2014/main" id="{A2A3F326-392C-7A49-1320-7BF8D9960E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66727" y="2384192"/>
              <a:ext cx="397823" cy="397823"/>
            </a:xfrm>
            <a:prstGeom prst="rect">
              <a:avLst/>
            </a:prstGeom>
          </p:spPr>
        </p:pic>
      </p:grpSp>
      <p:grpSp>
        <p:nvGrpSpPr>
          <p:cNvPr id="22" name="Group 21">
            <a:extLst>
              <a:ext uri="{FF2B5EF4-FFF2-40B4-BE49-F238E27FC236}">
                <a16:creationId xmlns:a16="http://schemas.microsoft.com/office/drawing/2014/main" id="{2A58A7BB-C6B4-8D15-2CC3-3FDE2AC52B4A}"/>
              </a:ext>
            </a:extLst>
          </p:cNvPr>
          <p:cNvGrpSpPr/>
          <p:nvPr/>
        </p:nvGrpSpPr>
        <p:grpSpPr>
          <a:xfrm>
            <a:off x="3763654" y="2399894"/>
            <a:ext cx="1508974" cy="606475"/>
            <a:chOff x="6399984" y="2399894"/>
            <a:chExt cx="1508974" cy="606475"/>
          </a:xfrm>
        </p:grpSpPr>
        <p:pic>
          <p:nvPicPr>
            <p:cNvPr id="16" name="Graphic 15" descr="Key outline">
              <a:extLst>
                <a:ext uri="{FF2B5EF4-FFF2-40B4-BE49-F238E27FC236}">
                  <a16:creationId xmlns:a16="http://schemas.microsoft.com/office/drawing/2014/main" id="{88A40D5C-2F0B-F8D7-C114-F78C7AD246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18928" y="2399894"/>
              <a:ext cx="397823" cy="397823"/>
            </a:xfrm>
            <a:prstGeom prst="rect">
              <a:avLst/>
            </a:prstGeom>
          </p:spPr>
        </p:pic>
        <p:sp>
          <p:nvSpPr>
            <p:cNvPr id="17" name="Google Shape;174;p38" descr="detail_1">
              <a:extLst>
                <a:ext uri="{FF2B5EF4-FFF2-40B4-BE49-F238E27FC236}">
                  <a16:creationId xmlns:a16="http://schemas.microsoft.com/office/drawing/2014/main" id="{75D98B5E-5359-4CCA-236E-B11A4578A0A5}"/>
                </a:ext>
              </a:extLst>
            </p:cNvPr>
            <p:cNvSpPr txBox="1">
              <a:spLocks/>
            </p:cNvSpPr>
            <p:nvPr/>
          </p:nvSpPr>
          <p:spPr>
            <a:xfrm>
              <a:off x="6399984" y="2811700"/>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err="1">
                  <a:solidFill>
                    <a:schemeClr val="bg1"/>
                  </a:solidFill>
                </a:rPr>
                <a:t>Delegatee</a:t>
              </a:r>
              <a:r>
                <a:rPr lang="en-US" sz="1100" noProof="0" dirty="0">
                  <a:solidFill>
                    <a:schemeClr val="bg1"/>
                  </a:solidFill>
                </a:rPr>
                <a:t> Key</a:t>
              </a:r>
            </a:p>
          </p:txBody>
        </p:sp>
      </p:grpSp>
      <p:cxnSp>
        <p:nvCxnSpPr>
          <p:cNvPr id="25" name="Elbow Connector 24">
            <a:extLst>
              <a:ext uri="{FF2B5EF4-FFF2-40B4-BE49-F238E27FC236}">
                <a16:creationId xmlns:a16="http://schemas.microsoft.com/office/drawing/2014/main" id="{473D8558-6E1E-725F-F303-852A1F785AAF}"/>
              </a:ext>
            </a:extLst>
          </p:cNvPr>
          <p:cNvCxnSpPr>
            <a:cxnSpLocks/>
            <a:stCxn id="3" idx="2"/>
            <a:endCxn id="15" idx="2"/>
          </p:cNvCxnSpPr>
          <p:nvPr/>
        </p:nvCxnSpPr>
        <p:spPr>
          <a:xfrm rot="16200000" flipH="1">
            <a:off x="2254314" y="1781189"/>
            <a:ext cx="83870" cy="2545651"/>
          </a:xfrm>
          <a:prstGeom prst="bentConnector3">
            <a:avLst>
              <a:gd name="adj1" fmla="val 372565"/>
            </a:avLst>
          </a:prstGeom>
          <a:ln w="12700">
            <a:tailEnd type="triangle"/>
          </a:ln>
        </p:spPr>
        <p:style>
          <a:lnRef idx="1">
            <a:schemeClr val="dk1"/>
          </a:lnRef>
          <a:fillRef idx="0">
            <a:schemeClr val="dk1"/>
          </a:fillRef>
          <a:effectRef idx="0">
            <a:schemeClr val="dk1"/>
          </a:effectRef>
          <a:fontRef idx="minor">
            <a:schemeClr val="tx1"/>
          </a:fontRef>
        </p:style>
      </p:cxnSp>
      <p:sp>
        <p:nvSpPr>
          <p:cNvPr id="29" name="Google Shape;174;p38" descr="detail_1">
            <a:extLst>
              <a:ext uri="{FF2B5EF4-FFF2-40B4-BE49-F238E27FC236}">
                <a16:creationId xmlns:a16="http://schemas.microsoft.com/office/drawing/2014/main" id="{5B9CC9C0-3B74-2645-0DC8-D5CE357090C8}"/>
              </a:ext>
            </a:extLst>
          </p:cNvPr>
          <p:cNvSpPr txBox="1">
            <a:spLocks/>
          </p:cNvSpPr>
          <p:nvPr/>
        </p:nvSpPr>
        <p:spPr>
          <a:xfrm>
            <a:off x="2143029" y="3343724"/>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Sign</a:t>
            </a:r>
          </a:p>
        </p:txBody>
      </p:sp>
      <p:grpSp>
        <p:nvGrpSpPr>
          <p:cNvPr id="33" name="Group 32">
            <a:extLst>
              <a:ext uri="{FF2B5EF4-FFF2-40B4-BE49-F238E27FC236}">
                <a16:creationId xmlns:a16="http://schemas.microsoft.com/office/drawing/2014/main" id="{3ECDFF7D-7913-8C5C-C993-5471E9B09133}"/>
              </a:ext>
            </a:extLst>
          </p:cNvPr>
          <p:cNvGrpSpPr/>
          <p:nvPr/>
        </p:nvGrpSpPr>
        <p:grpSpPr>
          <a:xfrm>
            <a:off x="1799113" y="1831530"/>
            <a:ext cx="1934554" cy="1264420"/>
            <a:chOff x="1799113" y="1831530"/>
            <a:chExt cx="1934554" cy="1264420"/>
          </a:xfrm>
        </p:grpSpPr>
        <p:sp>
          <p:nvSpPr>
            <p:cNvPr id="19" name="Google Shape;172;p38" descr="detail_0">
              <a:extLst>
                <a:ext uri="{FF2B5EF4-FFF2-40B4-BE49-F238E27FC236}">
                  <a16:creationId xmlns:a16="http://schemas.microsoft.com/office/drawing/2014/main" id="{A850ADC9-325B-150E-5549-6859033ED012}"/>
                </a:ext>
              </a:extLst>
            </p:cNvPr>
            <p:cNvSpPr txBox="1">
              <a:spLocks/>
            </p:cNvSpPr>
            <p:nvPr/>
          </p:nvSpPr>
          <p:spPr>
            <a:xfrm>
              <a:off x="1945934" y="1892787"/>
              <a:ext cx="148866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Delegation</a:t>
              </a:r>
            </a:p>
          </p:txBody>
        </p:sp>
        <p:sp>
          <p:nvSpPr>
            <p:cNvPr id="20" name="Google Shape;172;p38" descr="detail_0">
              <a:extLst>
                <a:ext uri="{FF2B5EF4-FFF2-40B4-BE49-F238E27FC236}">
                  <a16:creationId xmlns:a16="http://schemas.microsoft.com/office/drawing/2014/main" id="{37CB12B5-D194-8400-659F-CB44FD0D34CE}"/>
                </a:ext>
              </a:extLst>
            </p:cNvPr>
            <p:cNvSpPr txBox="1">
              <a:spLocks/>
            </p:cNvSpPr>
            <p:nvPr/>
          </p:nvSpPr>
          <p:spPr>
            <a:xfrm>
              <a:off x="1866046" y="2124759"/>
              <a:ext cx="1648444"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Expiration</a:t>
              </a:r>
              <a:br>
                <a:rPr lang="en-US" sz="1050" noProof="0" dirty="0">
                  <a:solidFill>
                    <a:schemeClr val="tx2"/>
                  </a:solidFill>
                </a:rPr>
              </a:br>
              <a:r>
                <a:rPr lang="en-US" sz="1050" noProof="0" dirty="0">
                  <a:solidFill>
                    <a:schemeClr val="tx2"/>
                  </a:solidFill>
                </a:rPr>
                <a:t>Scope</a:t>
              </a:r>
            </a:p>
          </p:txBody>
        </p:sp>
        <p:sp>
          <p:nvSpPr>
            <p:cNvPr id="21" name="Rounded Rectangle 20">
              <a:extLst>
                <a:ext uri="{FF2B5EF4-FFF2-40B4-BE49-F238E27FC236}">
                  <a16:creationId xmlns:a16="http://schemas.microsoft.com/office/drawing/2014/main" id="{31497424-13B1-5299-C000-1CCF233A3D60}"/>
                </a:ext>
              </a:extLst>
            </p:cNvPr>
            <p:cNvSpPr/>
            <p:nvPr/>
          </p:nvSpPr>
          <p:spPr>
            <a:xfrm>
              <a:off x="1799113" y="1831530"/>
              <a:ext cx="1782308" cy="106330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5" name="Graphic 14" descr="Badge Tick with solid fill">
              <a:extLst>
                <a:ext uri="{FF2B5EF4-FFF2-40B4-BE49-F238E27FC236}">
                  <a16:creationId xmlns:a16="http://schemas.microsoft.com/office/drawing/2014/main" id="{59419A63-FF0F-8E3D-63BC-3855BEF766CB}"/>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3404483" y="2764305"/>
              <a:ext cx="329184" cy="331645"/>
            </a:xfrm>
            <a:prstGeom prst="rect">
              <a:avLst/>
            </a:prstGeom>
          </p:spPr>
        </p:pic>
        <p:pic>
          <p:nvPicPr>
            <p:cNvPr id="30" name="Graphic 29" descr="Key outline">
              <a:extLst>
                <a:ext uri="{FF2B5EF4-FFF2-40B4-BE49-F238E27FC236}">
                  <a16:creationId xmlns:a16="http://schemas.microsoft.com/office/drawing/2014/main" id="{D0BA8195-2730-F0EC-0D76-AA88FE345EDA}"/>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2489099" y="2480020"/>
              <a:ext cx="402336" cy="402336"/>
            </a:xfrm>
            <a:prstGeom prst="rect">
              <a:avLst/>
            </a:prstGeom>
          </p:spPr>
        </p:pic>
      </p:grpSp>
      <p:sp>
        <p:nvSpPr>
          <p:cNvPr id="8" name="Google Shape;172;p38" descr="detail_0">
            <a:extLst>
              <a:ext uri="{FF2B5EF4-FFF2-40B4-BE49-F238E27FC236}">
                <a16:creationId xmlns:a16="http://schemas.microsoft.com/office/drawing/2014/main" id="{AD219BDA-6102-4035-957F-C868EA770875}"/>
              </a:ext>
            </a:extLst>
          </p:cNvPr>
          <p:cNvSpPr txBox="1">
            <a:spLocks/>
          </p:cNvSpPr>
          <p:nvPr/>
        </p:nvSpPr>
        <p:spPr>
          <a:xfrm>
            <a:off x="5495521" y="1892787"/>
            <a:ext cx="148866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400" b="1" noProof="0" dirty="0"/>
              <a:t>Delegation</a:t>
            </a:r>
          </a:p>
        </p:txBody>
      </p:sp>
      <p:sp>
        <p:nvSpPr>
          <p:cNvPr id="9" name="Google Shape;172;p38" descr="detail_0">
            <a:extLst>
              <a:ext uri="{FF2B5EF4-FFF2-40B4-BE49-F238E27FC236}">
                <a16:creationId xmlns:a16="http://schemas.microsoft.com/office/drawing/2014/main" id="{941FFC03-65DA-A568-C3E0-66C6D0B6A53B}"/>
              </a:ext>
            </a:extLst>
          </p:cNvPr>
          <p:cNvSpPr txBox="1">
            <a:spLocks/>
          </p:cNvSpPr>
          <p:nvPr/>
        </p:nvSpPr>
        <p:spPr>
          <a:xfrm>
            <a:off x="5415633" y="2124759"/>
            <a:ext cx="1648444"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Expiration</a:t>
            </a:r>
            <a:br>
              <a:rPr lang="en-US" sz="1050" noProof="0" dirty="0">
                <a:solidFill>
                  <a:schemeClr val="tx2"/>
                </a:solidFill>
              </a:rPr>
            </a:br>
            <a:r>
              <a:rPr lang="en-US" sz="1050" noProof="0" dirty="0">
                <a:solidFill>
                  <a:schemeClr val="tx2"/>
                </a:solidFill>
              </a:rPr>
              <a:t>Scope</a:t>
            </a:r>
          </a:p>
        </p:txBody>
      </p:sp>
      <p:sp>
        <p:nvSpPr>
          <p:cNvPr id="10" name="Rounded Rectangle 9">
            <a:extLst>
              <a:ext uri="{FF2B5EF4-FFF2-40B4-BE49-F238E27FC236}">
                <a16:creationId xmlns:a16="http://schemas.microsoft.com/office/drawing/2014/main" id="{DFE34024-BD36-513F-2903-1DC2430D33C4}"/>
              </a:ext>
            </a:extLst>
          </p:cNvPr>
          <p:cNvSpPr/>
          <p:nvPr/>
        </p:nvSpPr>
        <p:spPr>
          <a:xfrm>
            <a:off x="5348700" y="1831530"/>
            <a:ext cx="1782308" cy="1063303"/>
          </a:xfrm>
          <a:custGeom>
            <a:avLst/>
            <a:gdLst>
              <a:gd name="connsiteX0" fmla="*/ 0 w 1782308"/>
              <a:gd name="connsiteY0" fmla="*/ 177221 h 1063303"/>
              <a:gd name="connsiteX1" fmla="*/ 177221 w 1782308"/>
              <a:gd name="connsiteY1" fmla="*/ 0 h 1063303"/>
              <a:gd name="connsiteX2" fmla="*/ 1605087 w 1782308"/>
              <a:gd name="connsiteY2" fmla="*/ 0 h 1063303"/>
              <a:gd name="connsiteX3" fmla="*/ 1782308 w 1782308"/>
              <a:gd name="connsiteY3" fmla="*/ 177221 h 1063303"/>
              <a:gd name="connsiteX4" fmla="*/ 1782308 w 1782308"/>
              <a:gd name="connsiteY4" fmla="*/ 886082 h 1063303"/>
              <a:gd name="connsiteX5" fmla="*/ 1605087 w 1782308"/>
              <a:gd name="connsiteY5" fmla="*/ 1063303 h 1063303"/>
              <a:gd name="connsiteX6" fmla="*/ 177221 w 1782308"/>
              <a:gd name="connsiteY6" fmla="*/ 1063303 h 1063303"/>
              <a:gd name="connsiteX7" fmla="*/ 0 w 1782308"/>
              <a:gd name="connsiteY7" fmla="*/ 886082 h 1063303"/>
              <a:gd name="connsiteX8" fmla="*/ 0 w 1782308"/>
              <a:gd name="connsiteY8" fmla="*/ 177221 h 1063303"/>
              <a:gd name="connsiteX0" fmla="*/ 0 w 1782308"/>
              <a:gd name="connsiteY0" fmla="*/ 177221 h 1063303"/>
              <a:gd name="connsiteX1" fmla="*/ 177221 w 1782308"/>
              <a:gd name="connsiteY1" fmla="*/ 0 h 1063303"/>
              <a:gd name="connsiteX2" fmla="*/ 1605087 w 1782308"/>
              <a:gd name="connsiteY2" fmla="*/ 0 h 1063303"/>
              <a:gd name="connsiteX3" fmla="*/ 1782308 w 1782308"/>
              <a:gd name="connsiteY3" fmla="*/ 177221 h 1063303"/>
              <a:gd name="connsiteX4" fmla="*/ 1782308 w 1782308"/>
              <a:gd name="connsiteY4" fmla="*/ 886082 h 1063303"/>
              <a:gd name="connsiteX5" fmla="*/ 1605087 w 1782308"/>
              <a:gd name="connsiteY5" fmla="*/ 1063303 h 1063303"/>
              <a:gd name="connsiteX6" fmla="*/ 177221 w 1782308"/>
              <a:gd name="connsiteY6" fmla="*/ 1063303 h 1063303"/>
              <a:gd name="connsiteX7" fmla="*/ 0 w 1782308"/>
              <a:gd name="connsiteY7" fmla="*/ 886082 h 1063303"/>
              <a:gd name="connsiteX8" fmla="*/ 0 w 1782308"/>
              <a:gd name="connsiteY8" fmla="*/ 177221 h 106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308" h="1063303">
                <a:moveTo>
                  <a:pt x="0" y="177221"/>
                </a:moveTo>
                <a:cubicBezTo>
                  <a:pt x="0" y="79345"/>
                  <a:pt x="79345" y="0"/>
                  <a:pt x="177221" y="0"/>
                </a:cubicBezTo>
                <a:lnTo>
                  <a:pt x="1605087" y="0"/>
                </a:lnTo>
                <a:cubicBezTo>
                  <a:pt x="1702963" y="0"/>
                  <a:pt x="1782308" y="79345"/>
                  <a:pt x="1782308" y="177221"/>
                </a:cubicBezTo>
                <a:lnTo>
                  <a:pt x="1782308" y="886082"/>
                </a:lnTo>
                <a:cubicBezTo>
                  <a:pt x="1782308" y="983958"/>
                  <a:pt x="1702963" y="1063303"/>
                  <a:pt x="1605087" y="1063303"/>
                </a:cubicBezTo>
                <a:lnTo>
                  <a:pt x="177221" y="1063303"/>
                </a:lnTo>
                <a:cubicBezTo>
                  <a:pt x="79345" y="1063303"/>
                  <a:pt x="0" y="983958"/>
                  <a:pt x="0" y="886082"/>
                </a:cubicBezTo>
                <a:lnTo>
                  <a:pt x="0" y="177221"/>
                </a:lnTo>
                <a:close/>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1" name="Graphic 10" descr="Badge Tick with solid fill">
            <a:extLst>
              <a:ext uri="{FF2B5EF4-FFF2-40B4-BE49-F238E27FC236}">
                <a16:creationId xmlns:a16="http://schemas.microsoft.com/office/drawing/2014/main" id="{F0ED89C1-76B0-9965-096D-BBA54057B62B}"/>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6954070" y="2764305"/>
            <a:ext cx="329184" cy="331645"/>
          </a:xfrm>
          <a:prstGeom prst="rect">
            <a:avLst/>
          </a:prstGeom>
        </p:spPr>
      </p:pic>
      <p:cxnSp>
        <p:nvCxnSpPr>
          <p:cNvPr id="13" name="Elbow Connector 12">
            <a:extLst>
              <a:ext uri="{FF2B5EF4-FFF2-40B4-BE49-F238E27FC236}">
                <a16:creationId xmlns:a16="http://schemas.microsoft.com/office/drawing/2014/main" id="{1591746E-B86A-3F2E-838A-57980F5793DD}"/>
              </a:ext>
            </a:extLst>
          </p:cNvPr>
          <p:cNvCxnSpPr>
            <a:cxnSpLocks/>
            <a:endCxn id="11" idx="2"/>
          </p:cNvCxnSpPr>
          <p:nvPr/>
        </p:nvCxnSpPr>
        <p:spPr>
          <a:xfrm rot="16200000" flipH="1">
            <a:off x="5803901" y="1781189"/>
            <a:ext cx="83870" cy="2545651"/>
          </a:xfrm>
          <a:prstGeom prst="bentConnector3">
            <a:avLst>
              <a:gd name="adj1" fmla="val 372565"/>
            </a:avLst>
          </a:prstGeom>
          <a:ln w="12700">
            <a:tailEnd type="triangle"/>
          </a:ln>
        </p:spPr>
        <p:style>
          <a:lnRef idx="1">
            <a:schemeClr val="dk1"/>
          </a:lnRef>
          <a:fillRef idx="0">
            <a:schemeClr val="dk1"/>
          </a:fillRef>
          <a:effectRef idx="0">
            <a:schemeClr val="dk1"/>
          </a:effectRef>
          <a:fontRef idx="minor">
            <a:schemeClr val="tx1"/>
          </a:fontRef>
        </p:style>
      </p:cxnSp>
      <p:sp>
        <p:nvSpPr>
          <p:cNvPr id="18" name="Google Shape;174;p38" descr="detail_1">
            <a:extLst>
              <a:ext uri="{FF2B5EF4-FFF2-40B4-BE49-F238E27FC236}">
                <a16:creationId xmlns:a16="http://schemas.microsoft.com/office/drawing/2014/main" id="{CE9F9AE0-F850-3BB1-9627-EFB4C679CA3C}"/>
              </a:ext>
            </a:extLst>
          </p:cNvPr>
          <p:cNvSpPr txBox="1">
            <a:spLocks/>
          </p:cNvSpPr>
          <p:nvPr/>
        </p:nvSpPr>
        <p:spPr>
          <a:xfrm>
            <a:off x="5692616" y="3343724"/>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bg1"/>
                </a:solidFill>
              </a:rPr>
              <a:t>Sign</a:t>
            </a:r>
          </a:p>
        </p:txBody>
      </p:sp>
      <p:grpSp>
        <p:nvGrpSpPr>
          <p:cNvPr id="26" name="Group 25">
            <a:extLst>
              <a:ext uri="{FF2B5EF4-FFF2-40B4-BE49-F238E27FC236}">
                <a16:creationId xmlns:a16="http://schemas.microsoft.com/office/drawing/2014/main" id="{39C5EA83-E7CF-D324-69C8-A65FAD72668C}"/>
              </a:ext>
            </a:extLst>
          </p:cNvPr>
          <p:cNvGrpSpPr/>
          <p:nvPr/>
        </p:nvGrpSpPr>
        <p:grpSpPr>
          <a:xfrm>
            <a:off x="7277954" y="2396206"/>
            <a:ext cx="1508974" cy="606475"/>
            <a:chOff x="6399984" y="2399894"/>
            <a:chExt cx="1508974" cy="606475"/>
          </a:xfrm>
        </p:grpSpPr>
        <p:pic>
          <p:nvPicPr>
            <p:cNvPr id="27" name="Graphic 26" descr="Key outline">
              <a:extLst>
                <a:ext uri="{FF2B5EF4-FFF2-40B4-BE49-F238E27FC236}">
                  <a16:creationId xmlns:a16="http://schemas.microsoft.com/office/drawing/2014/main" id="{CD980A2A-607C-4DB6-892B-6A314FF5ED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18928" y="2399894"/>
              <a:ext cx="397823" cy="397823"/>
            </a:xfrm>
            <a:prstGeom prst="rect">
              <a:avLst/>
            </a:prstGeom>
          </p:spPr>
        </p:pic>
        <p:sp>
          <p:nvSpPr>
            <p:cNvPr id="28" name="Google Shape;174;p38" descr="detail_1">
              <a:extLst>
                <a:ext uri="{FF2B5EF4-FFF2-40B4-BE49-F238E27FC236}">
                  <a16:creationId xmlns:a16="http://schemas.microsoft.com/office/drawing/2014/main" id="{B62A2427-8DE8-2532-477D-F84B2FEF48C8}"/>
                </a:ext>
              </a:extLst>
            </p:cNvPr>
            <p:cNvSpPr txBox="1">
              <a:spLocks/>
            </p:cNvSpPr>
            <p:nvPr/>
          </p:nvSpPr>
          <p:spPr>
            <a:xfrm>
              <a:off x="6399984" y="2811700"/>
              <a:ext cx="1508974"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100" noProof="0" dirty="0">
                  <a:solidFill>
                    <a:schemeClr val="tx1"/>
                  </a:solidFill>
                </a:rPr>
                <a:t>2</a:t>
              </a:r>
              <a:r>
                <a:rPr lang="en-US" sz="1100" baseline="30000" noProof="0" dirty="0">
                  <a:solidFill>
                    <a:schemeClr val="tx1"/>
                  </a:solidFill>
                </a:rPr>
                <a:t>nd</a:t>
              </a:r>
              <a:r>
                <a:rPr lang="en-US" sz="1100" noProof="0" dirty="0">
                  <a:solidFill>
                    <a:schemeClr val="tx1"/>
                  </a:solidFill>
                </a:rPr>
                <a:t> </a:t>
              </a:r>
              <a:r>
                <a:rPr lang="en-US" sz="1100" noProof="0" dirty="0" err="1">
                  <a:solidFill>
                    <a:schemeClr val="tx1"/>
                  </a:solidFill>
                </a:rPr>
                <a:t>Delegatee</a:t>
              </a:r>
              <a:r>
                <a:rPr lang="en-US" sz="1100" noProof="0" dirty="0">
                  <a:solidFill>
                    <a:schemeClr val="tx1"/>
                  </a:solidFill>
                </a:rPr>
                <a:t> Key</a:t>
              </a:r>
            </a:p>
          </p:txBody>
        </p:sp>
      </p:grpSp>
      <p:sp>
        <p:nvSpPr>
          <p:cNvPr id="2" name="Slide Number Placeholder 1">
            <a:extLst>
              <a:ext uri="{FF2B5EF4-FFF2-40B4-BE49-F238E27FC236}">
                <a16:creationId xmlns:a16="http://schemas.microsoft.com/office/drawing/2014/main" id="{B5C05714-B01F-C851-A354-83323D86CE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66</a:t>
            </a:fld>
            <a:endParaRPr lang="en-GB"/>
          </a:p>
        </p:txBody>
      </p:sp>
    </p:spTree>
    <p:extLst>
      <p:ext uri="{BB962C8B-B14F-4D97-AF65-F5344CB8AC3E}">
        <p14:creationId xmlns:p14="http://schemas.microsoft.com/office/powerpoint/2010/main" val="141602059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95B1B0D0-647B-2AF0-4F32-808C70B38A7E}"/>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EFDED8D3-38EE-DC6C-A7F9-83CF50EB9C20}"/>
              </a:ext>
            </a:extLst>
          </p:cNvPr>
          <p:cNvSpPr txBox="1">
            <a:spLocks noGrp="1"/>
          </p:cNvSpPr>
          <p:nvPr>
            <p:ph type="title" idx="4294967295"/>
          </p:nvPr>
        </p:nvSpPr>
        <p:spPr>
          <a:xfrm>
            <a:off x="457200" y="617825"/>
            <a:ext cx="2171700" cy="23097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FA208301-78CD-CCFF-6089-888F550F42F2}"/>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D31CCB0D-D5F3-9B37-2DDD-6146BF72EA3E}"/>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5F14B3C4-A23B-9AA2-39DF-BF9D1401399F}"/>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2" name="Google Shape;174;p38" descr="detail_1">
            <a:extLst>
              <a:ext uri="{FF2B5EF4-FFF2-40B4-BE49-F238E27FC236}">
                <a16:creationId xmlns:a16="http://schemas.microsoft.com/office/drawing/2014/main" id="{47ADB96C-1E9F-4AB2-FA31-9FBCC3EC23C9}"/>
              </a:ext>
            </a:extLst>
          </p:cNvPr>
          <p:cNvSpPr txBox="1">
            <a:spLocks/>
          </p:cNvSpPr>
          <p:nvPr/>
        </p:nvSpPr>
        <p:spPr>
          <a:xfrm>
            <a:off x="2854364" y="2852953"/>
            <a:ext cx="4235205" cy="21544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buSzPts val="1000"/>
              <a:buNone/>
            </a:pPr>
            <a:r>
              <a:rPr lang="en-US" sz="1400" b="1" noProof="0" dirty="0">
                <a:solidFill>
                  <a:schemeClr val="bg1"/>
                </a:solidFill>
              </a:rPr>
              <a:t>Internet Computer authentication flow</a:t>
            </a:r>
          </a:p>
        </p:txBody>
      </p:sp>
      <p:sp>
        <p:nvSpPr>
          <p:cNvPr id="5" name="Google Shape;174;p38" descr="detail_1">
            <a:extLst>
              <a:ext uri="{FF2B5EF4-FFF2-40B4-BE49-F238E27FC236}">
                <a16:creationId xmlns:a16="http://schemas.microsoft.com/office/drawing/2014/main" id="{BCC2C80A-F4DD-1257-0CD1-8A1DEE4A1151}"/>
              </a:ext>
            </a:extLst>
          </p:cNvPr>
          <p:cNvSpPr txBox="1">
            <a:spLocks/>
          </p:cNvSpPr>
          <p:nvPr/>
        </p:nvSpPr>
        <p:spPr>
          <a:xfrm>
            <a:off x="2810910" y="1130681"/>
            <a:ext cx="4278659" cy="21544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buSzPts val="1000"/>
              <a:buNone/>
            </a:pPr>
            <a:r>
              <a:rPr lang="en-US" sz="1400" b="1" noProof="0" dirty="0">
                <a:solidFill>
                  <a:schemeClr val="bg1"/>
                </a:solidFill>
              </a:rPr>
              <a:t>Web2 authentication flow with </a:t>
            </a:r>
            <a:r>
              <a:rPr lang="en-US" sz="1400" b="1" noProof="0" dirty="0" err="1">
                <a:solidFill>
                  <a:schemeClr val="bg1"/>
                </a:solidFill>
              </a:rPr>
              <a:t>WebAuthn</a:t>
            </a:r>
            <a:endParaRPr lang="en-US" sz="1400" b="1" noProof="0" dirty="0">
              <a:solidFill>
                <a:schemeClr val="bg1"/>
              </a:solidFill>
            </a:endParaRPr>
          </a:p>
        </p:txBody>
      </p:sp>
      <p:pic>
        <p:nvPicPr>
          <p:cNvPr id="7" name="Picture 6" descr="A computer with a logo on the screen&#10;&#10;Description automatically generated">
            <a:extLst>
              <a:ext uri="{FF2B5EF4-FFF2-40B4-BE49-F238E27FC236}">
                <a16:creationId xmlns:a16="http://schemas.microsoft.com/office/drawing/2014/main" id="{90EE3481-3D69-7BA6-9C86-3EBD844C0E11}"/>
              </a:ext>
            </a:extLst>
          </p:cNvPr>
          <p:cNvPicPr>
            <a:picLocks noChangeAspect="1"/>
          </p:cNvPicPr>
          <p:nvPr/>
        </p:nvPicPr>
        <p:blipFill>
          <a:blip r:embed="rId3"/>
          <a:stretch>
            <a:fillRect/>
          </a:stretch>
        </p:blipFill>
        <p:spPr>
          <a:xfrm>
            <a:off x="2854364" y="1432176"/>
            <a:ext cx="4888463" cy="1037073"/>
          </a:xfrm>
          <a:prstGeom prst="rect">
            <a:avLst/>
          </a:prstGeom>
        </p:spPr>
      </p:pic>
      <p:pic>
        <p:nvPicPr>
          <p:cNvPr id="9" name="Picture 8" descr="A computer with a logo on the screen&#10;&#10;Description automatically generated">
            <a:extLst>
              <a:ext uri="{FF2B5EF4-FFF2-40B4-BE49-F238E27FC236}">
                <a16:creationId xmlns:a16="http://schemas.microsoft.com/office/drawing/2014/main" id="{8C49F4FF-4AE1-4634-F202-822410BBF28F}"/>
              </a:ext>
            </a:extLst>
          </p:cNvPr>
          <p:cNvPicPr>
            <a:picLocks noChangeAspect="1"/>
          </p:cNvPicPr>
          <p:nvPr/>
        </p:nvPicPr>
        <p:blipFill>
          <a:blip r:embed="rId4"/>
          <a:stretch>
            <a:fillRect/>
          </a:stretch>
        </p:blipFill>
        <p:spPr>
          <a:xfrm>
            <a:off x="2854364" y="3128045"/>
            <a:ext cx="4888464" cy="1205774"/>
          </a:xfrm>
          <a:prstGeom prst="rect">
            <a:avLst/>
          </a:prstGeom>
        </p:spPr>
      </p:pic>
      <p:sp>
        <p:nvSpPr>
          <p:cNvPr id="6" name="Slide Number Placeholder 5">
            <a:extLst>
              <a:ext uri="{FF2B5EF4-FFF2-40B4-BE49-F238E27FC236}">
                <a16:creationId xmlns:a16="http://schemas.microsoft.com/office/drawing/2014/main" id="{B75CFD60-43D4-3DE3-104B-BBD18BE46A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67</a:t>
            </a:fld>
            <a:endParaRPr lang="en-GB"/>
          </a:p>
        </p:txBody>
      </p:sp>
    </p:spTree>
    <p:extLst>
      <p:ext uri="{BB962C8B-B14F-4D97-AF65-F5344CB8AC3E}">
        <p14:creationId xmlns:p14="http://schemas.microsoft.com/office/powerpoint/2010/main" val="3336856616"/>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03A9C0DD-9CFC-A714-C4C3-8122931757D4}"/>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0C10A38C-5C8C-3F1B-00A0-EA1F872E0924}"/>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944A5770-D72E-350E-CA21-F1B08D11A391}"/>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117AA90E-DF04-7442-E96A-B5C22034C310}"/>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69EA2C77-0FF4-416A-913E-C55B0FD78EF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12" name="Google Shape;172;p38" descr="detail_0">
            <a:extLst>
              <a:ext uri="{FF2B5EF4-FFF2-40B4-BE49-F238E27FC236}">
                <a16:creationId xmlns:a16="http://schemas.microsoft.com/office/drawing/2014/main" id="{B07B80C7-9EC5-D2DE-A18E-EE60FA3FA1D1}"/>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Delegation</a:t>
            </a:r>
          </a:p>
        </p:txBody>
      </p:sp>
      <p:sp>
        <p:nvSpPr>
          <p:cNvPr id="6" name="Google Shape;172;p38" descr="detail_0">
            <a:extLst>
              <a:ext uri="{FF2B5EF4-FFF2-40B4-BE49-F238E27FC236}">
                <a16:creationId xmlns:a16="http://schemas.microsoft.com/office/drawing/2014/main" id="{59F0BB4D-19CB-F802-96D0-8FF4B057A89C}"/>
              </a:ext>
            </a:extLst>
          </p:cNvPr>
          <p:cNvSpPr txBox="1">
            <a:spLocks/>
          </p:cNvSpPr>
          <p:nvPr/>
        </p:nvSpPr>
        <p:spPr>
          <a:xfrm>
            <a:off x="1191612" y="3007429"/>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Secure Token Store</a:t>
            </a:r>
          </a:p>
        </p:txBody>
      </p:sp>
      <p:pic>
        <p:nvPicPr>
          <p:cNvPr id="38" name="Graphic 37" descr="Laptop outline">
            <a:extLst>
              <a:ext uri="{FF2B5EF4-FFF2-40B4-BE49-F238E27FC236}">
                <a16:creationId xmlns:a16="http://schemas.microsoft.com/office/drawing/2014/main" id="{191D4CB3-2F52-5DB4-0FE5-49CD2A70AF2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98726" y="2480442"/>
            <a:ext cx="368519" cy="368519"/>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B7ABF1A1-3A8C-76E4-32A0-4A534EFFAB07}"/>
              </a:ext>
            </a:extLst>
          </p:cNvPr>
          <p:cNvPicPr>
            <a:picLocks noChangeAspect="1"/>
          </p:cNvPicPr>
          <p:nvPr/>
        </p:nvPicPr>
        <p:blipFill>
          <a:blip r:embed="rId5">
            <a:duotone>
              <a:prstClr val="black"/>
              <a:schemeClr val="accent1">
                <a:tint val="45000"/>
                <a:satMod val="400000"/>
              </a:schemeClr>
            </a:duotone>
          </a:blip>
          <a:stretch>
            <a:fillRect/>
          </a:stretch>
        </p:blipFill>
        <p:spPr>
          <a:xfrm>
            <a:off x="6933818" y="2503605"/>
            <a:ext cx="345778" cy="345778"/>
          </a:xfrm>
          <a:prstGeom prst="rect">
            <a:avLst/>
          </a:prstGeom>
        </p:spPr>
      </p:pic>
      <p:sp>
        <p:nvSpPr>
          <p:cNvPr id="40" name="Google Shape;172;p38" descr="detail_0">
            <a:extLst>
              <a:ext uri="{FF2B5EF4-FFF2-40B4-BE49-F238E27FC236}">
                <a16:creationId xmlns:a16="http://schemas.microsoft.com/office/drawing/2014/main" id="{17F0D0BB-C71E-B431-966A-9AC3CFD41A39}"/>
              </a:ext>
            </a:extLst>
          </p:cNvPr>
          <p:cNvSpPr txBox="1">
            <a:spLocks/>
          </p:cNvSpPr>
          <p:nvPr/>
        </p:nvSpPr>
        <p:spPr>
          <a:xfrm>
            <a:off x="6286153" y="3007429"/>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a:t>
            </a:r>
          </a:p>
        </p:txBody>
      </p:sp>
      <p:cxnSp>
        <p:nvCxnSpPr>
          <p:cNvPr id="4" name="Straight Arrow Connector 3">
            <a:extLst>
              <a:ext uri="{FF2B5EF4-FFF2-40B4-BE49-F238E27FC236}">
                <a16:creationId xmlns:a16="http://schemas.microsoft.com/office/drawing/2014/main" id="{4DABEE68-D4A1-49E5-CCF9-4C81BA8F19D1}"/>
              </a:ext>
            </a:extLst>
          </p:cNvPr>
          <p:cNvCxnSpPr/>
          <p:nvPr/>
        </p:nvCxnSpPr>
        <p:spPr>
          <a:xfrm>
            <a:off x="2369122" y="266760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0DBFC55-D770-DB6F-868F-1C9B31545A27}"/>
              </a:ext>
            </a:extLst>
          </p:cNvPr>
          <p:cNvCxnSpPr/>
          <p:nvPr/>
        </p:nvCxnSpPr>
        <p:spPr>
          <a:xfrm>
            <a:off x="4819397" y="266128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 name="Graphic 8" descr="Database outline">
            <a:extLst>
              <a:ext uri="{FF2B5EF4-FFF2-40B4-BE49-F238E27FC236}">
                <a16:creationId xmlns:a16="http://schemas.microsoft.com/office/drawing/2014/main" id="{33892F9D-19EE-8107-FE8A-5E9E75CAD62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31905" y="2359097"/>
            <a:ext cx="567858" cy="567858"/>
          </a:xfrm>
          <a:prstGeom prst="rect">
            <a:avLst/>
          </a:prstGeom>
        </p:spPr>
      </p:pic>
      <p:cxnSp>
        <p:nvCxnSpPr>
          <p:cNvPr id="10" name="Straight Arrow Connector 9">
            <a:extLst>
              <a:ext uri="{FF2B5EF4-FFF2-40B4-BE49-F238E27FC236}">
                <a16:creationId xmlns:a16="http://schemas.microsoft.com/office/drawing/2014/main" id="{81440C3E-3336-EF34-E0A3-76259E827B7D}"/>
              </a:ext>
            </a:extLst>
          </p:cNvPr>
          <p:cNvCxnSpPr>
            <a:cxnSpLocks/>
          </p:cNvCxnSpPr>
          <p:nvPr/>
        </p:nvCxnSpPr>
        <p:spPr>
          <a:xfrm flipH="1">
            <a:off x="2363184" y="2532003"/>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Google Shape;174;p38" descr="detail_1">
            <a:extLst>
              <a:ext uri="{FF2B5EF4-FFF2-40B4-BE49-F238E27FC236}">
                <a16:creationId xmlns:a16="http://schemas.microsoft.com/office/drawing/2014/main" id="{63F48B08-E1B5-87DD-26EC-AABB54D76F23}"/>
              </a:ext>
            </a:extLst>
          </p:cNvPr>
          <p:cNvSpPr txBox="1">
            <a:spLocks/>
          </p:cNvSpPr>
          <p:nvPr/>
        </p:nvSpPr>
        <p:spPr>
          <a:xfrm>
            <a:off x="2272232" y="2322963"/>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Request</a:t>
            </a:r>
          </a:p>
        </p:txBody>
      </p:sp>
      <p:sp>
        <p:nvSpPr>
          <p:cNvPr id="17" name="Google Shape;174;p38" descr="detail_1">
            <a:extLst>
              <a:ext uri="{FF2B5EF4-FFF2-40B4-BE49-F238E27FC236}">
                <a16:creationId xmlns:a16="http://schemas.microsoft.com/office/drawing/2014/main" id="{25F3451D-250C-F208-05F3-047E32E7FB5B}"/>
              </a:ext>
            </a:extLst>
          </p:cNvPr>
          <p:cNvSpPr txBox="1">
            <a:spLocks/>
          </p:cNvSpPr>
          <p:nvPr/>
        </p:nvSpPr>
        <p:spPr>
          <a:xfrm>
            <a:off x="2232153" y="270638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sp>
        <p:nvSpPr>
          <p:cNvPr id="18" name="Google Shape;174;p38" descr="detail_1">
            <a:extLst>
              <a:ext uri="{FF2B5EF4-FFF2-40B4-BE49-F238E27FC236}">
                <a16:creationId xmlns:a16="http://schemas.microsoft.com/office/drawing/2014/main" id="{6E4601A7-0575-449B-E4D0-9FD0DBC43EE8}"/>
              </a:ext>
            </a:extLst>
          </p:cNvPr>
          <p:cNvSpPr txBox="1">
            <a:spLocks/>
          </p:cNvSpPr>
          <p:nvPr/>
        </p:nvSpPr>
        <p:spPr>
          <a:xfrm>
            <a:off x="4704756" y="270638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sp>
        <p:nvSpPr>
          <p:cNvPr id="2" name="Slide Number Placeholder 1">
            <a:extLst>
              <a:ext uri="{FF2B5EF4-FFF2-40B4-BE49-F238E27FC236}">
                <a16:creationId xmlns:a16="http://schemas.microsoft.com/office/drawing/2014/main" id="{2A975055-0623-89B1-BCED-042824DDAE8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68</a:t>
            </a:fld>
            <a:endParaRPr lang="en-GB"/>
          </a:p>
        </p:txBody>
      </p:sp>
    </p:spTree>
    <p:extLst>
      <p:ext uri="{BB962C8B-B14F-4D97-AF65-F5344CB8AC3E}">
        <p14:creationId xmlns:p14="http://schemas.microsoft.com/office/powerpoint/2010/main" val="1340868937"/>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0457D480-209F-02CB-6B16-67C2E48B2E8F}"/>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05B88185-3E32-811D-41F9-DF9FA7F40863}"/>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5F830560-4A66-F662-88EF-7ECAF0345756}"/>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65EF0105-154E-AF12-09D6-95D6FEC76C60}"/>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21ED7570-D5F9-C476-B15F-B46DF537D8F1}"/>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12" name="Google Shape;172;p38" descr="detail_0">
            <a:extLst>
              <a:ext uri="{FF2B5EF4-FFF2-40B4-BE49-F238E27FC236}">
                <a16:creationId xmlns:a16="http://schemas.microsoft.com/office/drawing/2014/main" id="{8A88D01C-5A0A-9297-C407-A2A88A8B7FC5}"/>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Delegation</a:t>
            </a:r>
          </a:p>
        </p:txBody>
      </p:sp>
      <p:sp>
        <p:nvSpPr>
          <p:cNvPr id="6" name="Google Shape;172;p38" descr="detail_0">
            <a:extLst>
              <a:ext uri="{FF2B5EF4-FFF2-40B4-BE49-F238E27FC236}">
                <a16:creationId xmlns:a16="http://schemas.microsoft.com/office/drawing/2014/main" id="{C27B8E4C-A51B-E1E0-713F-F868620B3368}"/>
              </a:ext>
            </a:extLst>
          </p:cNvPr>
          <p:cNvSpPr txBox="1">
            <a:spLocks/>
          </p:cNvSpPr>
          <p:nvPr/>
        </p:nvSpPr>
        <p:spPr>
          <a:xfrm>
            <a:off x="1191612" y="3725888"/>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Secure Token Store</a:t>
            </a:r>
          </a:p>
        </p:txBody>
      </p:sp>
      <p:pic>
        <p:nvPicPr>
          <p:cNvPr id="38" name="Graphic 37" descr="Laptop outline">
            <a:extLst>
              <a:ext uri="{FF2B5EF4-FFF2-40B4-BE49-F238E27FC236}">
                <a16:creationId xmlns:a16="http://schemas.microsoft.com/office/drawing/2014/main" id="{F91D0B07-72D2-87AE-4FC4-5335955DFD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98726" y="2480442"/>
            <a:ext cx="368519" cy="368519"/>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34C3FC23-4455-CB18-D80B-737895323454}"/>
              </a:ext>
            </a:extLst>
          </p:cNvPr>
          <p:cNvPicPr>
            <a:picLocks noChangeAspect="1"/>
          </p:cNvPicPr>
          <p:nvPr/>
        </p:nvPicPr>
        <p:blipFill>
          <a:blip r:embed="rId5">
            <a:duotone>
              <a:prstClr val="black"/>
              <a:schemeClr val="accent1">
                <a:tint val="45000"/>
                <a:satMod val="400000"/>
              </a:schemeClr>
            </a:duotone>
          </a:blip>
          <a:stretch>
            <a:fillRect/>
          </a:stretch>
        </p:blipFill>
        <p:spPr>
          <a:xfrm>
            <a:off x="6933818" y="2503605"/>
            <a:ext cx="345778" cy="345778"/>
          </a:xfrm>
          <a:prstGeom prst="rect">
            <a:avLst/>
          </a:prstGeom>
        </p:spPr>
      </p:pic>
      <p:sp>
        <p:nvSpPr>
          <p:cNvPr id="40" name="Google Shape;172;p38" descr="detail_0">
            <a:extLst>
              <a:ext uri="{FF2B5EF4-FFF2-40B4-BE49-F238E27FC236}">
                <a16:creationId xmlns:a16="http://schemas.microsoft.com/office/drawing/2014/main" id="{F6A43E63-AEEB-263B-3BEF-F7959428E761}"/>
              </a:ext>
            </a:extLst>
          </p:cNvPr>
          <p:cNvSpPr txBox="1">
            <a:spLocks/>
          </p:cNvSpPr>
          <p:nvPr/>
        </p:nvSpPr>
        <p:spPr>
          <a:xfrm>
            <a:off x="6274278" y="3725888"/>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a:t>
            </a:r>
          </a:p>
        </p:txBody>
      </p:sp>
      <p:cxnSp>
        <p:nvCxnSpPr>
          <p:cNvPr id="4" name="Straight Arrow Connector 3">
            <a:extLst>
              <a:ext uri="{FF2B5EF4-FFF2-40B4-BE49-F238E27FC236}">
                <a16:creationId xmlns:a16="http://schemas.microsoft.com/office/drawing/2014/main" id="{77420099-B094-BC92-2559-17E0DC2F281A}"/>
              </a:ext>
            </a:extLst>
          </p:cNvPr>
          <p:cNvCxnSpPr/>
          <p:nvPr/>
        </p:nvCxnSpPr>
        <p:spPr>
          <a:xfrm>
            <a:off x="2369122" y="266760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D11889B4-0A80-1321-10DC-181757738112}"/>
              </a:ext>
            </a:extLst>
          </p:cNvPr>
          <p:cNvCxnSpPr/>
          <p:nvPr/>
        </p:nvCxnSpPr>
        <p:spPr>
          <a:xfrm>
            <a:off x="4819397" y="266128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 name="Graphic 8" descr="Database outline">
            <a:extLst>
              <a:ext uri="{FF2B5EF4-FFF2-40B4-BE49-F238E27FC236}">
                <a16:creationId xmlns:a16="http://schemas.microsoft.com/office/drawing/2014/main" id="{37E274BB-614A-6D16-EF74-2BAD5142A8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31905" y="2359097"/>
            <a:ext cx="567858" cy="567858"/>
          </a:xfrm>
          <a:prstGeom prst="rect">
            <a:avLst/>
          </a:prstGeom>
        </p:spPr>
      </p:pic>
      <p:cxnSp>
        <p:nvCxnSpPr>
          <p:cNvPr id="10" name="Straight Arrow Connector 9">
            <a:extLst>
              <a:ext uri="{FF2B5EF4-FFF2-40B4-BE49-F238E27FC236}">
                <a16:creationId xmlns:a16="http://schemas.microsoft.com/office/drawing/2014/main" id="{35ABFBE7-AA78-F809-4E87-CD852E5B7C33}"/>
              </a:ext>
            </a:extLst>
          </p:cNvPr>
          <p:cNvCxnSpPr>
            <a:cxnSpLocks/>
          </p:cNvCxnSpPr>
          <p:nvPr/>
        </p:nvCxnSpPr>
        <p:spPr>
          <a:xfrm flipH="1">
            <a:off x="2363184" y="2532003"/>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Google Shape;174;p38" descr="detail_1">
            <a:extLst>
              <a:ext uri="{FF2B5EF4-FFF2-40B4-BE49-F238E27FC236}">
                <a16:creationId xmlns:a16="http://schemas.microsoft.com/office/drawing/2014/main" id="{07BACD63-39A5-B329-DF41-582FF83C1F81}"/>
              </a:ext>
            </a:extLst>
          </p:cNvPr>
          <p:cNvSpPr txBox="1">
            <a:spLocks/>
          </p:cNvSpPr>
          <p:nvPr/>
        </p:nvSpPr>
        <p:spPr>
          <a:xfrm>
            <a:off x="2272232" y="2322963"/>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Request</a:t>
            </a:r>
          </a:p>
        </p:txBody>
      </p:sp>
      <p:sp>
        <p:nvSpPr>
          <p:cNvPr id="17" name="Google Shape;174;p38" descr="detail_1">
            <a:extLst>
              <a:ext uri="{FF2B5EF4-FFF2-40B4-BE49-F238E27FC236}">
                <a16:creationId xmlns:a16="http://schemas.microsoft.com/office/drawing/2014/main" id="{8FCD431E-6858-A460-5BD8-3146B9B0EAB0}"/>
              </a:ext>
            </a:extLst>
          </p:cNvPr>
          <p:cNvSpPr txBox="1">
            <a:spLocks/>
          </p:cNvSpPr>
          <p:nvPr/>
        </p:nvSpPr>
        <p:spPr>
          <a:xfrm>
            <a:off x="2232153" y="270638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sp>
        <p:nvSpPr>
          <p:cNvPr id="18" name="Google Shape;174;p38" descr="detail_1">
            <a:extLst>
              <a:ext uri="{FF2B5EF4-FFF2-40B4-BE49-F238E27FC236}">
                <a16:creationId xmlns:a16="http://schemas.microsoft.com/office/drawing/2014/main" id="{14838DEF-BC91-E8A1-0CF5-28BA76967A32}"/>
              </a:ext>
            </a:extLst>
          </p:cNvPr>
          <p:cNvSpPr txBox="1">
            <a:spLocks/>
          </p:cNvSpPr>
          <p:nvPr/>
        </p:nvSpPr>
        <p:spPr>
          <a:xfrm>
            <a:off x="4704756" y="270638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cxnSp>
        <p:nvCxnSpPr>
          <p:cNvPr id="2" name="Straight Arrow Connector 1">
            <a:extLst>
              <a:ext uri="{FF2B5EF4-FFF2-40B4-BE49-F238E27FC236}">
                <a16:creationId xmlns:a16="http://schemas.microsoft.com/office/drawing/2014/main" id="{7C434EF3-AF85-DC9A-1837-7E0A49C51FEC}"/>
              </a:ext>
            </a:extLst>
          </p:cNvPr>
          <p:cNvCxnSpPr/>
          <p:nvPr/>
        </p:nvCxnSpPr>
        <p:spPr>
          <a:xfrm>
            <a:off x="2329043" y="1956425"/>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6CF384C9-9F1F-B91C-84A1-466628ABEBE1}"/>
              </a:ext>
            </a:extLst>
          </p:cNvPr>
          <p:cNvCxnSpPr>
            <a:cxnSpLocks/>
          </p:cNvCxnSpPr>
          <p:nvPr/>
        </p:nvCxnSpPr>
        <p:spPr>
          <a:xfrm flipH="1">
            <a:off x="2323105" y="1820821"/>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Google Shape;174;p38" descr="detail_1">
            <a:extLst>
              <a:ext uri="{FF2B5EF4-FFF2-40B4-BE49-F238E27FC236}">
                <a16:creationId xmlns:a16="http://schemas.microsoft.com/office/drawing/2014/main" id="{2934A0F0-4441-3634-332A-B698D6FE2EBF}"/>
              </a:ext>
            </a:extLst>
          </p:cNvPr>
          <p:cNvSpPr txBox="1">
            <a:spLocks/>
          </p:cNvSpPr>
          <p:nvPr/>
        </p:nvSpPr>
        <p:spPr>
          <a:xfrm>
            <a:off x="2232153" y="1611781"/>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Request</a:t>
            </a:r>
          </a:p>
        </p:txBody>
      </p:sp>
      <p:sp>
        <p:nvSpPr>
          <p:cNvPr id="8" name="Google Shape;174;p38" descr="detail_1">
            <a:extLst>
              <a:ext uri="{FF2B5EF4-FFF2-40B4-BE49-F238E27FC236}">
                <a16:creationId xmlns:a16="http://schemas.microsoft.com/office/drawing/2014/main" id="{A9FAF36D-2C00-A0EB-CAB5-F5A803EE1EC6}"/>
              </a:ext>
            </a:extLst>
          </p:cNvPr>
          <p:cNvSpPr txBox="1">
            <a:spLocks/>
          </p:cNvSpPr>
          <p:nvPr/>
        </p:nvSpPr>
        <p:spPr>
          <a:xfrm>
            <a:off x="2192074" y="1995198"/>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cxnSp>
        <p:nvCxnSpPr>
          <p:cNvPr id="11" name="Straight Arrow Connector 10">
            <a:extLst>
              <a:ext uri="{FF2B5EF4-FFF2-40B4-BE49-F238E27FC236}">
                <a16:creationId xmlns:a16="http://schemas.microsoft.com/office/drawing/2014/main" id="{6AE36322-B243-69D6-1F96-29F914799FC5}"/>
              </a:ext>
            </a:extLst>
          </p:cNvPr>
          <p:cNvCxnSpPr/>
          <p:nvPr/>
        </p:nvCxnSpPr>
        <p:spPr>
          <a:xfrm>
            <a:off x="2329043" y="340035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D67E30A-D132-A48C-224B-DF0B4127C3E7}"/>
              </a:ext>
            </a:extLst>
          </p:cNvPr>
          <p:cNvCxnSpPr>
            <a:cxnSpLocks/>
          </p:cNvCxnSpPr>
          <p:nvPr/>
        </p:nvCxnSpPr>
        <p:spPr>
          <a:xfrm flipH="1">
            <a:off x="2323105" y="3264753"/>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Google Shape;174;p38" descr="detail_1">
            <a:extLst>
              <a:ext uri="{FF2B5EF4-FFF2-40B4-BE49-F238E27FC236}">
                <a16:creationId xmlns:a16="http://schemas.microsoft.com/office/drawing/2014/main" id="{BA19F6A9-89F8-B7B3-1D5C-5EDC8AD03A99}"/>
              </a:ext>
            </a:extLst>
          </p:cNvPr>
          <p:cNvSpPr txBox="1">
            <a:spLocks/>
          </p:cNvSpPr>
          <p:nvPr/>
        </p:nvSpPr>
        <p:spPr>
          <a:xfrm>
            <a:off x="2232153" y="3055713"/>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Request</a:t>
            </a:r>
          </a:p>
        </p:txBody>
      </p:sp>
      <p:sp>
        <p:nvSpPr>
          <p:cNvPr id="15" name="Google Shape;174;p38" descr="detail_1">
            <a:extLst>
              <a:ext uri="{FF2B5EF4-FFF2-40B4-BE49-F238E27FC236}">
                <a16:creationId xmlns:a16="http://schemas.microsoft.com/office/drawing/2014/main" id="{C1607118-6069-2B40-CAE4-F55073ADCB46}"/>
              </a:ext>
            </a:extLst>
          </p:cNvPr>
          <p:cNvSpPr txBox="1">
            <a:spLocks/>
          </p:cNvSpPr>
          <p:nvPr/>
        </p:nvSpPr>
        <p:spPr>
          <a:xfrm>
            <a:off x="2192074" y="343913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cxnSp>
        <p:nvCxnSpPr>
          <p:cNvPr id="19" name="Straight Arrow Connector 18">
            <a:extLst>
              <a:ext uri="{FF2B5EF4-FFF2-40B4-BE49-F238E27FC236}">
                <a16:creationId xmlns:a16="http://schemas.microsoft.com/office/drawing/2014/main" id="{B928E1E3-26F9-E06B-076B-E1A54B3ECB14}"/>
              </a:ext>
            </a:extLst>
          </p:cNvPr>
          <p:cNvCxnSpPr/>
          <p:nvPr/>
        </p:nvCxnSpPr>
        <p:spPr>
          <a:xfrm>
            <a:off x="4819397" y="1959661"/>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Google Shape;174;p38" descr="detail_1">
            <a:extLst>
              <a:ext uri="{FF2B5EF4-FFF2-40B4-BE49-F238E27FC236}">
                <a16:creationId xmlns:a16="http://schemas.microsoft.com/office/drawing/2014/main" id="{5E919358-094F-988D-DB45-630575C82BBA}"/>
              </a:ext>
            </a:extLst>
          </p:cNvPr>
          <p:cNvSpPr txBox="1">
            <a:spLocks/>
          </p:cNvSpPr>
          <p:nvPr/>
        </p:nvSpPr>
        <p:spPr>
          <a:xfrm>
            <a:off x="4704756" y="2004754"/>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cxnSp>
        <p:nvCxnSpPr>
          <p:cNvPr id="21" name="Straight Arrow Connector 20">
            <a:extLst>
              <a:ext uri="{FF2B5EF4-FFF2-40B4-BE49-F238E27FC236}">
                <a16:creationId xmlns:a16="http://schemas.microsoft.com/office/drawing/2014/main" id="{57357615-35BA-1AC2-437C-651C09A20EBC}"/>
              </a:ext>
            </a:extLst>
          </p:cNvPr>
          <p:cNvCxnSpPr/>
          <p:nvPr/>
        </p:nvCxnSpPr>
        <p:spPr>
          <a:xfrm>
            <a:off x="4819397" y="3418737"/>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Google Shape;174;p38" descr="detail_1">
            <a:extLst>
              <a:ext uri="{FF2B5EF4-FFF2-40B4-BE49-F238E27FC236}">
                <a16:creationId xmlns:a16="http://schemas.microsoft.com/office/drawing/2014/main" id="{C83173E7-A8B4-4713-2F5B-4F0BB344F562}"/>
              </a:ext>
            </a:extLst>
          </p:cNvPr>
          <p:cNvSpPr txBox="1">
            <a:spLocks/>
          </p:cNvSpPr>
          <p:nvPr/>
        </p:nvSpPr>
        <p:spPr>
          <a:xfrm>
            <a:off x="4704756" y="3463830"/>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sp>
        <p:nvSpPr>
          <p:cNvPr id="23" name="Slide Number Placeholder 22">
            <a:extLst>
              <a:ext uri="{FF2B5EF4-FFF2-40B4-BE49-F238E27FC236}">
                <a16:creationId xmlns:a16="http://schemas.microsoft.com/office/drawing/2014/main" id="{F6F93A3D-7517-C114-C844-E42F2CE289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69</a:t>
            </a:fld>
            <a:endParaRPr lang="en-GB"/>
          </a:p>
        </p:txBody>
      </p:sp>
    </p:spTree>
    <p:extLst>
      <p:ext uri="{BB962C8B-B14F-4D97-AF65-F5344CB8AC3E}">
        <p14:creationId xmlns:p14="http://schemas.microsoft.com/office/powerpoint/2010/main" val="8614150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171">
          <a:extLst>
            <a:ext uri="{FF2B5EF4-FFF2-40B4-BE49-F238E27FC236}">
              <a16:creationId xmlns:a16="http://schemas.microsoft.com/office/drawing/2014/main" id="{5FFE1F7B-C562-E045-AB39-C25A107243FB}"/>
            </a:ext>
          </a:extLst>
        </p:cNvPr>
        <p:cNvGrpSpPr/>
        <p:nvPr/>
      </p:nvGrpSpPr>
      <p:grpSpPr>
        <a:xfrm>
          <a:off x="0" y="0"/>
          <a:ext cx="0" cy="0"/>
          <a:chOff x="0" y="0"/>
          <a:chExt cx="0" cy="0"/>
        </a:xfrm>
      </p:grpSpPr>
      <p:sp>
        <p:nvSpPr>
          <p:cNvPr id="172" name="Google Shape;172;p38" descr="detail_0">
            <a:extLst>
              <a:ext uri="{FF2B5EF4-FFF2-40B4-BE49-F238E27FC236}">
                <a16:creationId xmlns:a16="http://schemas.microsoft.com/office/drawing/2014/main" id="{E5DBCE7E-5CA2-F037-2478-ECEF6DA7C0FB}"/>
              </a:ext>
            </a:extLst>
          </p:cNvPr>
          <p:cNvSpPr txBox="1">
            <a:spLocks noGrp="1"/>
          </p:cNvSpPr>
          <p:nvPr>
            <p:ph type="body" idx="4294967295"/>
          </p:nvPr>
        </p:nvSpPr>
        <p:spPr>
          <a:xfrm>
            <a:off x="3101865" y="2788675"/>
            <a:ext cx="5210864" cy="318549"/>
          </a:xfrm>
          <a:prstGeom prst="rect">
            <a:avLst/>
          </a:prstGeom>
        </p:spPr>
        <p:txBody>
          <a:bodyPr spcFirstLastPara="1" wrap="square" lIns="0" tIns="0" rIns="0" bIns="0" anchor="t" anchorCtr="0">
            <a:spAutoFit/>
          </a:bodyPr>
          <a:lstStyle/>
          <a:p>
            <a:pPr marL="0" lvl="0" indent="0" algn="l" rtl="0">
              <a:spcBef>
                <a:spcPts val="0"/>
              </a:spcBef>
              <a:spcAft>
                <a:spcPts val="0"/>
              </a:spcAft>
              <a:buSzPts val="1000"/>
              <a:buNone/>
            </a:pPr>
            <a:r>
              <a:rPr lang="en-US" sz="1800" noProof="0" dirty="0"/>
              <a:t>Distributed, secure, and reliable “cloud” platform</a:t>
            </a:r>
          </a:p>
        </p:txBody>
      </p:sp>
      <p:sp>
        <p:nvSpPr>
          <p:cNvPr id="173" name="Google Shape;173;p38" descr="header_0">
            <a:extLst>
              <a:ext uri="{FF2B5EF4-FFF2-40B4-BE49-F238E27FC236}">
                <a16:creationId xmlns:a16="http://schemas.microsoft.com/office/drawing/2014/main" id="{E2BE8552-9906-29EC-EA92-BA8045EDA5EF}"/>
              </a:ext>
            </a:extLst>
          </p:cNvPr>
          <p:cNvSpPr txBox="1">
            <a:spLocks noGrp="1"/>
          </p:cNvSpPr>
          <p:nvPr>
            <p:ph type="subTitle" idx="4294967295"/>
          </p:nvPr>
        </p:nvSpPr>
        <p:spPr>
          <a:xfrm>
            <a:off x="3006862" y="2195550"/>
            <a:ext cx="4053015" cy="7524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800" b="1" noProof="0" dirty="0"/>
              <a:t>What is the Internet Computer?</a:t>
            </a:r>
          </a:p>
        </p:txBody>
      </p:sp>
      <p:sp>
        <p:nvSpPr>
          <p:cNvPr id="176" name="Google Shape;176;p38" descr="title">
            <a:extLst>
              <a:ext uri="{FF2B5EF4-FFF2-40B4-BE49-F238E27FC236}">
                <a16:creationId xmlns:a16="http://schemas.microsoft.com/office/drawing/2014/main" id="{9BA52BAA-BDEA-FB50-98BC-2922A0D37428}"/>
              </a:ext>
            </a:extLst>
          </p:cNvPr>
          <p:cNvSpPr txBox="1">
            <a:spLocks noGrp="1"/>
          </p:cNvSpPr>
          <p:nvPr>
            <p:ph type="title" idx="4294967295"/>
          </p:nvPr>
        </p:nvSpPr>
        <p:spPr>
          <a:xfrm>
            <a:off x="347500" y="1190400"/>
            <a:ext cx="24108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rgbClr val="333333"/>
                </a:solidFill>
              </a:rPr>
              <a:t>Introduction to the Internet Computer</a:t>
            </a:r>
          </a:p>
        </p:txBody>
      </p:sp>
      <p:sp>
        <p:nvSpPr>
          <p:cNvPr id="177" name="Google Shape;177;p38">
            <a:extLst>
              <a:ext uri="{FF2B5EF4-FFF2-40B4-BE49-F238E27FC236}">
                <a16:creationId xmlns:a16="http://schemas.microsoft.com/office/drawing/2014/main" id="{FB74D2EB-DF55-AC4A-7C56-5E7297728CBF}"/>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178" name="Google Shape;178;p38">
            <a:extLst>
              <a:ext uri="{FF2B5EF4-FFF2-40B4-BE49-F238E27FC236}">
                <a16:creationId xmlns:a16="http://schemas.microsoft.com/office/drawing/2014/main" id="{80B5BA40-F596-E5D1-0100-A2975B357DE5}"/>
              </a:ext>
            </a:extLst>
          </p:cNvPr>
          <p:cNvCxnSpPr/>
          <p:nvPr/>
        </p:nvCxnSpPr>
        <p:spPr>
          <a:xfrm>
            <a:off x="2815775" y="551875"/>
            <a:ext cx="0" cy="4105800"/>
          </a:xfrm>
          <a:prstGeom prst="straightConnector1">
            <a:avLst/>
          </a:prstGeom>
          <a:noFill/>
          <a:ln w="9525" cap="flat" cmpd="sng">
            <a:solidFill>
              <a:schemeClr val="dk2"/>
            </a:solidFill>
            <a:prstDash val="solid"/>
            <a:round/>
            <a:headEnd type="none" w="med" len="med"/>
            <a:tailEnd type="none" w="med" len="med"/>
          </a:ln>
        </p:spPr>
      </p:cxnSp>
      <p:pic>
        <p:nvPicPr>
          <p:cNvPr id="179" name="Google Shape;179;p38">
            <a:extLst>
              <a:ext uri="{FF2B5EF4-FFF2-40B4-BE49-F238E27FC236}">
                <a16:creationId xmlns:a16="http://schemas.microsoft.com/office/drawing/2014/main" id="{D866510D-AC5B-F2FA-DDD6-378F8FB97D91}"/>
              </a:ext>
            </a:extLst>
          </p:cNvPr>
          <p:cNvPicPr preferRelativeResize="0"/>
          <p:nvPr/>
        </p:nvPicPr>
        <p:blipFill>
          <a:blip r:embed="rId3">
            <a:alphaModFix/>
          </a:blip>
          <a:stretch>
            <a:fillRect/>
          </a:stretch>
        </p:blipFill>
        <p:spPr>
          <a:xfrm>
            <a:off x="602670" y="3912000"/>
            <a:ext cx="1359642" cy="1231500"/>
          </a:xfrm>
          <a:prstGeom prst="rect">
            <a:avLst/>
          </a:prstGeom>
          <a:noFill/>
          <a:ln>
            <a:noFill/>
          </a:ln>
        </p:spPr>
      </p:pic>
      <p:cxnSp>
        <p:nvCxnSpPr>
          <p:cNvPr id="3" name="Straight Connector 2">
            <a:extLst>
              <a:ext uri="{FF2B5EF4-FFF2-40B4-BE49-F238E27FC236}">
                <a16:creationId xmlns:a16="http://schemas.microsoft.com/office/drawing/2014/main" id="{112F89C9-1B0B-1D40-76CB-D5D7AA6E5D3F}"/>
              </a:ext>
            </a:extLst>
          </p:cNvPr>
          <p:cNvCxnSpPr>
            <a:cxnSpLocks/>
          </p:cNvCxnSpPr>
          <p:nvPr/>
        </p:nvCxnSpPr>
        <p:spPr>
          <a:xfrm>
            <a:off x="6317673" y="3107224"/>
            <a:ext cx="1632857"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5" name="Google Shape;174;p38" descr="detail_1">
            <a:extLst>
              <a:ext uri="{FF2B5EF4-FFF2-40B4-BE49-F238E27FC236}">
                <a16:creationId xmlns:a16="http://schemas.microsoft.com/office/drawing/2014/main" id="{78EE1EA2-7103-93F3-5853-CA14806561D4}"/>
              </a:ext>
            </a:extLst>
          </p:cNvPr>
          <p:cNvSpPr txBox="1">
            <a:spLocks/>
          </p:cNvSpPr>
          <p:nvPr/>
        </p:nvSpPr>
        <p:spPr>
          <a:xfrm>
            <a:off x="3013470" y="3413368"/>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Provides a runtime environment in PaaS fashion</a:t>
            </a:r>
          </a:p>
        </p:txBody>
      </p:sp>
      <p:sp>
        <p:nvSpPr>
          <p:cNvPr id="7" name="Google Shape;174;p38" descr="detail_1">
            <a:extLst>
              <a:ext uri="{FF2B5EF4-FFF2-40B4-BE49-F238E27FC236}">
                <a16:creationId xmlns:a16="http://schemas.microsoft.com/office/drawing/2014/main" id="{10A6F78D-FF7D-3789-5055-B1BD7B2186CA}"/>
              </a:ext>
            </a:extLst>
          </p:cNvPr>
          <p:cNvSpPr txBox="1">
            <a:spLocks/>
          </p:cNvSpPr>
          <p:nvPr/>
        </p:nvSpPr>
        <p:spPr>
          <a:xfrm>
            <a:off x="5885320" y="3412449"/>
            <a:ext cx="2746500" cy="35394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Optionally provides consumable services such as Internet Identity</a:t>
            </a:r>
          </a:p>
        </p:txBody>
      </p:sp>
      <p:sp>
        <p:nvSpPr>
          <p:cNvPr id="2" name="Slide Number Placeholder 1">
            <a:extLst>
              <a:ext uri="{FF2B5EF4-FFF2-40B4-BE49-F238E27FC236}">
                <a16:creationId xmlns:a16="http://schemas.microsoft.com/office/drawing/2014/main" id="{643E96B9-5B12-EA33-7558-4240246D18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a:t>
            </a:fld>
            <a:endParaRPr lang="en-GB"/>
          </a:p>
        </p:txBody>
      </p:sp>
    </p:spTree>
    <p:extLst>
      <p:ext uri="{BB962C8B-B14F-4D97-AF65-F5344CB8AC3E}">
        <p14:creationId xmlns:p14="http://schemas.microsoft.com/office/powerpoint/2010/main" val="87053350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44D0F0B0-D941-8E11-511D-CF4178565E91}"/>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A21FA8DC-9744-E153-65D4-CC70B1D3BA83}"/>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62A1B73A-850F-8589-1246-EBDD74CF24B9}"/>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1638706F-07F4-2EED-87E1-A8A62F18B8FF}"/>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923B2973-8C30-761C-46FE-DF25629AA248}"/>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12" name="Google Shape;172;p38" descr="detail_0">
            <a:extLst>
              <a:ext uri="{FF2B5EF4-FFF2-40B4-BE49-F238E27FC236}">
                <a16:creationId xmlns:a16="http://schemas.microsoft.com/office/drawing/2014/main" id="{F55B37F7-834C-F84E-7039-C0FAF0023BF7}"/>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Delegation</a:t>
            </a:r>
          </a:p>
        </p:txBody>
      </p:sp>
      <p:sp>
        <p:nvSpPr>
          <p:cNvPr id="6" name="Google Shape;172;p38" descr="detail_0">
            <a:extLst>
              <a:ext uri="{FF2B5EF4-FFF2-40B4-BE49-F238E27FC236}">
                <a16:creationId xmlns:a16="http://schemas.microsoft.com/office/drawing/2014/main" id="{0507082F-2B5A-27D9-A611-36432E11E6E0}"/>
              </a:ext>
            </a:extLst>
          </p:cNvPr>
          <p:cNvSpPr txBox="1">
            <a:spLocks/>
          </p:cNvSpPr>
          <p:nvPr/>
        </p:nvSpPr>
        <p:spPr>
          <a:xfrm>
            <a:off x="1191612" y="133300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Secure Token Store</a:t>
            </a:r>
          </a:p>
        </p:txBody>
      </p:sp>
      <p:pic>
        <p:nvPicPr>
          <p:cNvPr id="38" name="Graphic 37" descr="Laptop outline">
            <a:extLst>
              <a:ext uri="{FF2B5EF4-FFF2-40B4-BE49-F238E27FC236}">
                <a16:creationId xmlns:a16="http://schemas.microsoft.com/office/drawing/2014/main" id="{8B3914BE-5E9D-E13C-FFF9-9914C88E77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98726" y="1672919"/>
            <a:ext cx="368519" cy="368519"/>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A61D88DD-2B43-2A48-9D95-8BAC90A21466}"/>
              </a:ext>
            </a:extLst>
          </p:cNvPr>
          <p:cNvPicPr>
            <a:picLocks noChangeAspect="1"/>
          </p:cNvPicPr>
          <p:nvPr/>
        </p:nvPicPr>
        <p:blipFill>
          <a:blip r:embed="rId5">
            <a:duotone>
              <a:prstClr val="black"/>
              <a:schemeClr val="accent1">
                <a:tint val="45000"/>
                <a:satMod val="400000"/>
              </a:schemeClr>
            </a:duotone>
          </a:blip>
          <a:stretch>
            <a:fillRect/>
          </a:stretch>
        </p:blipFill>
        <p:spPr>
          <a:xfrm>
            <a:off x="6933818" y="1696082"/>
            <a:ext cx="345778" cy="345778"/>
          </a:xfrm>
          <a:prstGeom prst="rect">
            <a:avLst/>
          </a:prstGeom>
        </p:spPr>
      </p:pic>
      <p:sp>
        <p:nvSpPr>
          <p:cNvPr id="40" name="Google Shape;172;p38" descr="detail_0">
            <a:extLst>
              <a:ext uri="{FF2B5EF4-FFF2-40B4-BE49-F238E27FC236}">
                <a16:creationId xmlns:a16="http://schemas.microsoft.com/office/drawing/2014/main" id="{D75E4EFD-DC31-1789-E2C1-314E8DF3324F}"/>
              </a:ext>
            </a:extLst>
          </p:cNvPr>
          <p:cNvSpPr txBox="1">
            <a:spLocks/>
          </p:cNvSpPr>
          <p:nvPr/>
        </p:nvSpPr>
        <p:spPr>
          <a:xfrm>
            <a:off x="6282485" y="142324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a:t>
            </a:r>
          </a:p>
        </p:txBody>
      </p:sp>
      <p:pic>
        <p:nvPicPr>
          <p:cNvPr id="9" name="Graphic 8" descr="Database outline">
            <a:extLst>
              <a:ext uri="{FF2B5EF4-FFF2-40B4-BE49-F238E27FC236}">
                <a16:creationId xmlns:a16="http://schemas.microsoft.com/office/drawing/2014/main" id="{C04C83BA-F90B-A769-32E5-E31407E14F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31905" y="1551574"/>
            <a:ext cx="567858" cy="567858"/>
          </a:xfrm>
          <a:prstGeom prst="rect">
            <a:avLst/>
          </a:prstGeom>
        </p:spPr>
      </p:pic>
      <p:grpSp>
        <p:nvGrpSpPr>
          <p:cNvPr id="27" name="Group 26">
            <a:extLst>
              <a:ext uri="{FF2B5EF4-FFF2-40B4-BE49-F238E27FC236}">
                <a16:creationId xmlns:a16="http://schemas.microsoft.com/office/drawing/2014/main" id="{E89C78E6-FB3D-00CE-376A-3C478734DD99}"/>
              </a:ext>
            </a:extLst>
          </p:cNvPr>
          <p:cNvGrpSpPr/>
          <p:nvPr/>
        </p:nvGrpSpPr>
        <p:grpSpPr>
          <a:xfrm>
            <a:off x="1828122" y="2641279"/>
            <a:ext cx="2074075" cy="209040"/>
            <a:chOff x="1828122" y="2641279"/>
            <a:chExt cx="2074075" cy="209040"/>
          </a:xfrm>
        </p:grpSpPr>
        <p:cxnSp>
          <p:nvCxnSpPr>
            <p:cNvPr id="10" name="Straight Arrow Connector 9">
              <a:extLst>
                <a:ext uri="{FF2B5EF4-FFF2-40B4-BE49-F238E27FC236}">
                  <a16:creationId xmlns:a16="http://schemas.microsoft.com/office/drawing/2014/main" id="{67395D73-4A58-4E25-CA9C-074F9997512F}"/>
                </a:ext>
              </a:extLst>
            </p:cNvPr>
            <p:cNvCxnSpPr>
              <a:cxnSpLocks/>
            </p:cNvCxnSpPr>
            <p:nvPr/>
          </p:nvCxnSpPr>
          <p:spPr>
            <a:xfrm flipH="1">
              <a:off x="1919074" y="2850319"/>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Google Shape;174;p38" descr="detail_1">
              <a:extLst>
                <a:ext uri="{FF2B5EF4-FFF2-40B4-BE49-F238E27FC236}">
                  <a16:creationId xmlns:a16="http://schemas.microsoft.com/office/drawing/2014/main" id="{424AEE77-3BD0-FFEB-0C91-497C8000D918}"/>
                </a:ext>
              </a:extLst>
            </p:cNvPr>
            <p:cNvSpPr txBox="1">
              <a:spLocks/>
            </p:cNvSpPr>
            <p:nvPr/>
          </p:nvSpPr>
          <p:spPr>
            <a:xfrm>
              <a:off x="1828122" y="2641279"/>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Challenge</a:t>
              </a:r>
            </a:p>
          </p:txBody>
        </p:sp>
      </p:grpSp>
      <p:grpSp>
        <p:nvGrpSpPr>
          <p:cNvPr id="28" name="Group 27">
            <a:extLst>
              <a:ext uri="{FF2B5EF4-FFF2-40B4-BE49-F238E27FC236}">
                <a16:creationId xmlns:a16="http://schemas.microsoft.com/office/drawing/2014/main" id="{D7FABEF1-3B21-A1AA-AC57-FF3D0D81CE08}"/>
              </a:ext>
            </a:extLst>
          </p:cNvPr>
          <p:cNvGrpSpPr/>
          <p:nvPr/>
        </p:nvGrpSpPr>
        <p:grpSpPr>
          <a:xfrm>
            <a:off x="1788043" y="3526250"/>
            <a:ext cx="2096403" cy="215745"/>
            <a:chOff x="1788043" y="3526250"/>
            <a:chExt cx="2096403" cy="215745"/>
          </a:xfrm>
        </p:grpSpPr>
        <p:cxnSp>
          <p:nvCxnSpPr>
            <p:cNvPr id="4" name="Straight Arrow Connector 3">
              <a:extLst>
                <a:ext uri="{FF2B5EF4-FFF2-40B4-BE49-F238E27FC236}">
                  <a16:creationId xmlns:a16="http://schemas.microsoft.com/office/drawing/2014/main" id="{3AA71E34-02C7-9534-8516-DF1DF1AC64A5}"/>
                </a:ext>
              </a:extLst>
            </p:cNvPr>
            <p:cNvCxnSpPr/>
            <p:nvPr/>
          </p:nvCxnSpPr>
          <p:spPr>
            <a:xfrm>
              <a:off x="1925012" y="3526250"/>
              <a:ext cx="195943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Google Shape;174;p38" descr="detail_1">
              <a:extLst>
                <a:ext uri="{FF2B5EF4-FFF2-40B4-BE49-F238E27FC236}">
                  <a16:creationId xmlns:a16="http://schemas.microsoft.com/office/drawing/2014/main" id="{82E0D152-1FB8-D1BE-A05D-B307DC54F688}"/>
                </a:ext>
              </a:extLst>
            </p:cNvPr>
            <p:cNvSpPr txBox="1">
              <a:spLocks/>
            </p:cNvSpPr>
            <p:nvPr/>
          </p:nvSpPr>
          <p:spPr>
            <a:xfrm>
              <a:off x="1788043" y="3565023"/>
              <a:ext cx="2074075"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challenge</a:t>
              </a:r>
            </a:p>
          </p:txBody>
        </p:sp>
      </p:grpSp>
      <p:grpSp>
        <p:nvGrpSpPr>
          <p:cNvPr id="25" name="Group 24">
            <a:extLst>
              <a:ext uri="{FF2B5EF4-FFF2-40B4-BE49-F238E27FC236}">
                <a16:creationId xmlns:a16="http://schemas.microsoft.com/office/drawing/2014/main" id="{B5346AF0-1B31-17E5-6A33-998471E9673B}"/>
              </a:ext>
            </a:extLst>
          </p:cNvPr>
          <p:cNvGrpSpPr/>
          <p:nvPr/>
        </p:nvGrpSpPr>
        <p:grpSpPr>
          <a:xfrm>
            <a:off x="3943444" y="2481752"/>
            <a:ext cx="1296568" cy="678302"/>
            <a:chOff x="3943444" y="2481752"/>
            <a:chExt cx="1296568" cy="678302"/>
          </a:xfrm>
        </p:grpSpPr>
        <p:sp>
          <p:nvSpPr>
            <p:cNvPr id="3" name="Google Shape;172;p38" descr="detail_0">
              <a:extLst>
                <a:ext uri="{FF2B5EF4-FFF2-40B4-BE49-F238E27FC236}">
                  <a16:creationId xmlns:a16="http://schemas.microsoft.com/office/drawing/2014/main" id="{F47AD00B-DCE4-693E-6152-73BA34810FE5}"/>
                </a:ext>
              </a:extLst>
            </p:cNvPr>
            <p:cNvSpPr txBox="1">
              <a:spLocks/>
            </p:cNvSpPr>
            <p:nvPr/>
          </p:nvSpPr>
          <p:spPr>
            <a:xfrm>
              <a:off x="4050251" y="2481752"/>
              <a:ext cx="1082955"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100" b="1" noProof="0" dirty="0"/>
                <a:t>Delegation</a:t>
              </a:r>
            </a:p>
          </p:txBody>
        </p:sp>
        <p:sp>
          <p:nvSpPr>
            <p:cNvPr id="5" name="Google Shape;172;p38" descr="detail_0">
              <a:extLst>
                <a:ext uri="{FF2B5EF4-FFF2-40B4-BE49-F238E27FC236}">
                  <a16:creationId xmlns:a16="http://schemas.microsoft.com/office/drawing/2014/main" id="{8DA321EE-0CC9-85DD-592E-ACE4440B5507}"/>
                </a:ext>
              </a:extLst>
            </p:cNvPr>
            <p:cNvSpPr txBox="1">
              <a:spLocks/>
            </p:cNvSpPr>
            <p:nvPr/>
          </p:nvSpPr>
          <p:spPr>
            <a:xfrm>
              <a:off x="3992135" y="2650504"/>
              <a:ext cx="1199187"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800" noProof="0" dirty="0">
                  <a:solidFill>
                    <a:schemeClr val="tx2"/>
                  </a:solidFill>
                </a:rPr>
                <a:t>Expiration</a:t>
              </a:r>
              <a:br>
                <a:rPr lang="en-US" sz="800" noProof="0" dirty="0">
                  <a:solidFill>
                    <a:schemeClr val="tx2"/>
                  </a:solidFill>
                </a:rPr>
              </a:br>
              <a:r>
                <a:rPr lang="en-US" sz="800" noProof="0" dirty="0">
                  <a:solidFill>
                    <a:schemeClr val="tx2"/>
                  </a:solidFill>
                </a:rPr>
                <a:t>Scope</a:t>
              </a:r>
            </a:p>
          </p:txBody>
        </p:sp>
        <p:sp>
          <p:nvSpPr>
            <p:cNvPr id="8" name="Rounded Rectangle 7">
              <a:extLst>
                <a:ext uri="{FF2B5EF4-FFF2-40B4-BE49-F238E27FC236}">
                  <a16:creationId xmlns:a16="http://schemas.microsoft.com/office/drawing/2014/main" id="{7BE93A34-DF1C-1C82-4EF0-909EF4EE9A97}"/>
                </a:ext>
              </a:extLst>
            </p:cNvPr>
            <p:cNvSpPr/>
            <p:nvPr/>
          </p:nvSpPr>
          <p:spPr>
            <a:xfrm>
              <a:off x="3943444" y="2496389"/>
              <a:ext cx="1296568" cy="61679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Graphic 12" descr="Key outline">
              <a:extLst>
                <a:ext uri="{FF2B5EF4-FFF2-40B4-BE49-F238E27FC236}">
                  <a16:creationId xmlns:a16="http://schemas.microsoft.com/office/drawing/2014/main" id="{B2B99034-80D8-ADC4-3E26-8E7346BF72F5}"/>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4436642" y="2867368"/>
              <a:ext cx="292686" cy="292686"/>
            </a:xfrm>
            <a:prstGeom prst="rect">
              <a:avLst/>
            </a:prstGeom>
          </p:spPr>
        </p:pic>
      </p:grpSp>
      <p:pic>
        <p:nvPicPr>
          <p:cNvPr id="14" name="Graphic 13" descr="Key outline">
            <a:extLst>
              <a:ext uri="{FF2B5EF4-FFF2-40B4-BE49-F238E27FC236}">
                <a16:creationId xmlns:a16="http://schemas.microsoft.com/office/drawing/2014/main" id="{871162C7-CB9B-CB81-0E09-00978ADF9ACE}"/>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4410883" y="2095259"/>
            <a:ext cx="293873" cy="293873"/>
          </a:xfrm>
          <a:prstGeom prst="rect">
            <a:avLst/>
          </a:prstGeom>
        </p:spPr>
      </p:pic>
      <p:grpSp>
        <p:nvGrpSpPr>
          <p:cNvPr id="26" name="Group 25">
            <a:extLst>
              <a:ext uri="{FF2B5EF4-FFF2-40B4-BE49-F238E27FC236}">
                <a16:creationId xmlns:a16="http://schemas.microsoft.com/office/drawing/2014/main" id="{963B6606-1F27-CAB2-5EAD-1ADC24371187}"/>
              </a:ext>
            </a:extLst>
          </p:cNvPr>
          <p:cNvGrpSpPr/>
          <p:nvPr/>
        </p:nvGrpSpPr>
        <p:grpSpPr>
          <a:xfrm>
            <a:off x="3945249" y="3178106"/>
            <a:ext cx="1432175" cy="776229"/>
            <a:chOff x="3945249" y="3178106"/>
            <a:chExt cx="1432175" cy="776229"/>
          </a:xfrm>
        </p:grpSpPr>
        <p:pic>
          <p:nvPicPr>
            <p:cNvPr id="11" name="Graphic 10" descr="Badge Tick with solid fill">
              <a:extLst>
                <a:ext uri="{FF2B5EF4-FFF2-40B4-BE49-F238E27FC236}">
                  <a16:creationId xmlns:a16="http://schemas.microsoft.com/office/drawing/2014/main" id="{46ECF750-88DF-E847-0298-FAFF3BB06DB8}"/>
                </a:ext>
              </a:extLst>
            </p:cNvPr>
            <p:cNvPicPr>
              <a:picLocks/>
            </p:cNvPicPr>
            <p:nvPr/>
          </p:nvPicPr>
          <p:blipFill>
            <a:blip r:embed="rId10">
              <a:extLst>
                <a:ext uri="{96DAC541-7B7A-43D3-8B79-37D633B846F1}">
                  <asvg:svgBlip xmlns:asvg="http://schemas.microsoft.com/office/drawing/2016/SVG/main" r:embed="rId11"/>
                </a:ext>
              </a:extLst>
            </a:blip>
            <a:stretch>
              <a:fillRect/>
            </a:stretch>
          </p:blipFill>
          <p:spPr>
            <a:xfrm>
              <a:off x="5137954" y="3713075"/>
              <a:ext cx="239470" cy="241260"/>
            </a:xfrm>
            <a:prstGeom prst="rect">
              <a:avLst/>
            </a:prstGeom>
          </p:spPr>
        </p:pic>
        <p:sp>
          <p:nvSpPr>
            <p:cNvPr id="19" name="Google Shape;172;p38" descr="detail_0">
              <a:extLst>
                <a:ext uri="{FF2B5EF4-FFF2-40B4-BE49-F238E27FC236}">
                  <a16:creationId xmlns:a16="http://schemas.microsoft.com/office/drawing/2014/main" id="{E07AF457-9AA5-748E-7CFC-C1ED1C6508F3}"/>
                </a:ext>
              </a:extLst>
            </p:cNvPr>
            <p:cNvSpPr txBox="1">
              <a:spLocks/>
            </p:cNvSpPr>
            <p:nvPr/>
          </p:nvSpPr>
          <p:spPr>
            <a:xfrm>
              <a:off x="4052056" y="3178106"/>
              <a:ext cx="1082955"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100" b="1" noProof="0" dirty="0"/>
                <a:t>Delegation</a:t>
              </a:r>
            </a:p>
          </p:txBody>
        </p:sp>
        <p:sp>
          <p:nvSpPr>
            <p:cNvPr id="20" name="Google Shape;172;p38" descr="detail_0">
              <a:extLst>
                <a:ext uri="{FF2B5EF4-FFF2-40B4-BE49-F238E27FC236}">
                  <a16:creationId xmlns:a16="http://schemas.microsoft.com/office/drawing/2014/main" id="{7EAA8DB5-BB0D-0680-0C47-008C1496A3F9}"/>
                </a:ext>
              </a:extLst>
            </p:cNvPr>
            <p:cNvSpPr txBox="1">
              <a:spLocks/>
            </p:cNvSpPr>
            <p:nvPr/>
          </p:nvSpPr>
          <p:spPr>
            <a:xfrm>
              <a:off x="3993940" y="3346858"/>
              <a:ext cx="1199187"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800" noProof="0" dirty="0">
                  <a:solidFill>
                    <a:schemeClr val="tx2"/>
                  </a:solidFill>
                </a:rPr>
                <a:t>Expiration</a:t>
              </a:r>
              <a:br>
                <a:rPr lang="en-US" sz="800" noProof="0" dirty="0">
                  <a:solidFill>
                    <a:schemeClr val="tx2"/>
                  </a:solidFill>
                </a:rPr>
              </a:br>
              <a:r>
                <a:rPr lang="en-US" sz="800" noProof="0" dirty="0">
                  <a:solidFill>
                    <a:schemeClr val="tx2"/>
                  </a:solidFill>
                </a:rPr>
                <a:t>Scope</a:t>
              </a:r>
            </a:p>
          </p:txBody>
        </p:sp>
        <p:sp>
          <p:nvSpPr>
            <p:cNvPr id="21" name="Rounded Rectangle 20">
              <a:extLst>
                <a:ext uri="{FF2B5EF4-FFF2-40B4-BE49-F238E27FC236}">
                  <a16:creationId xmlns:a16="http://schemas.microsoft.com/office/drawing/2014/main" id="{AF7FACE9-29BA-1C77-9BE7-503F73A8567A}"/>
                </a:ext>
              </a:extLst>
            </p:cNvPr>
            <p:cNvSpPr/>
            <p:nvPr/>
          </p:nvSpPr>
          <p:spPr>
            <a:xfrm>
              <a:off x="3945249" y="3192743"/>
              <a:ext cx="1296568" cy="61679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2" name="Graphic 21" descr="Key outline">
              <a:extLst>
                <a:ext uri="{FF2B5EF4-FFF2-40B4-BE49-F238E27FC236}">
                  <a16:creationId xmlns:a16="http://schemas.microsoft.com/office/drawing/2014/main" id="{C2753712-9CF5-B249-3233-09BF02796D2F}"/>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4438447" y="3563722"/>
              <a:ext cx="292686" cy="292686"/>
            </a:xfrm>
            <a:prstGeom prst="rect">
              <a:avLst/>
            </a:prstGeom>
          </p:spPr>
        </p:pic>
      </p:grpSp>
      <p:grpSp>
        <p:nvGrpSpPr>
          <p:cNvPr id="29" name="Group 28">
            <a:extLst>
              <a:ext uri="{FF2B5EF4-FFF2-40B4-BE49-F238E27FC236}">
                <a16:creationId xmlns:a16="http://schemas.microsoft.com/office/drawing/2014/main" id="{49FC0DB2-2724-43C4-224D-698EF3E1A0BC}"/>
              </a:ext>
            </a:extLst>
          </p:cNvPr>
          <p:cNvGrpSpPr/>
          <p:nvPr/>
        </p:nvGrpSpPr>
        <p:grpSpPr>
          <a:xfrm>
            <a:off x="5320162" y="4001031"/>
            <a:ext cx="1537838" cy="485710"/>
            <a:chOff x="5320162" y="4001031"/>
            <a:chExt cx="1537838" cy="485710"/>
          </a:xfrm>
        </p:grpSpPr>
        <p:cxnSp>
          <p:nvCxnSpPr>
            <p:cNvPr id="7" name="Straight Arrow Connector 6">
              <a:extLst>
                <a:ext uri="{FF2B5EF4-FFF2-40B4-BE49-F238E27FC236}">
                  <a16:creationId xmlns:a16="http://schemas.microsoft.com/office/drawing/2014/main" id="{1E84871D-650D-E818-0FDA-7F4DDD21E377}"/>
                </a:ext>
              </a:extLst>
            </p:cNvPr>
            <p:cNvCxnSpPr>
              <a:cxnSpLocks/>
            </p:cNvCxnSpPr>
            <p:nvPr/>
          </p:nvCxnSpPr>
          <p:spPr>
            <a:xfrm>
              <a:off x="5320162" y="4117805"/>
              <a:ext cx="153783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Google Shape;174;p38" descr="detail_1">
              <a:extLst>
                <a:ext uri="{FF2B5EF4-FFF2-40B4-BE49-F238E27FC236}">
                  <a16:creationId xmlns:a16="http://schemas.microsoft.com/office/drawing/2014/main" id="{66F40F05-C0B0-6B23-3960-556FAC351D65}"/>
                </a:ext>
              </a:extLst>
            </p:cNvPr>
            <p:cNvSpPr txBox="1">
              <a:spLocks/>
            </p:cNvSpPr>
            <p:nvPr/>
          </p:nvSpPr>
          <p:spPr>
            <a:xfrm>
              <a:off x="5421101" y="4309769"/>
              <a:ext cx="1335960"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buSzPts val="1000"/>
                <a:buNone/>
              </a:pPr>
              <a:r>
                <a:rPr lang="en-US" sz="1000" noProof="0" dirty="0"/>
                <a:t>Signed request</a:t>
              </a:r>
            </a:p>
          </p:txBody>
        </p:sp>
        <p:cxnSp>
          <p:nvCxnSpPr>
            <p:cNvPr id="23" name="Straight Arrow Connector 22">
              <a:extLst>
                <a:ext uri="{FF2B5EF4-FFF2-40B4-BE49-F238E27FC236}">
                  <a16:creationId xmlns:a16="http://schemas.microsoft.com/office/drawing/2014/main" id="{B09B2A69-F351-FB4C-893B-2398A8FCEFDE}"/>
                </a:ext>
              </a:extLst>
            </p:cNvPr>
            <p:cNvCxnSpPr>
              <a:cxnSpLocks/>
            </p:cNvCxnSpPr>
            <p:nvPr/>
          </p:nvCxnSpPr>
          <p:spPr>
            <a:xfrm>
              <a:off x="5320162" y="4234579"/>
              <a:ext cx="153783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EE731D4-0DF5-6F3B-6A02-E8A42C4FCAB3}"/>
                </a:ext>
              </a:extLst>
            </p:cNvPr>
            <p:cNvCxnSpPr>
              <a:cxnSpLocks/>
            </p:cNvCxnSpPr>
            <p:nvPr/>
          </p:nvCxnSpPr>
          <p:spPr>
            <a:xfrm>
              <a:off x="5320162" y="4001031"/>
              <a:ext cx="153783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Slide Number Placeholder 1">
            <a:extLst>
              <a:ext uri="{FF2B5EF4-FFF2-40B4-BE49-F238E27FC236}">
                <a16:creationId xmlns:a16="http://schemas.microsoft.com/office/drawing/2014/main" id="{2774D971-F4CE-81CC-3EE0-629F04B5A8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70</a:t>
            </a:fld>
            <a:endParaRPr lang="en-GB"/>
          </a:p>
        </p:txBody>
      </p:sp>
    </p:spTree>
    <p:extLst>
      <p:ext uri="{BB962C8B-B14F-4D97-AF65-F5344CB8AC3E}">
        <p14:creationId xmlns:p14="http://schemas.microsoft.com/office/powerpoint/2010/main" val="30300513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25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25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50"/>
                                        <p:tgtEl>
                                          <p:spTgt spid="28"/>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25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1431890D-4CC1-F007-63F6-C8D39D83E76D}"/>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FA21CFF5-088A-AA10-C070-0A97C1561364}"/>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11DF5F66-3E9E-0C26-1BC5-26332E021A64}"/>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CCEFC8FB-DD12-1113-AB7B-2D36DE4B7F04}"/>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45DB1276-974E-5C74-14F2-EA219E152C3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12" name="Google Shape;172;p38" descr="detail_0">
            <a:extLst>
              <a:ext uri="{FF2B5EF4-FFF2-40B4-BE49-F238E27FC236}">
                <a16:creationId xmlns:a16="http://schemas.microsoft.com/office/drawing/2014/main" id="{50E7DC7C-A186-7D75-AA75-635B5515AEE5}"/>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with multiple devices</a:t>
            </a:r>
          </a:p>
        </p:txBody>
      </p:sp>
      <p:pic>
        <p:nvPicPr>
          <p:cNvPr id="5" name="Graphic 4" descr="User outline">
            <a:extLst>
              <a:ext uri="{FF2B5EF4-FFF2-40B4-BE49-F238E27FC236}">
                <a16:creationId xmlns:a16="http://schemas.microsoft.com/office/drawing/2014/main" id="{CBFD488B-47DE-F67F-E3F8-934ABA9B5E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547" y="1493331"/>
            <a:ext cx="706575" cy="706575"/>
          </a:xfrm>
          <a:prstGeom prst="rect">
            <a:avLst/>
          </a:prstGeom>
        </p:spPr>
      </p:pic>
      <p:sp>
        <p:nvSpPr>
          <p:cNvPr id="6" name="Google Shape;172;p38" descr="detail_0">
            <a:extLst>
              <a:ext uri="{FF2B5EF4-FFF2-40B4-BE49-F238E27FC236}">
                <a16:creationId xmlns:a16="http://schemas.microsoft.com/office/drawing/2014/main" id="{88344321-BDCB-BAAB-06AA-7397832DE15D}"/>
              </a:ext>
            </a:extLst>
          </p:cNvPr>
          <p:cNvSpPr txBox="1">
            <a:spLocks/>
          </p:cNvSpPr>
          <p:nvPr/>
        </p:nvSpPr>
        <p:spPr>
          <a:xfrm>
            <a:off x="1191612" y="219990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cxnSp>
        <p:nvCxnSpPr>
          <p:cNvPr id="24" name="Straight Connector 23">
            <a:extLst>
              <a:ext uri="{FF2B5EF4-FFF2-40B4-BE49-F238E27FC236}">
                <a16:creationId xmlns:a16="http://schemas.microsoft.com/office/drawing/2014/main" id="{59054F4C-9AA3-0E8E-6D59-D37C9C93BF75}"/>
              </a:ext>
            </a:extLst>
          </p:cNvPr>
          <p:cNvCxnSpPr>
            <a:cxnSpLocks/>
          </p:cNvCxnSpPr>
          <p:nvPr/>
        </p:nvCxnSpPr>
        <p:spPr>
          <a:xfrm>
            <a:off x="1126298" y="2684565"/>
            <a:ext cx="6782668" cy="0"/>
          </a:xfrm>
          <a:prstGeom prst="line">
            <a:avLst/>
          </a:prstGeom>
        </p:spPr>
        <p:style>
          <a:lnRef idx="1">
            <a:schemeClr val="accent4"/>
          </a:lnRef>
          <a:fillRef idx="0">
            <a:schemeClr val="accent4"/>
          </a:fillRef>
          <a:effectRef idx="0">
            <a:schemeClr val="accent4"/>
          </a:effectRef>
          <a:fontRef idx="minor">
            <a:schemeClr val="tx1"/>
          </a:fontRef>
        </p:style>
      </p:cxnSp>
      <p:pic>
        <p:nvPicPr>
          <p:cNvPr id="36" name="Graphic 35" descr="Smart Phone outline">
            <a:extLst>
              <a:ext uri="{FF2B5EF4-FFF2-40B4-BE49-F238E27FC236}">
                <a16:creationId xmlns:a16="http://schemas.microsoft.com/office/drawing/2014/main" id="{61BDFC68-36C0-6AD9-BC05-A66E43E010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87140" y="1223472"/>
            <a:ext cx="368520" cy="368520"/>
          </a:xfrm>
          <a:prstGeom prst="rect">
            <a:avLst/>
          </a:prstGeom>
        </p:spPr>
      </p:pic>
      <p:pic>
        <p:nvPicPr>
          <p:cNvPr id="38" name="Graphic 37" descr="Laptop outline">
            <a:extLst>
              <a:ext uri="{FF2B5EF4-FFF2-40B4-BE49-F238E27FC236}">
                <a16:creationId xmlns:a16="http://schemas.microsoft.com/office/drawing/2014/main" id="{0B0FCED7-668D-4CC5-D44A-00E46AACF0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87140" y="2018973"/>
            <a:ext cx="368519" cy="368519"/>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5C4090FD-4DF4-61D9-7EFC-C2A6DFED20A0}"/>
              </a:ext>
            </a:extLst>
          </p:cNvPr>
          <p:cNvPicPr>
            <a:picLocks noChangeAspect="1"/>
          </p:cNvPicPr>
          <p:nvPr/>
        </p:nvPicPr>
        <p:blipFill>
          <a:blip r:embed="rId9">
            <a:duotone>
              <a:prstClr val="black"/>
              <a:schemeClr val="accent1">
                <a:tint val="45000"/>
                <a:satMod val="400000"/>
              </a:schemeClr>
            </a:duotone>
          </a:blip>
          <a:stretch>
            <a:fillRect/>
          </a:stretch>
        </p:blipFill>
        <p:spPr>
          <a:xfrm>
            <a:off x="6933818" y="1696082"/>
            <a:ext cx="345778" cy="345778"/>
          </a:xfrm>
          <a:prstGeom prst="rect">
            <a:avLst/>
          </a:prstGeom>
        </p:spPr>
      </p:pic>
      <p:sp>
        <p:nvSpPr>
          <p:cNvPr id="40" name="Google Shape;172;p38" descr="detail_0">
            <a:extLst>
              <a:ext uri="{FF2B5EF4-FFF2-40B4-BE49-F238E27FC236}">
                <a16:creationId xmlns:a16="http://schemas.microsoft.com/office/drawing/2014/main" id="{9B47CA35-3CB9-F148-8DA8-FACA23922E30}"/>
              </a:ext>
            </a:extLst>
          </p:cNvPr>
          <p:cNvSpPr txBox="1">
            <a:spLocks/>
          </p:cNvSpPr>
          <p:nvPr/>
        </p:nvSpPr>
        <p:spPr>
          <a:xfrm>
            <a:off x="6286153" y="219990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a:t>
            </a:r>
          </a:p>
        </p:txBody>
      </p:sp>
      <p:cxnSp>
        <p:nvCxnSpPr>
          <p:cNvPr id="42" name="Elbow Connector 41">
            <a:extLst>
              <a:ext uri="{FF2B5EF4-FFF2-40B4-BE49-F238E27FC236}">
                <a16:creationId xmlns:a16="http://schemas.microsoft.com/office/drawing/2014/main" id="{AF380095-AEA9-0FD0-442D-7F53140BC0FE}"/>
              </a:ext>
            </a:extLst>
          </p:cNvPr>
          <p:cNvCxnSpPr/>
          <p:nvPr/>
        </p:nvCxnSpPr>
        <p:spPr>
          <a:xfrm flipV="1">
            <a:off x="2369122" y="1407732"/>
            <a:ext cx="2018018" cy="438886"/>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44" name="Elbow Connector 43">
            <a:extLst>
              <a:ext uri="{FF2B5EF4-FFF2-40B4-BE49-F238E27FC236}">
                <a16:creationId xmlns:a16="http://schemas.microsoft.com/office/drawing/2014/main" id="{4E15F5D4-7D4E-EDA8-49F8-6E3C501C4149}"/>
              </a:ext>
            </a:extLst>
          </p:cNvPr>
          <p:cNvCxnSpPr>
            <a:endCxn id="38" idx="1"/>
          </p:cNvCxnSpPr>
          <p:nvPr/>
        </p:nvCxnSpPr>
        <p:spPr>
          <a:xfrm>
            <a:off x="2369122" y="1846618"/>
            <a:ext cx="2018018" cy="356615"/>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a:extLst>
              <a:ext uri="{FF2B5EF4-FFF2-40B4-BE49-F238E27FC236}">
                <a16:creationId xmlns:a16="http://schemas.microsoft.com/office/drawing/2014/main" id="{D7F1E3E4-D4BB-BDFD-0DDD-D988954B33D5}"/>
              </a:ext>
            </a:extLst>
          </p:cNvPr>
          <p:cNvCxnSpPr>
            <a:cxnSpLocks/>
            <a:stCxn id="36" idx="3"/>
          </p:cNvCxnSpPr>
          <p:nvPr/>
        </p:nvCxnSpPr>
        <p:spPr>
          <a:xfrm>
            <a:off x="4755660" y="1407732"/>
            <a:ext cx="2096402" cy="452352"/>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48" name="Elbow Connector 47">
            <a:extLst>
              <a:ext uri="{FF2B5EF4-FFF2-40B4-BE49-F238E27FC236}">
                <a16:creationId xmlns:a16="http://schemas.microsoft.com/office/drawing/2014/main" id="{20B4B9D1-CF43-A8BE-6C5F-1D4F2E8F1278}"/>
              </a:ext>
            </a:extLst>
          </p:cNvPr>
          <p:cNvCxnSpPr>
            <a:cxnSpLocks/>
            <a:stCxn id="38" idx="3"/>
          </p:cNvCxnSpPr>
          <p:nvPr/>
        </p:nvCxnSpPr>
        <p:spPr>
          <a:xfrm flipV="1">
            <a:off x="4755659" y="1860084"/>
            <a:ext cx="2096403" cy="343149"/>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pic>
        <p:nvPicPr>
          <p:cNvPr id="54" name="Graphic 53" descr="User outline">
            <a:extLst>
              <a:ext uri="{FF2B5EF4-FFF2-40B4-BE49-F238E27FC236}">
                <a16:creationId xmlns:a16="http://schemas.microsoft.com/office/drawing/2014/main" id="{4770502E-938B-3FA3-65C2-226162C59F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547" y="3221001"/>
            <a:ext cx="706575" cy="706575"/>
          </a:xfrm>
          <a:prstGeom prst="rect">
            <a:avLst/>
          </a:prstGeom>
        </p:spPr>
      </p:pic>
      <p:sp>
        <p:nvSpPr>
          <p:cNvPr id="55" name="Google Shape;172;p38" descr="detail_0">
            <a:extLst>
              <a:ext uri="{FF2B5EF4-FFF2-40B4-BE49-F238E27FC236}">
                <a16:creationId xmlns:a16="http://schemas.microsoft.com/office/drawing/2014/main" id="{D360761B-BCBF-D404-0F26-4032DFBAC058}"/>
              </a:ext>
            </a:extLst>
          </p:cNvPr>
          <p:cNvSpPr txBox="1">
            <a:spLocks/>
          </p:cNvSpPr>
          <p:nvPr/>
        </p:nvSpPr>
        <p:spPr>
          <a:xfrm>
            <a:off x="1191612" y="392757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56" name="Picture 55" descr="A black background with a black square&#10;&#10;Description automatically generated with medium confidence">
            <a:extLst>
              <a:ext uri="{FF2B5EF4-FFF2-40B4-BE49-F238E27FC236}">
                <a16:creationId xmlns:a16="http://schemas.microsoft.com/office/drawing/2014/main" id="{AEC62C52-3C76-410E-214C-5D0DA5F81702}"/>
              </a:ext>
            </a:extLst>
          </p:cNvPr>
          <p:cNvPicPr>
            <a:picLocks noChangeAspect="1"/>
          </p:cNvPicPr>
          <p:nvPr/>
        </p:nvPicPr>
        <p:blipFill>
          <a:blip r:embed="rId9">
            <a:duotone>
              <a:prstClr val="black"/>
              <a:schemeClr val="accent1">
                <a:tint val="45000"/>
                <a:satMod val="400000"/>
              </a:schemeClr>
            </a:duotone>
          </a:blip>
          <a:stretch>
            <a:fillRect/>
          </a:stretch>
        </p:blipFill>
        <p:spPr>
          <a:xfrm>
            <a:off x="4395443" y="2968604"/>
            <a:ext cx="345778" cy="345778"/>
          </a:xfrm>
          <a:prstGeom prst="rect">
            <a:avLst/>
          </a:prstGeom>
        </p:spPr>
      </p:pic>
      <p:sp>
        <p:nvSpPr>
          <p:cNvPr id="57" name="Google Shape;172;p38" descr="detail_0">
            <a:extLst>
              <a:ext uri="{FF2B5EF4-FFF2-40B4-BE49-F238E27FC236}">
                <a16:creationId xmlns:a16="http://schemas.microsoft.com/office/drawing/2014/main" id="{A1E0E4BF-3A79-CBED-F610-825D5B242EC3}"/>
              </a:ext>
            </a:extLst>
          </p:cNvPr>
          <p:cNvSpPr txBox="1">
            <a:spLocks/>
          </p:cNvSpPr>
          <p:nvPr/>
        </p:nvSpPr>
        <p:spPr>
          <a:xfrm>
            <a:off x="3747778" y="3341797"/>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pic>
        <p:nvPicPr>
          <p:cNvPr id="58" name="Picture 57" descr="A black background with a black square&#10;&#10;Description automatically generated with medium confidence">
            <a:extLst>
              <a:ext uri="{FF2B5EF4-FFF2-40B4-BE49-F238E27FC236}">
                <a16:creationId xmlns:a16="http://schemas.microsoft.com/office/drawing/2014/main" id="{2268E298-7FE2-9099-C49D-46D81ECA9972}"/>
              </a:ext>
            </a:extLst>
          </p:cNvPr>
          <p:cNvPicPr>
            <a:picLocks noChangeAspect="1"/>
          </p:cNvPicPr>
          <p:nvPr/>
        </p:nvPicPr>
        <p:blipFill>
          <a:blip r:embed="rId9">
            <a:duotone>
              <a:prstClr val="black"/>
              <a:schemeClr val="accent1">
                <a:tint val="45000"/>
                <a:satMod val="400000"/>
              </a:schemeClr>
            </a:duotone>
          </a:blip>
          <a:stretch>
            <a:fillRect/>
          </a:stretch>
        </p:blipFill>
        <p:spPr>
          <a:xfrm>
            <a:off x="4395443" y="3754221"/>
            <a:ext cx="345778" cy="345778"/>
          </a:xfrm>
          <a:prstGeom prst="rect">
            <a:avLst/>
          </a:prstGeom>
        </p:spPr>
      </p:pic>
      <p:sp>
        <p:nvSpPr>
          <p:cNvPr id="59" name="Google Shape;172;p38" descr="detail_0">
            <a:extLst>
              <a:ext uri="{FF2B5EF4-FFF2-40B4-BE49-F238E27FC236}">
                <a16:creationId xmlns:a16="http://schemas.microsoft.com/office/drawing/2014/main" id="{652217BE-28B2-C035-4A61-A33A8FEABE81}"/>
              </a:ext>
            </a:extLst>
          </p:cNvPr>
          <p:cNvSpPr txBox="1">
            <a:spLocks/>
          </p:cNvSpPr>
          <p:nvPr/>
        </p:nvSpPr>
        <p:spPr>
          <a:xfrm>
            <a:off x="3747778" y="4127414"/>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#2</a:t>
            </a:r>
          </a:p>
        </p:txBody>
      </p:sp>
      <p:cxnSp>
        <p:nvCxnSpPr>
          <p:cNvPr id="60" name="Elbow Connector 59">
            <a:extLst>
              <a:ext uri="{FF2B5EF4-FFF2-40B4-BE49-F238E27FC236}">
                <a16:creationId xmlns:a16="http://schemas.microsoft.com/office/drawing/2014/main" id="{3B90966F-A550-C23B-5146-22C5A8C90B87}"/>
              </a:ext>
            </a:extLst>
          </p:cNvPr>
          <p:cNvCxnSpPr/>
          <p:nvPr/>
        </p:nvCxnSpPr>
        <p:spPr>
          <a:xfrm flipV="1">
            <a:off x="2351980" y="3145621"/>
            <a:ext cx="2018018" cy="438886"/>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727375DB-2227-4B87-77FE-99BCDC23B65B}"/>
              </a:ext>
            </a:extLst>
          </p:cNvPr>
          <p:cNvCxnSpPr/>
          <p:nvPr/>
        </p:nvCxnSpPr>
        <p:spPr>
          <a:xfrm>
            <a:off x="2351980" y="3584507"/>
            <a:ext cx="2018018" cy="356615"/>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Google Shape;172;p38" descr="detail_0">
            <a:extLst>
              <a:ext uri="{FF2B5EF4-FFF2-40B4-BE49-F238E27FC236}">
                <a16:creationId xmlns:a16="http://schemas.microsoft.com/office/drawing/2014/main" id="{76152753-7151-8393-D56D-AF6EFA89AC52}"/>
              </a:ext>
            </a:extLst>
          </p:cNvPr>
          <p:cNvSpPr txBox="1">
            <a:spLocks/>
          </p:cNvSpPr>
          <p:nvPr/>
        </p:nvSpPr>
        <p:spPr>
          <a:xfrm>
            <a:off x="5886942" y="2822677"/>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sp>
        <p:nvSpPr>
          <p:cNvPr id="2" name="Slide Number Placeholder 1">
            <a:extLst>
              <a:ext uri="{FF2B5EF4-FFF2-40B4-BE49-F238E27FC236}">
                <a16:creationId xmlns:a16="http://schemas.microsoft.com/office/drawing/2014/main" id="{1A0C6330-0AAA-CFB4-044D-132005E0B32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71</a:t>
            </a:fld>
            <a:endParaRPr lang="en-GB"/>
          </a:p>
        </p:txBody>
      </p:sp>
    </p:spTree>
    <p:extLst>
      <p:ext uri="{BB962C8B-B14F-4D97-AF65-F5344CB8AC3E}">
        <p14:creationId xmlns:p14="http://schemas.microsoft.com/office/powerpoint/2010/main" val="1203768725"/>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7FE75F6D-8300-ED5B-D056-D142B4589BBB}"/>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FA85DC2A-4218-6274-3E57-20FE3186B396}"/>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03A766F3-17C4-6498-A9FC-2F16360562F8}"/>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D2484F4C-2C01-438C-3569-33C23CD7BBB6}"/>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117E9390-05B2-5B9D-CC6D-3AEC22841D9A}"/>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sp>
        <p:nvSpPr>
          <p:cNvPr id="12" name="Google Shape;172;p38" descr="detail_0">
            <a:extLst>
              <a:ext uri="{FF2B5EF4-FFF2-40B4-BE49-F238E27FC236}">
                <a16:creationId xmlns:a16="http://schemas.microsoft.com/office/drawing/2014/main" id="{2BC07D5A-4384-9174-CCD4-1B2192C794A4}"/>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with multiple devices</a:t>
            </a:r>
          </a:p>
        </p:txBody>
      </p:sp>
      <p:pic>
        <p:nvPicPr>
          <p:cNvPr id="5" name="Graphic 4" descr="User outline">
            <a:extLst>
              <a:ext uri="{FF2B5EF4-FFF2-40B4-BE49-F238E27FC236}">
                <a16:creationId xmlns:a16="http://schemas.microsoft.com/office/drawing/2014/main" id="{6423FCFB-92C9-04D7-5A3F-08524B6061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547" y="1493331"/>
            <a:ext cx="706575" cy="706575"/>
          </a:xfrm>
          <a:prstGeom prst="rect">
            <a:avLst/>
          </a:prstGeom>
        </p:spPr>
      </p:pic>
      <p:sp>
        <p:nvSpPr>
          <p:cNvPr id="6" name="Google Shape;172;p38" descr="detail_0">
            <a:extLst>
              <a:ext uri="{FF2B5EF4-FFF2-40B4-BE49-F238E27FC236}">
                <a16:creationId xmlns:a16="http://schemas.microsoft.com/office/drawing/2014/main" id="{60471473-1EC5-75D2-B769-CF3469FE282F}"/>
              </a:ext>
            </a:extLst>
          </p:cNvPr>
          <p:cNvSpPr txBox="1">
            <a:spLocks/>
          </p:cNvSpPr>
          <p:nvPr/>
        </p:nvSpPr>
        <p:spPr>
          <a:xfrm>
            <a:off x="1705088" y="2199906"/>
            <a:ext cx="621492"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36" name="Graphic 35" descr="Smart Phone outline">
            <a:extLst>
              <a:ext uri="{FF2B5EF4-FFF2-40B4-BE49-F238E27FC236}">
                <a16:creationId xmlns:a16="http://schemas.microsoft.com/office/drawing/2014/main" id="{0B94D4F7-B9FE-CD3F-329F-F318795B391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87140" y="1223472"/>
            <a:ext cx="368520" cy="368520"/>
          </a:xfrm>
          <a:prstGeom prst="rect">
            <a:avLst/>
          </a:prstGeom>
        </p:spPr>
      </p:pic>
      <p:pic>
        <p:nvPicPr>
          <p:cNvPr id="38" name="Graphic 37" descr="Laptop outline">
            <a:extLst>
              <a:ext uri="{FF2B5EF4-FFF2-40B4-BE49-F238E27FC236}">
                <a16:creationId xmlns:a16="http://schemas.microsoft.com/office/drawing/2014/main" id="{7893E3CB-878F-2630-6116-3AF66F1BA5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87140" y="2018973"/>
            <a:ext cx="368519" cy="368519"/>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2BBDFF20-9C8A-08C5-8B06-5FC0D3B4B884}"/>
              </a:ext>
            </a:extLst>
          </p:cNvPr>
          <p:cNvPicPr>
            <a:picLocks noChangeAspect="1"/>
          </p:cNvPicPr>
          <p:nvPr/>
        </p:nvPicPr>
        <p:blipFill>
          <a:blip r:embed="rId9">
            <a:duotone>
              <a:prstClr val="black"/>
              <a:schemeClr val="accent1">
                <a:tint val="45000"/>
                <a:satMod val="400000"/>
              </a:schemeClr>
            </a:duotone>
          </a:blip>
          <a:stretch>
            <a:fillRect/>
          </a:stretch>
        </p:blipFill>
        <p:spPr>
          <a:xfrm>
            <a:off x="6933818" y="1696082"/>
            <a:ext cx="345778" cy="345778"/>
          </a:xfrm>
          <a:prstGeom prst="rect">
            <a:avLst/>
          </a:prstGeom>
        </p:spPr>
      </p:pic>
      <p:sp>
        <p:nvSpPr>
          <p:cNvPr id="40" name="Google Shape;172;p38" descr="detail_0">
            <a:extLst>
              <a:ext uri="{FF2B5EF4-FFF2-40B4-BE49-F238E27FC236}">
                <a16:creationId xmlns:a16="http://schemas.microsoft.com/office/drawing/2014/main" id="{93BDF2A9-217A-3BA8-C2D3-0C5FEDFB6B2B}"/>
              </a:ext>
            </a:extLst>
          </p:cNvPr>
          <p:cNvSpPr txBox="1">
            <a:spLocks/>
          </p:cNvSpPr>
          <p:nvPr/>
        </p:nvSpPr>
        <p:spPr>
          <a:xfrm>
            <a:off x="6286153" y="219990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a:t>
            </a:r>
          </a:p>
        </p:txBody>
      </p:sp>
      <p:cxnSp>
        <p:nvCxnSpPr>
          <p:cNvPr id="42" name="Elbow Connector 41">
            <a:extLst>
              <a:ext uri="{FF2B5EF4-FFF2-40B4-BE49-F238E27FC236}">
                <a16:creationId xmlns:a16="http://schemas.microsoft.com/office/drawing/2014/main" id="{BB045334-3650-243D-3630-DE43AE09AC52}"/>
              </a:ext>
            </a:extLst>
          </p:cNvPr>
          <p:cNvCxnSpPr/>
          <p:nvPr/>
        </p:nvCxnSpPr>
        <p:spPr>
          <a:xfrm flipV="1">
            <a:off x="2369122" y="1407732"/>
            <a:ext cx="2018018" cy="438886"/>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44" name="Elbow Connector 43">
            <a:extLst>
              <a:ext uri="{FF2B5EF4-FFF2-40B4-BE49-F238E27FC236}">
                <a16:creationId xmlns:a16="http://schemas.microsoft.com/office/drawing/2014/main" id="{F22AB879-9602-1C9E-EA9F-CB7E5B3F28E7}"/>
              </a:ext>
            </a:extLst>
          </p:cNvPr>
          <p:cNvCxnSpPr>
            <a:endCxn id="38" idx="1"/>
          </p:cNvCxnSpPr>
          <p:nvPr/>
        </p:nvCxnSpPr>
        <p:spPr>
          <a:xfrm>
            <a:off x="2369122" y="1846618"/>
            <a:ext cx="2018018" cy="356615"/>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a:extLst>
              <a:ext uri="{FF2B5EF4-FFF2-40B4-BE49-F238E27FC236}">
                <a16:creationId xmlns:a16="http://schemas.microsoft.com/office/drawing/2014/main" id="{DEBC799E-DF61-35CF-2548-17E0AEBA2669}"/>
              </a:ext>
            </a:extLst>
          </p:cNvPr>
          <p:cNvCxnSpPr>
            <a:cxnSpLocks/>
            <a:stCxn id="36" idx="3"/>
          </p:cNvCxnSpPr>
          <p:nvPr/>
        </p:nvCxnSpPr>
        <p:spPr>
          <a:xfrm>
            <a:off x="4755660" y="1407732"/>
            <a:ext cx="2096402" cy="452352"/>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48" name="Elbow Connector 47">
            <a:extLst>
              <a:ext uri="{FF2B5EF4-FFF2-40B4-BE49-F238E27FC236}">
                <a16:creationId xmlns:a16="http://schemas.microsoft.com/office/drawing/2014/main" id="{CF93529F-CDE9-0DE2-C79F-582E2B37C2AA}"/>
              </a:ext>
            </a:extLst>
          </p:cNvPr>
          <p:cNvCxnSpPr>
            <a:cxnSpLocks/>
            <a:stCxn id="38" idx="3"/>
          </p:cNvCxnSpPr>
          <p:nvPr/>
        </p:nvCxnSpPr>
        <p:spPr>
          <a:xfrm flipV="1">
            <a:off x="4755659" y="1860084"/>
            <a:ext cx="2096403" cy="343149"/>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grpSp>
        <p:nvGrpSpPr>
          <p:cNvPr id="2" name="Group 1">
            <a:extLst>
              <a:ext uri="{FF2B5EF4-FFF2-40B4-BE49-F238E27FC236}">
                <a16:creationId xmlns:a16="http://schemas.microsoft.com/office/drawing/2014/main" id="{F730789E-5A5A-EEE2-9AF3-11715713BB7A}"/>
              </a:ext>
            </a:extLst>
          </p:cNvPr>
          <p:cNvGrpSpPr/>
          <p:nvPr/>
        </p:nvGrpSpPr>
        <p:grpSpPr>
          <a:xfrm>
            <a:off x="3855912" y="2740063"/>
            <a:ext cx="1432175" cy="776229"/>
            <a:chOff x="3945249" y="3178106"/>
            <a:chExt cx="1432175" cy="776229"/>
          </a:xfrm>
        </p:grpSpPr>
        <p:pic>
          <p:nvPicPr>
            <p:cNvPr id="3" name="Graphic 2" descr="Badge Tick with solid fill">
              <a:extLst>
                <a:ext uri="{FF2B5EF4-FFF2-40B4-BE49-F238E27FC236}">
                  <a16:creationId xmlns:a16="http://schemas.microsoft.com/office/drawing/2014/main" id="{953ECCFB-7F1A-2942-0895-F9FAFC7C2137}"/>
                </a:ext>
              </a:extLst>
            </p:cNvPr>
            <p:cNvPicPr>
              <a:picLocks/>
            </p:cNvPicPr>
            <p:nvPr/>
          </p:nvPicPr>
          <p:blipFill>
            <a:blip r:embed="rId10">
              <a:extLst>
                <a:ext uri="{96DAC541-7B7A-43D3-8B79-37D633B846F1}">
                  <asvg:svgBlip xmlns:asvg="http://schemas.microsoft.com/office/drawing/2016/SVG/main" r:embed="rId11"/>
                </a:ext>
              </a:extLst>
            </a:blip>
            <a:stretch>
              <a:fillRect/>
            </a:stretch>
          </p:blipFill>
          <p:spPr>
            <a:xfrm>
              <a:off x="5137954" y="3713075"/>
              <a:ext cx="239470" cy="241260"/>
            </a:xfrm>
            <a:prstGeom prst="rect">
              <a:avLst/>
            </a:prstGeom>
          </p:spPr>
        </p:pic>
        <p:sp>
          <p:nvSpPr>
            <p:cNvPr id="4" name="Google Shape;172;p38" descr="detail_0">
              <a:extLst>
                <a:ext uri="{FF2B5EF4-FFF2-40B4-BE49-F238E27FC236}">
                  <a16:creationId xmlns:a16="http://schemas.microsoft.com/office/drawing/2014/main" id="{9F872912-EABC-E093-CAA2-3C1CED85A8A3}"/>
                </a:ext>
              </a:extLst>
            </p:cNvPr>
            <p:cNvSpPr txBox="1">
              <a:spLocks/>
            </p:cNvSpPr>
            <p:nvPr/>
          </p:nvSpPr>
          <p:spPr>
            <a:xfrm>
              <a:off x="4052056" y="3178106"/>
              <a:ext cx="1082955"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100" b="1" noProof="0" dirty="0"/>
                <a:t>Delegation</a:t>
              </a:r>
            </a:p>
          </p:txBody>
        </p:sp>
        <p:sp>
          <p:nvSpPr>
            <p:cNvPr id="7" name="Google Shape;172;p38" descr="detail_0">
              <a:extLst>
                <a:ext uri="{FF2B5EF4-FFF2-40B4-BE49-F238E27FC236}">
                  <a16:creationId xmlns:a16="http://schemas.microsoft.com/office/drawing/2014/main" id="{0AC30108-0E19-047C-CAC7-71ABCE3DD09D}"/>
                </a:ext>
              </a:extLst>
            </p:cNvPr>
            <p:cNvSpPr txBox="1">
              <a:spLocks/>
            </p:cNvSpPr>
            <p:nvPr/>
          </p:nvSpPr>
          <p:spPr>
            <a:xfrm>
              <a:off x="3993940" y="3346858"/>
              <a:ext cx="1199187"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800" noProof="0" dirty="0">
                  <a:solidFill>
                    <a:schemeClr val="tx2"/>
                  </a:solidFill>
                </a:rPr>
                <a:t>Expiration</a:t>
              </a:r>
              <a:br>
                <a:rPr lang="en-US" sz="800" noProof="0" dirty="0">
                  <a:solidFill>
                    <a:schemeClr val="tx2"/>
                  </a:solidFill>
                </a:rPr>
              </a:br>
              <a:r>
                <a:rPr lang="en-US" sz="800" noProof="0" dirty="0">
                  <a:solidFill>
                    <a:schemeClr val="tx2"/>
                  </a:solidFill>
                </a:rPr>
                <a:t>Scope</a:t>
              </a:r>
            </a:p>
          </p:txBody>
        </p:sp>
        <p:sp>
          <p:nvSpPr>
            <p:cNvPr id="8" name="Rounded Rectangle 7">
              <a:extLst>
                <a:ext uri="{FF2B5EF4-FFF2-40B4-BE49-F238E27FC236}">
                  <a16:creationId xmlns:a16="http://schemas.microsoft.com/office/drawing/2014/main" id="{518514F5-EC9C-B992-789C-7BEE0AFFE21E}"/>
                </a:ext>
              </a:extLst>
            </p:cNvPr>
            <p:cNvSpPr/>
            <p:nvPr/>
          </p:nvSpPr>
          <p:spPr>
            <a:xfrm>
              <a:off x="3945249" y="3192743"/>
              <a:ext cx="1296568" cy="61679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9" name="Graphic 8" descr="Key outline">
              <a:extLst>
                <a:ext uri="{FF2B5EF4-FFF2-40B4-BE49-F238E27FC236}">
                  <a16:creationId xmlns:a16="http://schemas.microsoft.com/office/drawing/2014/main" id="{F9FEB02A-B296-5D4B-A8F2-F6ADA72ED7D5}"/>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4438447" y="3563722"/>
              <a:ext cx="292686" cy="292686"/>
            </a:xfrm>
            <a:prstGeom prst="rect">
              <a:avLst/>
            </a:prstGeom>
          </p:spPr>
        </p:pic>
      </p:grpSp>
      <p:grpSp>
        <p:nvGrpSpPr>
          <p:cNvPr id="10" name="Group 9">
            <a:extLst>
              <a:ext uri="{FF2B5EF4-FFF2-40B4-BE49-F238E27FC236}">
                <a16:creationId xmlns:a16="http://schemas.microsoft.com/office/drawing/2014/main" id="{224C9CDE-E4B4-3E51-B745-5A9B87DC31F3}"/>
              </a:ext>
            </a:extLst>
          </p:cNvPr>
          <p:cNvGrpSpPr/>
          <p:nvPr/>
        </p:nvGrpSpPr>
        <p:grpSpPr>
          <a:xfrm>
            <a:off x="3855311" y="3722725"/>
            <a:ext cx="1432175" cy="776229"/>
            <a:chOff x="3945249" y="3178106"/>
            <a:chExt cx="1432175" cy="776229"/>
          </a:xfrm>
        </p:grpSpPr>
        <p:pic>
          <p:nvPicPr>
            <p:cNvPr id="11" name="Graphic 10" descr="Badge Tick with solid fill">
              <a:extLst>
                <a:ext uri="{FF2B5EF4-FFF2-40B4-BE49-F238E27FC236}">
                  <a16:creationId xmlns:a16="http://schemas.microsoft.com/office/drawing/2014/main" id="{07E7A37A-E4CB-92BF-45BE-4E0872AC2EA8}"/>
                </a:ext>
              </a:extLst>
            </p:cNvPr>
            <p:cNvPicPr>
              <a:picLocks/>
            </p:cNvPicPr>
            <p:nvPr/>
          </p:nvPicPr>
          <p:blipFill>
            <a:blip r:embed="rId10">
              <a:extLst>
                <a:ext uri="{96DAC541-7B7A-43D3-8B79-37D633B846F1}">
                  <asvg:svgBlip xmlns:asvg="http://schemas.microsoft.com/office/drawing/2016/SVG/main" r:embed="rId11"/>
                </a:ext>
              </a:extLst>
            </a:blip>
            <a:stretch>
              <a:fillRect/>
            </a:stretch>
          </p:blipFill>
          <p:spPr>
            <a:xfrm>
              <a:off x="5137954" y="3713075"/>
              <a:ext cx="239470" cy="241260"/>
            </a:xfrm>
            <a:prstGeom prst="rect">
              <a:avLst/>
            </a:prstGeom>
          </p:spPr>
        </p:pic>
        <p:sp>
          <p:nvSpPr>
            <p:cNvPr id="13" name="Google Shape;172;p38" descr="detail_0">
              <a:extLst>
                <a:ext uri="{FF2B5EF4-FFF2-40B4-BE49-F238E27FC236}">
                  <a16:creationId xmlns:a16="http://schemas.microsoft.com/office/drawing/2014/main" id="{7E0C1291-58C8-FE45-404A-597CB6EEB08D}"/>
                </a:ext>
              </a:extLst>
            </p:cNvPr>
            <p:cNvSpPr txBox="1">
              <a:spLocks/>
            </p:cNvSpPr>
            <p:nvPr/>
          </p:nvSpPr>
          <p:spPr>
            <a:xfrm>
              <a:off x="4052056" y="3178106"/>
              <a:ext cx="1082955"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100" b="1" noProof="0" dirty="0"/>
                <a:t>Delegation</a:t>
              </a:r>
            </a:p>
          </p:txBody>
        </p:sp>
        <p:sp>
          <p:nvSpPr>
            <p:cNvPr id="14" name="Google Shape;172;p38" descr="detail_0">
              <a:extLst>
                <a:ext uri="{FF2B5EF4-FFF2-40B4-BE49-F238E27FC236}">
                  <a16:creationId xmlns:a16="http://schemas.microsoft.com/office/drawing/2014/main" id="{A841CA8D-7E39-3D39-0DCE-813FA78419F9}"/>
                </a:ext>
              </a:extLst>
            </p:cNvPr>
            <p:cNvSpPr txBox="1">
              <a:spLocks/>
            </p:cNvSpPr>
            <p:nvPr/>
          </p:nvSpPr>
          <p:spPr>
            <a:xfrm>
              <a:off x="3993940" y="3346858"/>
              <a:ext cx="1199187"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800" noProof="0" dirty="0">
                  <a:solidFill>
                    <a:schemeClr val="tx2"/>
                  </a:solidFill>
                </a:rPr>
                <a:t>Expiration</a:t>
              </a:r>
              <a:br>
                <a:rPr lang="en-US" sz="800" noProof="0" dirty="0">
                  <a:solidFill>
                    <a:schemeClr val="tx2"/>
                  </a:solidFill>
                </a:rPr>
              </a:br>
              <a:r>
                <a:rPr lang="en-US" sz="800" noProof="0" dirty="0">
                  <a:solidFill>
                    <a:schemeClr val="tx2"/>
                  </a:solidFill>
                </a:rPr>
                <a:t>Scope</a:t>
              </a:r>
            </a:p>
          </p:txBody>
        </p:sp>
        <p:sp>
          <p:nvSpPr>
            <p:cNvPr id="15" name="Rounded Rectangle 14">
              <a:extLst>
                <a:ext uri="{FF2B5EF4-FFF2-40B4-BE49-F238E27FC236}">
                  <a16:creationId xmlns:a16="http://schemas.microsoft.com/office/drawing/2014/main" id="{10DF734D-0B0C-424A-3DC6-E7EDC40B34A1}"/>
                </a:ext>
              </a:extLst>
            </p:cNvPr>
            <p:cNvSpPr/>
            <p:nvPr/>
          </p:nvSpPr>
          <p:spPr>
            <a:xfrm>
              <a:off x="3945249" y="3192743"/>
              <a:ext cx="1296568" cy="616793"/>
            </a:xfrm>
            <a:prstGeom prst="round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6" name="Graphic 15" descr="Key outline">
              <a:extLst>
                <a:ext uri="{FF2B5EF4-FFF2-40B4-BE49-F238E27FC236}">
                  <a16:creationId xmlns:a16="http://schemas.microsoft.com/office/drawing/2014/main" id="{C7E9AD48-1CD1-6474-289A-2E51B76A3632}"/>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4438447" y="3563722"/>
              <a:ext cx="292686" cy="292686"/>
            </a:xfrm>
            <a:prstGeom prst="rect">
              <a:avLst/>
            </a:prstGeom>
          </p:spPr>
        </p:pic>
      </p:grpSp>
      <p:pic>
        <p:nvPicPr>
          <p:cNvPr id="17" name="Graphic 16" descr="User outline">
            <a:extLst>
              <a:ext uri="{FF2B5EF4-FFF2-40B4-BE49-F238E27FC236}">
                <a16:creationId xmlns:a16="http://schemas.microsoft.com/office/drawing/2014/main" id="{550CB8A8-217A-8FD4-FFEE-D11B2659B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4804" y="3126098"/>
            <a:ext cx="706575" cy="706575"/>
          </a:xfrm>
          <a:prstGeom prst="rect">
            <a:avLst/>
          </a:prstGeom>
        </p:spPr>
      </p:pic>
      <p:sp>
        <p:nvSpPr>
          <p:cNvPr id="18" name="Google Shape;172;p38" descr="detail_0">
            <a:extLst>
              <a:ext uri="{FF2B5EF4-FFF2-40B4-BE49-F238E27FC236}">
                <a16:creationId xmlns:a16="http://schemas.microsoft.com/office/drawing/2014/main" id="{769A54F8-636E-1218-37CD-46E4420926DC}"/>
              </a:ext>
            </a:extLst>
          </p:cNvPr>
          <p:cNvSpPr txBox="1">
            <a:spLocks/>
          </p:cNvSpPr>
          <p:nvPr/>
        </p:nvSpPr>
        <p:spPr>
          <a:xfrm>
            <a:off x="418440" y="3832673"/>
            <a:ext cx="1019302"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20" name="Graphic 19" descr="Key outline">
            <a:extLst>
              <a:ext uri="{FF2B5EF4-FFF2-40B4-BE49-F238E27FC236}">
                <a16:creationId xmlns:a16="http://schemas.microsoft.com/office/drawing/2014/main" id="{9497BA17-91C6-402F-798B-29FB3165ABD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786931" y="3317958"/>
            <a:ext cx="457506" cy="457506"/>
          </a:xfrm>
          <a:prstGeom prst="rect">
            <a:avLst/>
          </a:prstGeom>
        </p:spPr>
      </p:pic>
      <p:sp>
        <p:nvSpPr>
          <p:cNvPr id="21" name="Google Shape;172;p38" descr="detail_0">
            <a:extLst>
              <a:ext uri="{FF2B5EF4-FFF2-40B4-BE49-F238E27FC236}">
                <a16:creationId xmlns:a16="http://schemas.microsoft.com/office/drawing/2014/main" id="{1C7769DC-7E10-F5CE-465C-A3E848CB0F02}"/>
              </a:ext>
            </a:extLst>
          </p:cNvPr>
          <p:cNvSpPr txBox="1">
            <a:spLocks/>
          </p:cNvSpPr>
          <p:nvPr/>
        </p:nvSpPr>
        <p:spPr>
          <a:xfrm>
            <a:off x="1467518" y="3832673"/>
            <a:ext cx="1019302"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 Master Key</a:t>
            </a:r>
          </a:p>
        </p:txBody>
      </p:sp>
      <p:pic>
        <p:nvPicPr>
          <p:cNvPr id="22" name="Graphic 21" descr="Key outline">
            <a:extLst>
              <a:ext uri="{FF2B5EF4-FFF2-40B4-BE49-F238E27FC236}">
                <a16:creationId xmlns:a16="http://schemas.microsoft.com/office/drawing/2014/main" id="{2FCF33CE-6AED-EA24-C901-0650A6B533F9}"/>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6960364" y="3151973"/>
            <a:ext cx="292686" cy="292686"/>
          </a:xfrm>
          <a:prstGeom prst="rect">
            <a:avLst/>
          </a:prstGeom>
        </p:spPr>
      </p:pic>
      <p:pic>
        <p:nvPicPr>
          <p:cNvPr id="23" name="Graphic 22" descr="Smart Phone outline">
            <a:extLst>
              <a:ext uri="{FF2B5EF4-FFF2-40B4-BE49-F238E27FC236}">
                <a16:creationId xmlns:a16="http://schemas.microsoft.com/office/drawing/2014/main" id="{0245583F-EA2C-9052-E80D-D5C816E469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22447" y="2810417"/>
            <a:ext cx="368520" cy="368520"/>
          </a:xfrm>
          <a:prstGeom prst="rect">
            <a:avLst/>
          </a:prstGeom>
        </p:spPr>
      </p:pic>
      <p:sp>
        <p:nvSpPr>
          <p:cNvPr id="25" name="Google Shape;172;p38" descr="detail_0">
            <a:extLst>
              <a:ext uri="{FF2B5EF4-FFF2-40B4-BE49-F238E27FC236}">
                <a16:creationId xmlns:a16="http://schemas.microsoft.com/office/drawing/2014/main" id="{7FE9B9B3-8B1B-BE94-387E-F269E3CAA3B3}"/>
              </a:ext>
            </a:extLst>
          </p:cNvPr>
          <p:cNvSpPr txBox="1">
            <a:spLocks/>
          </p:cNvSpPr>
          <p:nvPr/>
        </p:nvSpPr>
        <p:spPr>
          <a:xfrm>
            <a:off x="6282485" y="3408701"/>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Device Key #1</a:t>
            </a:r>
          </a:p>
        </p:txBody>
      </p:sp>
      <p:pic>
        <p:nvPicPr>
          <p:cNvPr id="26" name="Graphic 25" descr="Laptop outline">
            <a:extLst>
              <a:ext uri="{FF2B5EF4-FFF2-40B4-BE49-F238E27FC236}">
                <a16:creationId xmlns:a16="http://schemas.microsoft.com/office/drawing/2014/main" id="{D35C6A24-B671-1DEF-BFE5-7D4167F4A8D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26329" y="3721687"/>
            <a:ext cx="368519" cy="368519"/>
          </a:xfrm>
          <a:prstGeom prst="rect">
            <a:avLst/>
          </a:prstGeom>
        </p:spPr>
      </p:pic>
      <p:pic>
        <p:nvPicPr>
          <p:cNvPr id="27" name="Graphic 26" descr="Key outline">
            <a:extLst>
              <a:ext uri="{FF2B5EF4-FFF2-40B4-BE49-F238E27FC236}">
                <a16:creationId xmlns:a16="http://schemas.microsoft.com/office/drawing/2014/main" id="{33173F52-5CFA-348D-69DD-E04A5CD91A65}"/>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6960364" y="4007676"/>
            <a:ext cx="292686" cy="292686"/>
          </a:xfrm>
          <a:prstGeom prst="rect">
            <a:avLst/>
          </a:prstGeom>
        </p:spPr>
      </p:pic>
      <p:sp>
        <p:nvSpPr>
          <p:cNvPr id="28" name="Google Shape;172;p38" descr="detail_0">
            <a:extLst>
              <a:ext uri="{FF2B5EF4-FFF2-40B4-BE49-F238E27FC236}">
                <a16:creationId xmlns:a16="http://schemas.microsoft.com/office/drawing/2014/main" id="{4368ED3F-C084-B4BB-B4DC-852ABBCC74E9}"/>
              </a:ext>
            </a:extLst>
          </p:cNvPr>
          <p:cNvSpPr txBox="1">
            <a:spLocks/>
          </p:cNvSpPr>
          <p:nvPr/>
        </p:nvSpPr>
        <p:spPr>
          <a:xfrm>
            <a:off x="6282485" y="4264404"/>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Device Key #2</a:t>
            </a:r>
          </a:p>
        </p:txBody>
      </p:sp>
      <p:cxnSp>
        <p:nvCxnSpPr>
          <p:cNvPr id="30" name="Elbow Connector 29">
            <a:extLst>
              <a:ext uri="{FF2B5EF4-FFF2-40B4-BE49-F238E27FC236}">
                <a16:creationId xmlns:a16="http://schemas.microsoft.com/office/drawing/2014/main" id="{852332BF-1577-993B-9D3F-380C38AE3A70}"/>
              </a:ext>
            </a:extLst>
          </p:cNvPr>
          <p:cNvCxnSpPr>
            <a:endCxn id="8" idx="1"/>
          </p:cNvCxnSpPr>
          <p:nvPr/>
        </p:nvCxnSpPr>
        <p:spPr>
          <a:xfrm flipV="1">
            <a:off x="2244437" y="3063097"/>
            <a:ext cx="1611475" cy="453195"/>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38F5B45D-A65B-1D0E-8D3A-8224AA52D7BD}"/>
              </a:ext>
            </a:extLst>
          </p:cNvPr>
          <p:cNvCxnSpPr>
            <a:endCxn id="15" idx="1"/>
          </p:cNvCxnSpPr>
          <p:nvPr/>
        </p:nvCxnSpPr>
        <p:spPr>
          <a:xfrm>
            <a:off x="2244437" y="3594521"/>
            <a:ext cx="1610874" cy="451238"/>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0A397C3B-9494-A313-D260-87AA91E98D5F}"/>
              </a:ext>
            </a:extLst>
          </p:cNvPr>
          <p:cNvCxnSpPr>
            <a:cxnSpLocks/>
          </p:cNvCxnSpPr>
          <p:nvPr/>
        </p:nvCxnSpPr>
        <p:spPr>
          <a:xfrm>
            <a:off x="5158418" y="3063097"/>
            <a:ext cx="1769967"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78C212C2-2E84-C3CF-9236-AA11FE48B30D}"/>
              </a:ext>
            </a:extLst>
          </p:cNvPr>
          <p:cNvCxnSpPr/>
          <p:nvPr/>
        </p:nvCxnSpPr>
        <p:spPr>
          <a:xfrm>
            <a:off x="5163851" y="4045759"/>
            <a:ext cx="1769967"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9" name="Slide Number Placeholder 18">
            <a:extLst>
              <a:ext uri="{FF2B5EF4-FFF2-40B4-BE49-F238E27FC236}">
                <a16:creationId xmlns:a16="http://schemas.microsoft.com/office/drawing/2014/main" id="{57AFA28C-B9B4-3113-DA93-9A453145131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72</a:t>
            </a:fld>
            <a:endParaRPr lang="en-GB"/>
          </a:p>
        </p:txBody>
      </p:sp>
    </p:spTree>
    <p:extLst>
      <p:ext uri="{BB962C8B-B14F-4D97-AF65-F5344CB8AC3E}">
        <p14:creationId xmlns:p14="http://schemas.microsoft.com/office/powerpoint/2010/main" val="3923919861"/>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C4D78A92-9B49-24C2-E93F-981DFD73F253}"/>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F7DA5654-995B-340E-19EC-93DCA49A86E2}"/>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D2BA155A-DB3E-6C78-6F8B-329FE85E8859}"/>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CD78E91F-9CCD-E3E5-F751-095B9DEB8EA1}"/>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EC0BCBDA-05C7-DB03-62D4-C861AC2630A2}"/>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4" name="Graphic 53" descr="User outline">
            <a:extLst>
              <a:ext uri="{FF2B5EF4-FFF2-40B4-BE49-F238E27FC236}">
                <a16:creationId xmlns:a16="http://schemas.microsoft.com/office/drawing/2014/main" id="{513BF2BF-7360-1C8E-D8BE-6B5164BABB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547" y="2175970"/>
            <a:ext cx="706575" cy="706575"/>
          </a:xfrm>
          <a:prstGeom prst="rect">
            <a:avLst/>
          </a:prstGeom>
        </p:spPr>
      </p:pic>
      <p:sp>
        <p:nvSpPr>
          <p:cNvPr id="55" name="Google Shape;172;p38" descr="detail_0">
            <a:extLst>
              <a:ext uri="{FF2B5EF4-FFF2-40B4-BE49-F238E27FC236}">
                <a16:creationId xmlns:a16="http://schemas.microsoft.com/office/drawing/2014/main" id="{9A2FD96D-35D7-4ED4-A529-FB3D218465ED}"/>
              </a:ext>
            </a:extLst>
          </p:cNvPr>
          <p:cNvSpPr txBox="1">
            <a:spLocks/>
          </p:cNvSpPr>
          <p:nvPr/>
        </p:nvSpPr>
        <p:spPr>
          <a:xfrm>
            <a:off x="1191612" y="288254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56" name="Picture 55" descr="A black background with a black square&#10;&#10;Description automatically generated with medium confidence">
            <a:extLst>
              <a:ext uri="{FF2B5EF4-FFF2-40B4-BE49-F238E27FC236}">
                <a16:creationId xmlns:a16="http://schemas.microsoft.com/office/drawing/2014/main" id="{76579C26-691E-6DF3-B641-0FB48825EDD2}"/>
              </a:ext>
            </a:extLst>
          </p:cNvPr>
          <p:cNvPicPr>
            <a:picLocks noChangeAspect="1"/>
          </p:cNvPicPr>
          <p:nvPr/>
        </p:nvPicPr>
        <p:blipFill>
          <a:blip r:embed="rId5">
            <a:duotone>
              <a:prstClr val="black"/>
              <a:schemeClr val="accent1">
                <a:tint val="45000"/>
                <a:satMod val="400000"/>
              </a:schemeClr>
            </a:duotone>
          </a:blip>
          <a:stretch>
            <a:fillRect/>
          </a:stretch>
        </p:blipFill>
        <p:spPr>
          <a:xfrm>
            <a:off x="4395443" y="1923573"/>
            <a:ext cx="345778" cy="345778"/>
          </a:xfrm>
          <a:prstGeom prst="rect">
            <a:avLst/>
          </a:prstGeom>
        </p:spPr>
      </p:pic>
      <p:sp>
        <p:nvSpPr>
          <p:cNvPr id="57" name="Google Shape;172;p38" descr="detail_0">
            <a:extLst>
              <a:ext uri="{FF2B5EF4-FFF2-40B4-BE49-F238E27FC236}">
                <a16:creationId xmlns:a16="http://schemas.microsoft.com/office/drawing/2014/main" id="{2013FC18-F60D-4D17-E7C2-BFE4EA7757FA}"/>
              </a:ext>
            </a:extLst>
          </p:cNvPr>
          <p:cNvSpPr txBox="1">
            <a:spLocks/>
          </p:cNvSpPr>
          <p:nvPr/>
        </p:nvSpPr>
        <p:spPr>
          <a:xfrm>
            <a:off x="3747778" y="229676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pic>
        <p:nvPicPr>
          <p:cNvPr id="58" name="Picture 57" descr="A black background with a black square&#10;&#10;Description automatically generated with medium confidence">
            <a:extLst>
              <a:ext uri="{FF2B5EF4-FFF2-40B4-BE49-F238E27FC236}">
                <a16:creationId xmlns:a16="http://schemas.microsoft.com/office/drawing/2014/main" id="{69E46232-DFD0-31DF-D4F3-CCE260729D5A}"/>
              </a:ext>
            </a:extLst>
          </p:cNvPr>
          <p:cNvPicPr>
            <a:picLocks noChangeAspect="1"/>
          </p:cNvPicPr>
          <p:nvPr/>
        </p:nvPicPr>
        <p:blipFill>
          <a:blip r:embed="rId5">
            <a:duotone>
              <a:prstClr val="black"/>
              <a:schemeClr val="accent1">
                <a:tint val="45000"/>
                <a:satMod val="400000"/>
              </a:schemeClr>
            </a:duotone>
          </a:blip>
          <a:stretch>
            <a:fillRect/>
          </a:stretch>
        </p:blipFill>
        <p:spPr>
          <a:xfrm>
            <a:off x="4395443" y="2709190"/>
            <a:ext cx="345778" cy="345778"/>
          </a:xfrm>
          <a:prstGeom prst="rect">
            <a:avLst/>
          </a:prstGeom>
        </p:spPr>
      </p:pic>
      <p:sp>
        <p:nvSpPr>
          <p:cNvPr id="59" name="Google Shape;172;p38" descr="detail_0">
            <a:extLst>
              <a:ext uri="{FF2B5EF4-FFF2-40B4-BE49-F238E27FC236}">
                <a16:creationId xmlns:a16="http://schemas.microsoft.com/office/drawing/2014/main" id="{6A2B4C10-7FC9-BB21-4AED-6BC036D5B034}"/>
              </a:ext>
            </a:extLst>
          </p:cNvPr>
          <p:cNvSpPr txBox="1">
            <a:spLocks/>
          </p:cNvSpPr>
          <p:nvPr/>
        </p:nvSpPr>
        <p:spPr>
          <a:xfrm>
            <a:off x="3747778" y="3082383"/>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#2</a:t>
            </a:r>
          </a:p>
        </p:txBody>
      </p:sp>
      <p:cxnSp>
        <p:nvCxnSpPr>
          <p:cNvPr id="60" name="Elbow Connector 59">
            <a:extLst>
              <a:ext uri="{FF2B5EF4-FFF2-40B4-BE49-F238E27FC236}">
                <a16:creationId xmlns:a16="http://schemas.microsoft.com/office/drawing/2014/main" id="{E6EB01CA-DA51-BDA0-0E9A-FF5C9053B393}"/>
              </a:ext>
            </a:extLst>
          </p:cNvPr>
          <p:cNvCxnSpPr/>
          <p:nvPr/>
        </p:nvCxnSpPr>
        <p:spPr>
          <a:xfrm flipV="1">
            <a:off x="2351980" y="2100590"/>
            <a:ext cx="2018018" cy="438886"/>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871F7FD1-E470-A061-E393-69B0365E488D}"/>
              </a:ext>
            </a:extLst>
          </p:cNvPr>
          <p:cNvCxnSpPr/>
          <p:nvPr/>
        </p:nvCxnSpPr>
        <p:spPr>
          <a:xfrm>
            <a:off x="2351980" y="2539476"/>
            <a:ext cx="2018018" cy="356615"/>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172;p38" descr="detail_0">
            <a:extLst>
              <a:ext uri="{FF2B5EF4-FFF2-40B4-BE49-F238E27FC236}">
                <a16:creationId xmlns:a16="http://schemas.microsoft.com/office/drawing/2014/main" id="{BA5D99F6-0585-B768-D2B7-0C390E2DD822}"/>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sp>
        <p:nvSpPr>
          <p:cNvPr id="3" name="Slide Number Placeholder 2">
            <a:extLst>
              <a:ext uri="{FF2B5EF4-FFF2-40B4-BE49-F238E27FC236}">
                <a16:creationId xmlns:a16="http://schemas.microsoft.com/office/drawing/2014/main" id="{A91C25FE-8F31-7CC3-E430-3EA4E3D036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73</a:t>
            </a:fld>
            <a:endParaRPr lang="en-GB"/>
          </a:p>
        </p:txBody>
      </p:sp>
    </p:spTree>
    <p:extLst>
      <p:ext uri="{BB962C8B-B14F-4D97-AF65-F5344CB8AC3E}">
        <p14:creationId xmlns:p14="http://schemas.microsoft.com/office/powerpoint/2010/main" val="3589143304"/>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566403FA-8ABE-9F5F-BDE2-F16E62654276}"/>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4D27EB7C-1102-1D72-DD69-8F4A4E1D3330}"/>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F71780A9-1D81-F0D2-F682-7B83B08436E0}"/>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D1DB9EDB-B144-1EC6-F4DC-26DB27391EB2}"/>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A08B53CF-9726-7761-6708-41F52EA0D598}"/>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4" name="Graphic 53" descr="User outline">
            <a:extLst>
              <a:ext uri="{FF2B5EF4-FFF2-40B4-BE49-F238E27FC236}">
                <a16:creationId xmlns:a16="http://schemas.microsoft.com/office/drawing/2014/main" id="{E7D889D9-DCF2-91FB-A45C-93C6D27209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547" y="2175970"/>
            <a:ext cx="706575" cy="706575"/>
          </a:xfrm>
          <a:prstGeom prst="rect">
            <a:avLst/>
          </a:prstGeom>
        </p:spPr>
      </p:pic>
      <p:sp>
        <p:nvSpPr>
          <p:cNvPr id="55" name="Google Shape;172;p38" descr="detail_0">
            <a:extLst>
              <a:ext uri="{FF2B5EF4-FFF2-40B4-BE49-F238E27FC236}">
                <a16:creationId xmlns:a16="http://schemas.microsoft.com/office/drawing/2014/main" id="{CF89CE49-4559-0F62-38B1-58BD6E5EC467}"/>
              </a:ext>
            </a:extLst>
          </p:cNvPr>
          <p:cNvSpPr txBox="1">
            <a:spLocks/>
          </p:cNvSpPr>
          <p:nvPr/>
        </p:nvSpPr>
        <p:spPr>
          <a:xfrm>
            <a:off x="1191612" y="288254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56" name="Picture 55" descr="A black background with a black square&#10;&#10;Description automatically generated with medium confidence">
            <a:extLst>
              <a:ext uri="{FF2B5EF4-FFF2-40B4-BE49-F238E27FC236}">
                <a16:creationId xmlns:a16="http://schemas.microsoft.com/office/drawing/2014/main" id="{A710163D-0CA8-6D59-E2B9-2AA6CB395B48}"/>
              </a:ext>
            </a:extLst>
          </p:cNvPr>
          <p:cNvPicPr>
            <a:picLocks noChangeAspect="1"/>
          </p:cNvPicPr>
          <p:nvPr/>
        </p:nvPicPr>
        <p:blipFill>
          <a:blip r:embed="rId5">
            <a:duotone>
              <a:prstClr val="black"/>
              <a:schemeClr val="accent1">
                <a:tint val="45000"/>
                <a:satMod val="400000"/>
              </a:schemeClr>
            </a:duotone>
          </a:blip>
          <a:stretch>
            <a:fillRect/>
          </a:stretch>
        </p:blipFill>
        <p:spPr>
          <a:xfrm>
            <a:off x="6812083" y="1923573"/>
            <a:ext cx="345778" cy="345778"/>
          </a:xfrm>
          <a:prstGeom prst="rect">
            <a:avLst/>
          </a:prstGeom>
        </p:spPr>
      </p:pic>
      <p:sp>
        <p:nvSpPr>
          <p:cNvPr id="57" name="Google Shape;172;p38" descr="detail_0">
            <a:extLst>
              <a:ext uri="{FF2B5EF4-FFF2-40B4-BE49-F238E27FC236}">
                <a16:creationId xmlns:a16="http://schemas.microsoft.com/office/drawing/2014/main" id="{AA554B76-DF36-BB55-436A-CE568BC5C66B}"/>
              </a:ext>
            </a:extLst>
          </p:cNvPr>
          <p:cNvSpPr txBox="1">
            <a:spLocks/>
          </p:cNvSpPr>
          <p:nvPr/>
        </p:nvSpPr>
        <p:spPr>
          <a:xfrm>
            <a:off x="6164418" y="2296766"/>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pic>
        <p:nvPicPr>
          <p:cNvPr id="58" name="Picture 57" descr="A black background with a black square&#10;&#10;Description automatically generated with medium confidence">
            <a:extLst>
              <a:ext uri="{FF2B5EF4-FFF2-40B4-BE49-F238E27FC236}">
                <a16:creationId xmlns:a16="http://schemas.microsoft.com/office/drawing/2014/main" id="{61239B25-A2CD-087F-86E3-A1E88DF8130F}"/>
              </a:ext>
            </a:extLst>
          </p:cNvPr>
          <p:cNvPicPr>
            <a:picLocks noChangeAspect="1"/>
          </p:cNvPicPr>
          <p:nvPr/>
        </p:nvPicPr>
        <p:blipFill>
          <a:blip r:embed="rId5">
            <a:duotone>
              <a:prstClr val="black"/>
              <a:schemeClr val="accent1">
                <a:tint val="45000"/>
                <a:satMod val="400000"/>
              </a:schemeClr>
            </a:duotone>
          </a:blip>
          <a:stretch>
            <a:fillRect/>
          </a:stretch>
        </p:blipFill>
        <p:spPr>
          <a:xfrm>
            <a:off x="6812083" y="2709190"/>
            <a:ext cx="345778" cy="345778"/>
          </a:xfrm>
          <a:prstGeom prst="rect">
            <a:avLst/>
          </a:prstGeom>
        </p:spPr>
      </p:pic>
      <p:sp>
        <p:nvSpPr>
          <p:cNvPr id="59" name="Google Shape;172;p38" descr="detail_0">
            <a:extLst>
              <a:ext uri="{FF2B5EF4-FFF2-40B4-BE49-F238E27FC236}">
                <a16:creationId xmlns:a16="http://schemas.microsoft.com/office/drawing/2014/main" id="{CE3CED05-FDF8-0193-887E-34941BBD749E}"/>
              </a:ext>
            </a:extLst>
          </p:cNvPr>
          <p:cNvSpPr txBox="1">
            <a:spLocks/>
          </p:cNvSpPr>
          <p:nvPr/>
        </p:nvSpPr>
        <p:spPr>
          <a:xfrm>
            <a:off x="6164418" y="3082383"/>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#2</a:t>
            </a:r>
          </a:p>
        </p:txBody>
      </p:sp>
      <p:cxnSp>
        <p:nvCxnSpPr>
          <p:cNvPr id="60" name="Elbow Connector 59">
            <a:extLst>
              <a:ext uri="{FF2B5EF4-FFF2-40B4-BE49-F238E27FC236}">
                <a16:creationId xmlns:a16="http://schemas.microsoft.com/office/drawing/2014/main" id="{917BB1F0-6F4C-A0E9-22C9-D41C2B324F9A}"/>
              </a:ext>
            </a:extLst>
          </p:cNvPr>
          <p:cNvCxnSpPr/>
          <p:nvPr/>
        </p:nvCxnSpPr>
        <p:spPr>
          <a:xfrm flipV="1">
            <a:off x="2351980" y="2100590"/>
            <a:ext cx="2018018" cy="438886"/>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5FE2DE17-1B7C-4A0A-6723-7F143AA0EA60}"/>
              </a:ext>
            </a:extLst>
          </p:cNvPr>
          <p:cNvCxnSpPr/>
          <p:nvPr/>
        </p:nvCxnSpPr>
        <p:spPr>
          <a:xfrm>
            <a:off x="2351980" y="2539476"/>
            <a:ext cx="2018018" cy="356615"/>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172;p38" descr="detail_0">
            <a:extLst>
              <a:ext uri="{FF2B5EF4-FFF2-40B4-BE49-F238E27FC236}">
                <a16:creationId xmlns:a16="http://schemas.microsoft.com/office/drawing/2014/main" id="{063462D9-63DB-3A4B-95CD-59916C3D5842}"/>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pic>
        <p:nvPicPr>
          <p:cNvPr id="3" name="Graphic 2" descr="User outline">
            <a:extLst>
              <a:ext uri="{FF2B5EF4-FFF2-40B4-BE49-F238E27FC236}">
                <a16:creationId xmlns:a16="http://schemas.microsoft.com/office/drawing/2014/main" id="{6328D0AA-5792-2A7B-0542-6F5FC826AD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04490" y="1857880"/>
            <a:ext cx="438886" cy="438886"/>
          </a:xfrm>
          <a:prstGeom prst="rect">
            <a:avLst/>
          </a:prstGeom>
        </p:spPr>
      </p:pic>
      <p:pic>
        <p:nvPicPr>
          <p:cNvPr id="5" name="Graphic 4" descr="User outline">
            <a:extLst>
              <a:ext uri="{FF2B5EF4-FFF2-40B4-BE49-F238E27FC236}">
                <a16:creationId xmlns:a16="http://schemas.microsoft.com/office/drawing/2014/main" id="{FFDC1C7D-A856-066E-A8E0-0B471F59EC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04490" y="2662636"/>
            <a:ext cx="438886" cy="438886"/>
          </a:xfrm>
          <a:prstGeom prst="rect">
            <a:avLst/>
          </a:prstGeom>
        </p:spPr>
      </p:pic>
      <p:sp>
        <p:nvSpPr>
          <p:cNvPr id="6" name="Google Shape;172;p38" descr="detail_0">
            <a:extLst>
              <a:ext uri="{FF2B5EF4-FFF2-40B4-BE49-F238E27FC236}">
                <a16:creationId xmlns:a16="http://schemas.microsoft.com/office/drawing/2014/main" id="{04F2DE75-DF49-8E56-6090-A0558E345255}"/>
              </a:ext>
            </a:extLst>
          </p:cNvPr>
          <p:cNvSpPr txBox="1">
            <a:spLocks/>
          </p:cNvSpPr>
          <p:nvPr/>
        </p:nvSpPr>
        <p:spPr>
          <a:xfrm>
            <a:off x="3795211" y="2263631"/>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#1</a:t>
            </a:r>
          </a:p>
        </p:txBody>
      </p:sp>
      <p:sp>
        <p:nvSpPr>
          <p:cNvPr id="7" name="Google Shape;172;p38" descr="detail_0">
            <a:extLst>
              <a:ext uri="{FF2B5EF4-FFF2-40B4-BE49-F238E27FC236}">
                <a16:creationId xmlns:a16="http://schemas.microsoft.com/office/drawing/2014/main" id="{491C0AE5-E7E9-49D6-6496-0571457CF91A}"/>
              </a:ext>
            </a:extLst>
          </p:cNvPr>
          <p:cNvSpPr txBox="1">
            <a:spLocks/>
          </p:cNvSpPr>
          <p:nvPr/>
        </p:nvSpPr>
        <p:spPr>
          <a:xfrm>
            <a:off x="3795211" y="3111126"/>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#2</a:t>
            </a:r>
          </a:p>
        </p:txBody>
      </p:sp>
      <p:cxnSp>
        <p:nvCxnSpPr>
          <p:cNvPr id="9" name="Straight Arrow Connector 8">
            <a:extLst>
              <a:ext uri="{FF2B5EF4-FFF2-40B4-BE49-F238E27FC236}">
                <a16:creationId xmlns:a16="http://schemas.microsoft.com/office/drawing/2014/main" id="{8242C734-E488-E4CC-4016-B3962C018EE7}"/>
              </a:ext>
            </a:extLst>
          </p:cNvPr>
          <p:cNvCxnSpPr/>
          <p:nvPr/>
        </p:nvCxnSpPr>
        <p:spPr>
          <a:xfrm>
            <a:off x="4943376" y="2100590"/>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3BBAA5AF-E208-6D24-5E23-D80E69A3F6DC}"/>
              </a:ext>
            </a:extLst>
          </p:cNvPr>
          <p:cNvCxnSpPr/>
          <p:nvPr/>
        </p:nvCxnSpPr>
        <p:spPr>
          <a:xfrm>
            <a:off x="4943376" y="2879223"/>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4" name="Slide Number Placeholder 3">
            <a:extLst>
              <a:ext uri="{FF2B5EF4-FFF2-40B4-BE49-F238E27FC236}">
                <a16:creationId xmlns:a16="http://schemas.microsoft.com/office/drawing/2014/main" id="{2B550D8C-AA14-2146-5C22-16F5C1F8F1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74</a:t>
            </a:fld>
            <a:endParaRPr lang="en-GB"/>
          </a:p>
        </p:txBody>
      </p:sp>
    </p:spTree>
    <p:extLst>
      <p:ext uri="{BB962C8B-B14F-4D97-AF65-F5344CB8AC3E}">
        <p14:creationId xmlns:p14="http://schemas.microsoft.com/office/powerpoint/2010/main" val="6200639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94DC5B8E-E780-0140-1CBE-24B20F048A5B}"/>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A3FDB405-FEC4-BF00-DE89-56B279211A5F}"/>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6E1C7633-64E8-BD08-EA79-58EAC6AB6B9B}"/>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DA116B4C-EA20-9E1D-53A2-1D90E16B3953}"/>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96EA7191-79CD-85AD-09AD-30A3D233CFF3}"/>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4" name="Graphic 53" descr="User outline">
            <a:extLst>
              <a:ext uri="{FF2B5EF4-FFF2-40B4-BE49-F238E27FC236}">
                <a16:creationId xmlns:a16="http://schemas.microsoft.com/office/drawing/2014/main" id="{A835D24F-D97E-F02F-EF9F-7BA25FDBD2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4208" y="2137420"/>
            <a:ext cx="706575" cy="706575"/>
          </a:xfrm>
          <a:prstGeom prst="rect">
            <a:avLst/>
          </a:prstGeom>
        </p:spPr>
      </p:pic>
      <p:sp>
        <p:nvSpPr>
          <p:cNvPr id="55" name="Google Shape;172;p38" descr="detail_0">
            <a:extLst>
              <a:ext uri="{FF2B5EF4-FFF2-40B4-BE49-F238E27FC236}">
                <a16:creationId xmlns:a16="http://schemas.microsoft.com/office/drawing/2014/main" id="{71CDBB74-E4BC-40D1-4013-CAFD5ED6327D}"/>
              </a:ext>
            </a:extLst>
          </p:cNvPr>
          <p:cNvSpPr txBox="1">
            <a:spLocks/>
          </p:cNvSpPr>
          <p:nvPr/>
        </p:nvSpPr>
        <p:spPr>
          <a:xfrm>
            <a:off x="483273" y="284399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56" name="Picture 55" descr="A black background with a black square&#10;&#10;Description automatically generated with medium confidence">
            <a:extLst>
              <a:ext uri="{FF2B5EF4-FFF2-40B4-BE49-F238E27FC236}">
                <a16:creationId xmlns:a16="http://schemas.microsoft.com/office/drawing/2014/main" id="{F9E9B13E-97F9-CB6F-0C43-47D81E7E1568}"/>
              </a:ext>
            </a:extLst>
          </p:cNvPr>
          <p:cNvPicPr>
            <a:picLocks noChangeAspect="1"/>
          </p:cNvPicPr>
          <p:nvPr/>
        </p:nvPicPr>
        <p:blipFill>
          <a:blip r:embed="rId5">
            <a:duotone>
              <a:prstClr val="black"/>
              <a:schemeClr val="accent1">
                <a:tint val="45000"/>
                <a:satMod val="400000"/>
              </a:schemeClr>
            </a:duotone>
          </a:blip>
          <a:stretch>
            <a:fillRect/>
          </a:stretch>
        </p:blipFill>
        <p:spPr>
          <a:xfrm>
            <a:off x="7588872" y="1943452"/>
            <a:ext cx="345778" cy="345778"/>
          </a:xfrm>
          <a:prstGeom prst="rect">
            <a:avLst/>
          </a:prstGeom>
        </p:spPr>
      </p:pic>
      <p:sp>
        <p:nvSpPr>
          <p:cNvPr id="57" name="Google Shape;172;p38" descr="detail_0">
            <a:extLst>
              <a:ext uri="{FF2B5EF4-FFF2-40B4-BE49-F238E27FC236}">
                <a16:creationId xmlns:a16="http://schemas.microsoft.com/office/drawing/2014/main" id="{F8CCA050-025F-8634-9861-B4608B5AE197}"/>
              </a:ext>
            </a:extLst>
          </p:cNvPr>
          <p:cNvSpPr txBox="1">
            <a:spLocks/>
          </p:cNvSpPr>
          <p:nvPr/>
        </p:nvSpPr>
        <p:spPr>
          <a:xfrm>
            <a:off x="6941207" y="231664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pic>
        <p:nvPicPr>
          <p:cNvPr id="58" name="Picture 57" descr="A black background with a black square&#10;&#10;Description automatically generated with medium confidence">
            <a:extLst>
              <a:ext uri="{FF2B5EF4-FFF2-40B4-BE49-F238E27FC236}">
                <a16:creationId xmlns:a16="http://schemas.microsoft.com/office/drawing/2014/main" id="{A486526A-B7AB-FB6C-CF79-6EF1A5D44F8D}"/>
              </a:ext>
            </a:extLst>
          </p:cNvPr>
          <p:cNvPicPr>
            <a:picLocks noChangeAspect="1"/>
          </p:cNvPicPr>
          <p:nvPr/>
        </p:nvPicPr>
        <p:blipFill>
          <a:blip r:embed="rId5">
            <a:duotone>
              <a:prstClr val="black"/>
              <a:schemeClr val="accent1">
                <a:tint val="45000"/>
                <a:satMod val="400000"/>
              </a:schemeClr>
            </a:duotone>
          </a:blip>
          <a:stretch>
            <a:fillRect/>
          </a:stretch>
        </p:blipFill>
        <p:spPr>
          <a:xfrm>
            <a:off x="7588872" y="2729069"/>
            <a:ext cx="345778" cy="345778"/>
          </a:xfrm>
          <a:prstGeom prst="rect">
            <a:avLst/>
          </a:prstGeom>
        </p:spPr>
      </p:pic>
      <p:sp>
        <p:nvSpPr>
          <p:cNvPr id="59" name="Google Shape;172;p38" descr="detail_0">
            <a:extLst>
              <a:ext uri="{FF2B5EF4-FFF2-40B4-BE49-F238E27FC236}">
                <a16:creationId xmlns:a16="http://schemas.microsoft.com/office/drawing/2014/main" id="{15AD6E7F-D00C-6DF4-719D-99B835381ED6}"/>
              </a:ext>
            </a:extLst>
          </p:cNvPr>
          <p:cNvSpPr txBox="1">
            <a:spLocks/>
          </p:cNvSpPr>
          <p:nvPr/>
        </p:nvSpPr>
        <p:spPr>
          <a:xfrm>
            <a:off x="6941207" y="3102262"/>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#2</a:t>
            </a:r>
          </a:p>
        </p:txBody>
      </p:sp>
      <p:cxnSp>
        <p:nvCxnSpPr>
          <p:cNvPr id="60" name="Elbow Connector 59">
            <a:extLst>
              <a:ext uri="{FF2B5EF4-FFF2-40B4-BE49-F238E27FC236}">
                <a16:creationId xmlns:a16="http://schemas.microsoft.com/office/drawing/2014/main" id="{B1A28E43-0D5B-F640-5619-9253FA9D3EC5}"/>
              </a:ext>
            </a:extLst>
          </p:cNvPr>
          <p:cNvCxnSpPr>
            <a:cxnSpLocks/>
          </p:cNvCxnSpPr>
          <p:nvPr/>
        </p:nvCxnSpPr>
        <p:spPr>
          <a:xfrm flipV="1">
            <a:off x="3529490" y="2100590"/>
            <a:ext cx="840508" cy="451474"/>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677EC464-D01A-B11F-9BCD-2A77D9142B0A}"/>
              </a:ext>
            </a:extLst>
          </p:cNvPr>
          <p:cNvCxnSpPr>
            <a:cxnSpLocks/>
          </p:cNvCxnSpPr>
          <p:nvPr/>
        </p:nvCxnSpPr>
        <p:spPr>
          <a:xfrm>
            <a:off x="3529490" y="2552064"/>
            <a:ext cx="840508" cy="344027"/>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172;p38" descr="detail_0">
            <a:extLst>
              <a:ext uri="{FF2B5EF4-FFF2-40B4-BE49-F238E27FC236}">
                <a16:creationId xmlns:a16="http://schemas.microsoft.com/office/drawing/2014/main" id="{579DD151-CDD1-51E4-EDD0-68F97545E504}"/>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pic>
        <p:nvPicPr>
          <p:cNvPr id="3" name="Graphic 2" descr="User outline">
            <a:extLst>
              <a:ext uri="{FF2B5EF4-FFF2-40B4-BE49-F238E27FC236}">
                <a16:creationId xmlns:a16="http://schemas.microsoft.com/office/drawing/2014/main" id="{960FB2B9-9FC1-4B63-896E-3C979CA4E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1279" y="1877759"/>
            <a:ext cx="438886" cy="438886"/>
          </a:xfrm>
          <a:prstGeom prst="rect">
            <a:avLst/>
          </a:prstGeom>
        </p:spPr>
      </p:pic>
      <p:pic>
        <p:nvPicPr>
          <p:cNvPr id="5" name="Graphic 4" descr="User outline">
            <a:extLst>
              <a:ext uri="{FF2B5EF4-FFF2-40B4-BE49-F238E27FC236}">
                <a16:creationId xmlns:a16="http://schemas.microsoft.com/office/drawing/2014/main" id="{E9634CCE-77BF-B73B-CB28-18EFFE05AB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1279" y="2682515"/>
            <a:ext cx="438886" cy="438886"/>
          </a:xfrm>
          <a:prstGeom prst="rect">
            <a:avLst/>
          </a:prstGeom>
        </p:spPr>
      </p:pic>
      <p:sp>
        <p:nvSpPr>
          <p:cNvPr id="6" name="Google Shape;172;p38" descr="detail_0">
            <a:extLst>
              <a:ext uri="{FF2B5EF4-FFF2-40B4-BE49-F238E27FC236}">
                <a16:creationId xmlns:a16="http://schemas.microsoft.com/office/drawing/2014/main" id="{708170AA-B11B-B4EF-0030-042ADEDDEA50}"/>
              </a:ext>
            </a:extLst>
          </p:cNvPr>
          <p:cNvSpPr txBox="1">
            <a:spLocks/>
          </p:cNvSpPr>
          <p:nvPr/>
        </p:nvSpPr>
        <p:spPr>
          <a:xfrm>
            <a:off x="4572000" y="2283510"/>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#1</a:t>
            </a:r>
          </a:p>
        </p:txBody>
      </p:sp>
      <p:sp>
        <p:nvSpPr>
          <p:cNvPr id="7" name="Google Shape;172;p38" descr="detail_0">
            <a:extLst>
              <a:ext uri="{FF2B5EF4-FFF2-40B4-BE49-F238E27FC236}">
                <a16:creationId xmlns:a16="http://schemas.microsoft.com/office/drawing/2014/main" id="{40B83EF7-67A6-C97E-E6B5-ADC843EE773D}"/>
              </a:ext>
            </a:extLst>
          </p:cNvPr>
          <p:cNvSpPr txBox="1">
            <a:spLocks/>
          </p:cNvSpPr>
          <p:nvPr/>
        </p:nvSpPr>
        <p:spPr>
          <a:xfrm>
            <a:off x="4572000" y="3131005"/>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#2</a:t>
            </a:r>
          </a:p>
        </p:txBody>
      </p:sp>
      <p:cxnSp>
        <p:nvCxnSpPr>
          <p:cNvPr id="9" name="Straight Arrow Connector 8">
            <a:extLst>
              <a:ext uri="{FF2B5EF4-FFF2-40B4-BE49-F238E27FC236}">
                <a16:creationId xmlns:a16="http://schemas.microsoft.com/office/drawing/2014/main" id="{0AA8F782-988D-CE29-4594-4C8884DF37FB}"/>
              </a:ext>
            </a:extLst>
          </p:cNvPr>
          <p:cNvCxnSpPr/>
          <p:nvPr/>
        </p:nvCxnSpPr>
        <p:spPr>
          <a:xfrm>
            <a:off x="5720165" y="2120469"/>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5B3C881A-D374-E300-C8A4-183C15C0AD19}"/>
              </a:ext>
            </a:extLst>
          </p:cNvPr>
          <p:cNvCxnSpPr/>
          <p:nvPr/>
        </p:nvCxnSpPr>
        <p:spPr>
          <a:xfrm>
            <a:off x="5720165" y="2899102"/>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4" name="Picture 3" descr="A black background with a black square&#10;&#10;Description automatically generated with medium confidence">
            <a:extLst>
              <a:ext uri="{FF2B5EF4-FFF2-40B4-BE49-F238E27FC236}">
                <a16:creationId xmlns:a16="http://schemas.microsoft.com/office/drawing/2014/main" id="{C69537D9-F3CC-B5D7-C1FF-67590AE0818F}"/>
              </a:ext>
            </a:extLst>
          </p:cNvPr>
          <p:cNvPicPr>
            <a:picLocks noChangeAspect="1"/>
          </p:cNvPicPr>
          <p:nvPr/>
        </p:nvPicPr>
        <p:blipFill>
          <a:blip r:embed="rId5">
            <a:duotone>
              <a:prstClr val="black"/>
              <a:schemeClr val="accent1">
                <a:tint val="45000"/>
                <a:satMod val="400000"/>
              </a:schemeClr>
            </a:duotone>
          </a:blip>
          <a:stretch>
            <a:fillRect/>
          </a:stretch>
        </p:blipFill>
        <p:spPr>
          <a:xfrm>
            <a:off x="3017727" y="2386948"/>
            <a:ext cx="345778" cy="345778"/>
          </a:xfrm>
          <a:prstGeom prst="rect">
            <a:avLst/>
          </a:prstGeom>
        </p:spPr>
      </p:pic>
      <p:sp>
        <p:nvSpPr>
          <p:cNvPr id="16" name="Google Shape;172;p38" descr="detail_0">
            <a:extLst>
              <a:ext uri="{FF2B5EF4-FFF2-40B4-BE49-F238E27FC236}">
                <a16:creationId xmlns:a16="http://schemas.microsoft.com/office/drawing/2014/main" id="{3E741B90-614D-B1EE-767E-1CDDC55750E7}"/>
              </a:ext>
            </a:extLst>
          </p:cNvPr>
          <p:cNvSpPr txBox="1">
            <a:spLocks/>
          </p:cNvSpPr>
          <p:nvPr/>
        </p:nvSpPr>
        <p:spPr>
          <a:xfrm>
            <a:off x="2258916" y="3102262"/>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Internet Identity</a:t>
            </a:r>
          </a:p>
        </p:txBody>
      </p:sp>
      <p:cxnSp>
        <p:nvCxnSpPr>
          <p:cNvPr id="17" name="Straight Arrow Connector 16">
            <a:extLst>
              <a:ext uri="{FF2B5EF4-FFF2-40B4-BE49-F238E27FC236}">
                <a16:creationId xmlns:a16="http://schemas.microsoft.com/office/drawing/2014/main" id="{59391D8D-9479-CB02-C6BD-43F05AF3EE68}"/>
              </a:ext>
            </a:extLst>
          </p:cNvPr>
          <p:cNvCxnSpPr>
            <a:cxnSpLocks/>
          </p:cNvCxnSpPr>
          <p:nvPr/>
        </p:nvCxnSpPr>
        <p:spPr>
          <a:xfrm>
            <a:off x="1632949" y="2568621"/>
            <a:ext cx="1267251"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8" name="Slide Number Placeholder 7">
            <a:extLst>
              <a:ext uri="{FF2B5EF4-FFF2-40B4-BE49-F238E27FC236}">
                <a16:creationId xmlns:a16="http://schemas.microsoft.com/office/drawing/2014/main" id="{2EE59CE6-F09A-9DA0-BAA3-2AA5BF74B8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75</a:t>
            </a:fld>
            <a:endParaRPr lang="en-GB"/>
          </a:p>
        </p:txBody>
      </p:sp>
    </p:spTree>
    <p:extLst>
      <p:ext uri="{BB962C8B-B14F-4D97-AF65-F5344CB8AC3E}">
        <p14:creationId xmlns:p14="http://schemas.microsoft.com/office/powerpoint/2010/main" val="10867655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5B211E64-07CC-8753-7FE6-DFA55B0261F9}"/>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0867EE96-6564-AB27-E6C8-AB2A6AD935C7}"/>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C3463813-ED27-60FE-8C9B-60D598CAB99B}"/>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7D262B0B-A347-75C2-6FE6-2529FD1C4054}"/>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281DFE94-A5BB-57B9-001F-EBB737F770E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4" name="Graphic 53" descr="User outline">
            <a:extLst>
              <a:ext uri="{FF2B5EF4-FFF2-40B4-BE49-F238E27FC236}">
                <a16:creationId xmlns:a16="http://schemas.microsoft.com/office/drawing/2014/main" id="{DFFB2C9E-9878-499C-6830-573F36CB8C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4208" y="1745533"/>
            <a:ext cx="706575" cy="706575"/>
          </a:xfrm>
          <a:prstGeom prst="rect">
            <a:avLst/>
          </a:prstGeom>
        </p:spPr>
      </p:pic>
      <p:sp>
        <p:nvSpPr>
          <p:cNvPr id="55" name="Google Shape;172;p38" descr="detail_0">
            <a:extLst>
              <a:ext uri="{FF2B5EF4-FFF2-40B4-BE49-F238E27FC236}">
                <a16:creationId xmlns:a16="http://schemas.microsoft.com/office/drawing/2014/main" id="{887571D8-FB4D-4057-8332-49F50F21896B}"/>
              </a:ext>
            </a:extLst>
          </p:cNvPr>
          <p:cNvSpPr txBox="1">
            <a:spLocks/>
          </p:cNvSpPr>
          <p:nvPr/>
        </p:nvSpPr>
        <p:spPr>
          <a:xfrm>
            <a:off x="483273" y="2452108"/>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pic>
        <p:nvPicPr>
          <p:cNvPr id="56" name="Picture 55" descr="A black background with a black square&#10;&#10;Description automatically generated with medium confidence">
            <a:extLst>
              <a:ext uri="{FF2B5EF4-FFF2-40B4-BE49-F238E27FC236}">
                <a16:creationId xmlns:a16="http://schemas.microsoft.com/office/drawing/2014/main" id="{9E4148AF-7F5E-00E4-7276-5860FF2B76DA}"/>
              </a:ext>
            </a:extLst>
          </p:cNvPr>
          <p:cNvPicPr>
            <a:picLocks noChangeAspect="1"/>
          </p:cNvPicPr>
          <p:nvPr/>
        </p:nvPicPr>
        <p:blipFill>
          <a:blip r:embed="rId5">
            <a:duotone>
              <a:prstClr val="black"/>
              <a:schemeClr val="accent1">
                <a:tint val="45000"/>
                <a:satMod val="400000"/>
              </a:schemeClr>
            </a:duotone>
          </a:blip>
          <a:stretch>
            <a:fillRect/>
          </a:stretch>
        </p:blipFill>
        <p:spPr>
          <a:xfrm>
            <a:off x="7588872" y="1551565"/>
            <a:ext cx="345778" cy="345778"/>
          </a:xfrm>
          <a:prstGeom prst="rect">
            <a:avLst/>
          </a:prstGeom>
        </p:spPr>
      </p:pic>
      <p:sp>
        <p:nvSpPr>
          <p:cNvPr id="57" name="Google Shape;172;p38" descr="detail_0">
            <a:extLst>
              <a:ext uri="{FF2B5EF4-FFF2-40B4-BE49-F238E27FC236}">
                <a16:creationId xmlns:a16="http://schemas.microsoft.com/office/drawing/2014/main" id="{B3011A72-FD42-F9A2-D88E-53017E92EE1B}"/>
              </a:ext>
            </a:extLst>
          </p:cNvPr>
          <p:cNvSpPr txBox="1">
            <a:spLocks/>
          </p:cNvSpPr>
          <p:nvPr/>
        </p:nvSpPr>
        <p:spPr>
          <a:xfrm>
            <a:off x="6941207" y="1924758"/>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pic>
        <p:nvPicPr>
          <p:cNvPr id="58" name="Picture 57" descr="A black background with a black square&#10;&#10;Description automatically generated with medium confidence">
            <a:extLst>
              <a:ext uri="{FF2B5EF4-FFF2-40B4-BE49-F238E27FC236}">
                <a16:creationId xmlns:a16="http://schemas.microsoft.com/office/drawing/2014/main" id="{1694FCA1-AD27-0AED-4431-0777F7749276}"/>
              </a:ext>
            </a:extLst>
          </p:cNvPr>
          <p:cNvPicPr>
            <a:picLocks noChangeAspect="1"/>
          </p:cNvPicPr>
          <p:nvPr/>
        </p:nvPicPr>
        <p:blipFill>
          <a:blip r:embed="rId5">
            <a:duotone>
              <a:prstClr val="black"/>
              <a:schemeClr val="accent1">
                <a:tint val="45000"/>
                <a:satMod val="400000"/>
              </a:schemeClr>
            </a:duotone>
          </a:blip>
          <a:stretch>
            <a:fillRect/>
          </a:stretch>
        </p:blipFill>
        <p:spPr>
          <a:xfrm>
            <a:off x="7588872" y="2337182"/>
            <a:ext cx="345778" cy="345778"/>
          </a:xfrm>
          <a:prstGeom prst="rect">
            <a:avLst/>
          </a:prstGeom>
        </p:spPr>
      </p:pic>
      <p:sp>
        <p:nvSpPr>
          <p:cNvPr id="59" name="Google Shape;172;p38" descr="detail_0">
            <a:extLst>
              <a:ext uri="{FF2B5EF4-FFF2-40B4-BE49-F238E27FC236}">
                <a16:creationId xmlns:a16="http://schemas.microsoft.com/office/drawing/2014/main" id="{33CD64F4-9DE6-9A66-5836-DF3DC2C650AF}"/>
              </a:ext>
            </a:extLst>
          </p:cNvPr>
          <p:cNvSpPr txBox="1">
            <a:spLocks/>
          </p:cNvSpPr>
          <p:nvPr/>
        </p:nvSpPr>
        <p:spPr>
          <a:xfrm>
            <a:off x="6941207" y="2710375"/>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#2</a:t>
            </a:r>
          </a:p>
        </p:txBody>
      </p:sp>
      <p:cxnSp>
        <p:nvCxnSpPr>
          <p:cNvPr id="60" name="Elbow Connector 59">
            <a:extLst>
              <a:ext uri="{FF2B5EF4-FFF2-40B4-BE49-F238E27FC236}">
                <a16:creationId xmlns:a16="http://schemas.microsoft.com/office/drawing/2014/main" id="{A1C57D6A-237A-2B26-B984-7224C4E4EB6A}"/>
              </a:ext>
            </a:extLst>
          </p:cNvPr>
          <p:cNvCxnSpPr>
            <a:cxnSpLocks/>
          </p:cNvCxnSpPr>
          <p:nvPr/>
        </p:nvCxnSpPr>
        <p:spPr>
          <a:xfrm flipV="1">
            <a:off x="3529490" y="1708703"/>
            <a:ext cx="840508" cy="451474"/>
          </a:xfrm>
          <a:prstGeom prst="bentConnector3">
            <a:avLst/>
          </a:prstGeom>
          <a:ln w="19050">
            <a:tailEnd type="triangle"/>
          </a:ln>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C48DDDF1-1961-38D8-4A62-29F746B5A481}"/>
              </a:ext>
            </a:extLst>
          </p:cNvPr>
          <p:cNvCxnSpPr>
            <a:cxnSpLocks/>
          </p:cNvCxnSpPr>
          <p:nvPr/>
        </p:nvCxnSpPr>
        <p:spPr>
          <a:xfrm>
            <a:off x="3529490" y="2160177"/>
            <a:ext cx="840508" cy="344027"/>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172;p38" descr="detail_0">
            <a:extLst>
              <a:ext uri="{FF2B5EF4-FFF2-40B4-BE49-F238E27FC236}">
                <a16:creationId xmlns:a16="http://schemas.microsoft.com/office/drawing/2014/main" id="{BF9A5A3B-A6CE-EAFA-5318-B71CCDB2B3E0}"/>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pic>
        <p:nvPicPr>
          <p:cNvPr id="3" name="Graphic 2" descr="User outline">
            <a:extLst>
              <a:ext uri="{FF2B5EF4-FFF2-40B4-BE49-F238E27FC236}">
                <a16:creationId xmlns:a16="http://schemas.microsoft.com/office/drawing/2014/main" id="{3ADB1423-94B0-D0EB-66E4-BC63D0C229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1279" y="1485872"/>
            <a:ext cx="438886" cy="438886"/>
          </a:xfrm>
          <a:prstGeom prst="rect">
            <a:avLst/>
          </a:prstGeom>
        </p:spPr>
      </p:pic>
      <p:pic>
        <p:nvPicPr>
          <p:cNvPr id="5" name="Graphic 4" descr="User outline">
            <a:extLst>
              <a:ext uri="{FF2B5EF4-FFF2-40B4-BE49-F238E27FC236}">
                <a16:creationId xmlns:a16="http://schemas.microsoft.com/office/drawing/2014/main" id="{33A510AA-718A-7244-F5DC-ED64C99ED0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81279" y="2290628"/>
            <a:ext cx="438886" cy="438886"/>
          </a:xfrm>
          <a:prstGeom prst="rect">
            <a:avLst/>
          </a:prstGeom>
        </p:spPr>
      </p:pic>
      <p:sp>
        <p:nvSpPr>
          <p:cNvPr id="6" name="Google Shape;172;p38" descr="detail_0">
            <a:extLst>
              <a:ext uri="{FF2B5EF4-FFF2-40B4-BE49-F238E27FC236}">
                <a16:creationId xmlns:a16="http://schemas.microsoft.com/office/drawing/2014/main" id="{3EEAD1B1-7742-0AA3-42D8-1346F2D312DB}"/>
              </a:ext>
            </a:extLst>
          </p:cNvPr>
          <p:cNvSpPr txBox="1">
            <a:spLocks/>
          </p:cNvSpPr>
          <p:nvPr/>
        </p:nvSpPr>
        <p:spPr>
          <a:xfrm>
            <a:off x="4572000" y="1891623"/>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#1</a:t>
            </a:r>
          </a:p>
        </p:txBody>
      </p:sp>
      <p:sp>
        <p:nvSpPr>
          <p:cNvPr id="7" name="Google Shape;172;p38" descr="detail_0">
            <a:extLst>
              <a:ext uri="{FF2B5EF4-FFF2-40B4-BE49-F238E27FC236}">
                <a16:creationId xmlns:a16="http://schemas.microsoft.com/office/drawing/2014/main" id="{85BB2608-C0C9-D6F8-6C07-70AA6F3F0DFE}"/>
              </a:ext>
            </a:extLst>
          </p:cNvPr>
          <p:cNvSpPr txBox="1">
            <a:spLocks/>
          </p:cNvSpPr>
          <p:nvPr/>
        </p:nvSpPr>
        <p:spPr>
          <a:xfrm>
            <a:off x="4572000" y="2739118"/>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#2</a:t>
            </a:r>
          </a:p>
        </p:txBody>
      </p:sp>
      <p:cxnSp>
        <p:nvCxnSpPr>
          <p:cNvPr id="9" name="Straight Arrow Connector 8">
            <a:extLst>
              <a:ext uri="{FF2B5EF4-FFF2-40B4-BE49-F238E27FC236}">
                <a16:creationId xmlns:a16="http://schemas.microsoft.com/office/drawing/2014/main" id="{ABF98F0C-869B-EFD8-889B-5D39522F3863}"/>
              </a:ext>
            </a:extLst>
          </p:cNvPr>
          <p:cNvCxnSpPr/>
          <p:nvPr/>
        </p:nvCxnSpPr>
        <p:spPr>
          <a:xfrm>
            <a:off x="5720165" y="1728582"/>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9B6552A-6137-1D31-3E1E-DBEA8B16E981}"/>
              </a:ext>
            </a:extLst>
          </p:cNvPr>
          <p:cNvCxnSpPr/>
          <p:nvPr/>
        </p:nvCxnSpPr>
        <p:spPr>
          <a:xfrm>
            <a:off x="5720165" y="2507215"/>
            <a:ext cx="1730556"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4" name="Picture 3" descr="A black background with a black square&#10;&#10;Description automatically generated with medium confidence">
            <a:extLst>
              <a:ext uri="{FF2B5EF4-FFF2-40B4-BE49-F238E27FC236}">
                <a16:creationId xmlns:a16="http://schemas.microsoft.com/office/drawing/2014/main" id="{AC502F07-E963-E539-127C-C84CE2620AC1}"/>
              </a:ext>
            </a:extLst>
          </p:cNvPr>
          <p:cNvPicPr>
            <a:picLocks noChangeAspect="1"/>
          </p:cNvPicPr>
          <p:nvPr/>
        </p:nvPicPr>
        <p:blipFill>
          <a:blip r:embed="rId5">
            <a:duotone>
              <a:prstClr val="black"/>
              <a:schemeClr val="accent1">
                <a:tint val="45000"/>
                <a:satMod val="400000"/>
              </a:schemeClr>
            </a:duotone>
          </a:blip>
          <a:stretch>
            <a:fillRect/>
          </a:stretch>
        </p:blipFill>
        <p:spPr>
          <a:xfrm>
            <a:off x="3017727" y="1995061"/>
            <a:ext cx="345778" cy="345778"/>
          </a:xfrm>
          <a:prstGeom prst="rect">
            <a:avLst/>
          </a:prstGeom>
        </p:spPr>
      </p:pic>
      <p:sp>
        <p:nvSpPr>
          <p:cNvPr id="16" name="Google Shape;172;p38" descr="detail_0">
            <a:extLst>
              <a:ext uri="{FF2B5EF4-FFF2-40B4-BE49-F238E27FC236}">
                <a16:creationId xmlns:a16="http://schemas.microsoft.com/office/drawing/2014/main" id="{DF44F0FD-87DC-A74E-B46C-B31038BF0836}"/>
              </a:ext>
            </a:extLst>
          </p:cNvPr>
          <p:cNvSpPr txBox="1">
            <a:spLocks/>
          </p:cNvSpPr>
          <p:nvPr/>
        </p:nvSpPr>
        <p:spPr>
          <a:xfrm>
            <a:off x="2258916" y="2710375"/>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Internet Identity</a:t>
            </a:r>
          </a:p>
        </p:txBody>
      </p:sp>
      <p:cxnSp>
        <p:nvCxnSpPr>
          <p:cNvPr id="17" name="Straight Arrow Connector 16">
            <a:extLst>
              <a:ext uri="{FF2B5EF4-FFF2-40B4-BE49-F238E27FC236}">
                <a16:creationId xmlns:a16="http://schemas.microsoft.com/office/drawing/2014/main" id="{A910590B-F61E-708E-2081-4FBE0117BC74}"/>
              </a:ext>
            </a:extLst>
          </p:cNvPr>
          <p:cNvCxnSpPr>
            <a:cxnSpLocks/>
          </p:cNvCxnSpPr>
          <p:nvPr/>
        </p:nvCxnSpPr>
        <p:spPr>
          <a:xfrm>
            <a:off x="1632949" y="2176734"/>
            <a:ext cx="1267251"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5324655B-56AC-F2AE-DEEA-BC0792FE2796}"/>
              </a:ext>
            </a:extLst>
          </p:cNvPr>
          <p:cNvSpPr txBox="1"/>
          <p:nvPr/>
        </p:nvSpPr>
        <p:spPr>
          <a:xfrm>
            <a:off x="4248803" y="3557896"/>
            <a:ext cx="3913251" cy="900246"/>
          </a:xfrm>
          <a:prstGeom prst="rect">
            <a:avLst/>
          </a:prstGeom>
          <a:noFill/>
        </p:spPr>
        <p:txBody>
          <a:bodyPr wrap="none" rtlCol="0">
            <a:spAutoFit/>
          </a:bodyPr>
          <a:lstStyle/>
          <a:p>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ii_canister_id</a:t>
            </a:r>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 </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ii_canister_id</a:t>
            </a:r>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 H(</a:t>
            </a:r>
          </a:p>
          <a:p>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|salt| · salt ·</a:t>
            </a:r>
          </a:p>
          <a:p>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user_number</a:t>
            </a:r>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 </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user_number</a:t>
            </a:r>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 </a:t>
            </a:r>
          </a:p>
          <a:p>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frontend_origin</a:t>
            </a:r>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 · </a:t>
            </a:r>
            <a:r>
              <a:rPr lang="en-US" sz="1050" noProof="0" dirty="0" err="1">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frontend_origin</a:t>
            </a:r>
            <a:endPar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endParaRPr>
          </a:p>
          <a:p>
            <a:r>
              <a:rPr lang="en-US" sz="1050" noProof="0" dirty="0">
                <a:solidFill>
                  <a:schemeClr val="tx2"/>
                </a:solidFill>
                <a:latin typeface="JetBrains Mono" panose="02000009000000000000" pitchFamily="49" charset="0"/>
                <a:ea typeface="JetBrains Mono" panose="02000009000000000000" pitchFamily="49" charset="0"/>
                <a:cs typeface="JetBrains Mono" panose="02000009000000000000" pitchFamily="49" charset="0"/>
              </a:rPr>
              <a:t>)</a:t>
            </a:r>
          </a:p>
        </p:txBody>
      </p:sp>
      <p:pic>
        <p:nvPicPr>
          <p:cNvPr id="8" name="Graphic 7" descr="User outline">
            <a:extLst>
              <a:ext uri="{FF2B5EF4-FFF2-40B4-BE49-F238E27FC236}">
                <a16:creationId xmlns:a16="http://schemas.microsoft.com/office/drawing/2014/main" id="{9EE07560-6260-6146-97C6-780FAF2437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8205" y="3580883"/>
            <a:ext cx="438886" cy="438886"/>
          </a:xfrm>
          <a:prstGeom prst="rect">
            <a:avLst/>
          </a:prstGeom>
        </p:spPr>
      </p:pic>
      <p:sp>
        <p:nvSpPr>
          <p:cNvPr id="11" name="Google Shape;172;p38" descr="detail_0">
            <a:extLst>
              <a:ext uri="{FF2B5EF4-FFF2-40B4-BE49-F238E27FC236}">
                <a16:creationId xmlns:a16="http://schemas.microsoft.com/office/drawing/2014/main" id="{62D7FF0E-0592-B6F8-93E6-88DED95D8936}"/>
              </a:ext>
            </a:extLst>
          </p:cNvPr>
          <p:cNvSpPr txBox="1">
            <a:spLocks/>
          </p:cNvSpPr>
          <p:nvPr/>
        </p:nvSpPr>
        <p:spPr>
          <a:xfrm>
            <a:off x="1202995" y="3986634"/>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Service-specific principal #1</a:t>
            </a:r>
          </a:p>
        </p:txBody>
      </p:sp>
      <p:pic>
        <p:nvPicPr>
          <p:cNvPr id="12" name="Graphic 11" descr="Key outline">
            <a:extLst>
              <a:ext uri="{FF2B5EF4-FFF2-40B4-BE49-F238E27FC236}">
                <a16:creationId xmlns:a16="http://schemas.microsoft.com/office/drawing/2014/main" id="{A29DFEAF-8F90-F77A-27D8-979179BE8FF8}"/>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2179491" y="3712190"/>
            <a:ext cx="292686" cy="292686"/>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1CD6CA9-C80E-452B-FCE0-3ED479C6E04A}"/>
                  </a:ext>
                </a:extLst>
              </p:cNvPr>
              <p:cNvSpPr txBox="1"/>
              <p:nvPr/>
            </p:nvSpPr>
            <p:spPr>
              <a:xfrm>
                <a:off x="3499129" y="3776981"/>
                <a:ext cx="31098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noProof="0" smtClean="0">
                          <a:solidFill>
                            <a:schemeClr val="tx2"/>
                          </a:solidFill>
                          <a:latin typeface="Cambria Math" panose="02040503050406030204" pitchFamily="18" charset="0"/>
                        </a:rPr>
                        <m:t>≈</m:t>
                      </m:r>
                    </m:oMath>
                  </m:oMathPara>
                </a14:m>
                <a:endParaRPr lang="en-US" noProof="0" dirty="0">
                  <a:solidFill>
                    <a:schemeClr val="tx2"/>
                  </a:solidFill>
                </a:endParaRPr>
              </a:p>
            </p:txBody>
          </p:sp>
        </mc:Choice>
        <mc:Fallback xmlns="">
          <p:sp>
            <p:nvSpPr>
              <p:cNvPr id="13" name="TextBox 12">
                <a:extLst>
                  <a:ext uri="{FF2B5EF4-FFF2-40B4-BE49-F238E27FC236}">
                    <a16:creationId xmlns:a16="http://schemas.microsoft.com/office/drawing/2014/main" id="{41CD6CA9-C80E-452B-FCE0-3ED479C6E04A}"/>
                  </a:ext>
                </a:extLst>
              </p:cNvPr>
              <p:cNvSpPr txBox="1">
                <a:spLocks noRot="1" noChangeAspect="1" noMove="1" noResize="1" noEditPoints="1" noAdjustHandles="1" noChangeArrowheads="1" noChangeShapeType="1" noTextEdit="1"/>
              </p:cNvSpPr>
              <p:nvPr/>
            </p:nvSpPr>
            <p:spPr>
              <a:xfrm>
                <a:off x="3499129" y="3776981"/>
                <a:ext cx="310983" cy="369332"/>
              </a:xfrm>
              <a:prstGeom prst="rect">
                <a:avLst/>
              </a:prstGeom>
              <a:blipFill>
                <a:blip r:embed="rId8"/>
                <a:stretch>
                  <a:fillRect l="-8000" r="-12000"/>
                </a:stretch>
              </a:blipFill>
            </p:spPr>
            <p:txBody>
              <a:bodyPr/>
              <a:lstStyle/>
              <a:p>
                <a:r>
                  <a:rPr lang="en-US">
                    <a:noFill/>
                  </a:rPr>
                  <a:t> </a:t>
                </a:r>
              </a:p>
            </p:txBody>
          </p:sp>
        </mc:Fallback>
      </mc:AlternateContent>
      <p:sp>
        <p:nvSpPr>
          <p:cNvPr id="14" name="Slide Number Placeholder 13">
            <a:extLst>
              <a:ext uri="{FF2B5EF4-FFF2-40B4-BE49-F238E27FC236}">
                <a16:creationId xmlns:a16="http://schemas.microsoft.com/office/drawing/2014/main" id="{BB486037-C261-7885-DD22-2BE4130C969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76</a:t>
            </a:fld>
            <a:endParaRPr lang="en-GB"/>
          </a:p>
        </p:txBody>
      </p:sp>
    </p:spTree>
    <p:extLst>
      <p:ext uri="{BB962C8B-B14F-4D97-AF65-F5344CB8AC3E}">
        <p14:creationId xmlns:p14="http://schemas.microsoft.com/office/powerpoint/2010/main" val="95162826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F224908A-CD51-571D-B1D6-6FD70D7EC4F5}"/>
            </a:ext>
          </a:extLst>
        </p:cNvPr>
        <p:cNvGrpSpPr/>
        <p:nvPr/>
      </p:nvGrpSpPr>
      <p:grpSpPr>
        <a:xfrm>
          <a:off x="0" y="0"/>
          <a:ext cx="0" cy="0"/>
          <a:chOff x="0" y="0"/>
          <a:chExt cx="0" cy="0"/>
        </a:xfrm>
      </p:grpSpPr>
      <p:sp>
        <p:nvSpPr>
          <p:cNvPr id="272" name="Google Shape;272;p46" descr="title">
            <a:extLst>
              <a:ext uri="{FF2B5EF4-FFF2-40B4-BE49-F238E27FC236}">
                <a16:creationId xmlns:a16="http://schemas.microsoft.com/office/drawing/2014/main" id="{0F2FC703-391E-6F3F-4B99-CD00AB8AEDC2}"/>
              </a:ext>
            </a:extLst>
          </p:cNvPr>
          <p:cNvSpPr txBox="1">
            <a:spLocks noGrp="1"/>
          </p:cNvSpPr>
          <p:nvPr>
            <p:ph type="title" idx="4294967295"/>
          </p:nvPr>
        </p:nvSpPr>
        <p:spPr>
          <a:xfrm>
            <a:off x="457200" y="617825"/>
            <a:ext cx="2171700" cy="70657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Internet Identity</a:t>
            </a:r>
          </a:p>
        </p:txBody>
      </p:sp>
      <p:grpSp>
        <p:nvGrpSpPr>
          <p:cNvPr id="273" name="Google Shape;273;p46">
            <a:extLst>
              <a:ext uri="{FF2B5EF4-FFF2-40B4-BE49-F238E27FC236}">
                <a16:creationId xmlns:a16="http://schemas.microsoft.com/office/drawing/2014/main" id="{FF7AEA90-FB20-15FF-A716-08093F75C8E4}"/>
              </a:ext>
            </a:extLst>
          </p:cNvPr>
          <p:cNvGrpSpPr/>
          <p:nvPr/>
        </p:nvGrpSpPr>
        <p:grpSpPr>
          <a:xfrm>
            <a:off x="457200" y="710825"/>
            <a:ext cx="8228500" cy="3864400"/>
            <a:chOff x="457200" y="710825"/>
            <a:chExt cx="8228500" cy="3864400"/>
          </a:xfrm>
        </p:grpSpPr>
        <p:cxnSp>
          <p:nvCxnSpPr>
            <p:cNvPr id="274" name="Google Shape;274;p46">
              <a:extLst>
                <a:ext uri="{FF2B5EF4-FFF2-40B4-BE49-F238E27FC236}">
                  <a16:creationId xmlns:a16="http://schemas.microsoft.com/office/drawing/2014/main" id="{540956FE-7B6B-57FE-1A84-B2EEB2D8BEA2}"/>
                </a:ext>
              </a:extLst>
            </p:cNvPr>
            <p:cNvCxnSpPr/>
            <p:nvPr/>
          </p:nvCxnSpPr>
          <p:spPr>
            <a:xfrm>
              <a:off x="2900200" y="710825"/>
              <a:ext cx="5785500" cy="0"/>
            </a:xfrm>
            <a:prstGeom prst="straightConnector1">
              <a:avLst/>
            </a:prstGeom>
            <a:noFill/>
            <a:ln w="9525" cap="flat" cmpd="sng">
              <a:solidFill>
                <a:schemeClr val="accent4"/>
              </a:solidFill>
              <a:prstDash val="solid"/>
              <a:round/>
              <a:headEnd type="none" w="med" len="med"/>
              <a:tailEnd type="none" w="med" len="med"/>
            </a:ln>
          </p:spPr>
        </p:cxnSp>
        <p:cxnSp>
          <p:nvCxnSpPr>
            <p:cNvPr id="275" name="Google Shape;275;p46">
              <a:extLst>
                <a:ext uri="{FF2B5EF4-FFF2-40B4-BE49-F238E27FC236}">
                  <a16:creationId xmlns:a16="http://schemas.microsoft.com/office/drawing/2014/main" id="{CEFBB3D6-2255-B895-B753-3428C790733B}"/>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4" name="Graphic 53" descr="User outline">
            <a:extLst>
              <a:ext uri="{FF2B5EF4-FFF2-40B4-BE49-F238E27FC236}">
                <a16:creationId xmlns:a16="http://schemas.microsoft.com/office/drawing/2014/main" id="{84E96FBA-66CC-D8AD-31CD-2F80FC1BB8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13803" y="1432605"/>
            <a:ext cx="706575" cy="706575"/>
          </a:xfrm>
          <a:prstGeom prst="rect">
            <a:avLst/>
          </a:prstGeom>
        </p:spPr>
      </p:pic>
      <p:sp>
        <p:nvSpPr>
          <p:cNvPr id="55" name="Google Shape;172;p38" descr="detail_0">
            <a:extLst>
              <a:ext uri="{FF2B5EF4-FFF2-40B4-BE49-F238E27FC236}">
                <a16:creationId xmlns:a16="http://schemas.microsoft.com/office/drawing/2014/main" id="{0A2C31A6-E395-0710-2E65-31E16517507C}"/>
              </a:ext>
            </a:extLst>
          </p:cNvPr>
          <p:cNvSpPr txBox="1">
            <a:spLocks/>
          </p:cNvSpPr>
          <p:nvPr/>
        </p:nvSpPr>
        <p:spPr>
          <a:xfrm>
            <a:off x="1342868" y="2139180"/>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User</a:t>
            </a:r>
          </a:p>
        </p:txBody>
      </p:sp>
      <p:sp>
        <p:nvSpPr>
          <p:cNvPr id="2" name="Google Shape;172;p38" descr="detail_0">
            <a:extLst>
              <a:ext uri="{FF2B5EF4-FFF2-40B4-BE49-F238E27FC236}">
                <a16:creationId xmlns:a16="http://schemas.microsoft.com/office/drawing/2014/main" id="{247D8DC0-7771-E2E2-3CB5-7AF2C097FB3A}"/>
              </a:ext>
            </a:extLst>
          </p:cNvPr>
          <p:cNvSpPr txBox="1">
            <a:spLocks/>
          </p:cNvSpPr>
          <p:nvPr/>
        </p:nvSpPr>
        <p:spPr>
          <a:xfrm>
            <a:off x="5886942" y="946732"/>
            <a:ext cx="2785308" cy="24776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r">
              <a:buSzPts val="1000"/>
              <a:buFont typeface="Syne"/>
              <a:buNone/>
            </a:pPr>
            <a:r>
              <a:rPr lang="en-US" sz="1400" b="1" noProof="0" dirty="0"/>
              <a:t>Users using multiple services</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B75250F5-9291-74D6-5D74-6C708002FD93}"/>
              </a:ext>
            </a:extLst>
          </p:cNvPr>
          <p:cNvPicPr>
            <a:picLocks noChangeAspect="1"/>
          </p:cNvPicPr>
          <p:nvPr/>
        </p:nvPicPr>
        <p:blipFill>
          <a:blip r:embed="rId5">
            <a:duotone>
              <a:prstClr val="black"/>
              <a:schemeClr val="accent1">
                <a:tint val="45000"/>
                <a:satMod val="400000"/>
              </a:schemeClr>
            </a:duotone>
          </a:blip>
          <a:stretch>
            <a:fillRect/>
          </a:stretch>
        </p:blipFill>
        <p:spPr>
          <a:xfrm>
            <a:off x="4399111" y="1696532"/>
            <a:ext cx="345778" cy="345778"/>
          </a:xfrm>
          <a:prstGeom prst="rect">
            <a:avLst/>
          </a:prstGeom>
        </p:spPr>
      </p:pic>
      <p:sp>
        <p:nvSpPr>
          <p:cNvPr id="16" name="Google Shape;172;p38" descr="detail_0">
            <a:extLst>
              <a:ext uri="{FF2B5EF4-FFF2-40B4-BE49-F238E27FC236}">
                <a16:creationId xmlns:a16="http://schemas.microsoft.com/office/drawing/2014/main" id="{B7085EFF-0BAD-2698-6E9C-06A1A566433E}"/>
              </a:ext>
            </a:extLst>
          </p:cNvPr>
          <p:cNvSpPr txBox="1">
            <a:spLocks/>
          </p:cNvSpPr>
          <p:nvPr/>
        </p:nvSpPr>
        <p:spPr>
          <a:xfrm>
            <a:off x="3643278" y="2137284"/>
            <a:ext cx="1857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Internet Identity</a:t>
            </a:r>
          </a:p>
        </p:txBody>
      </p:sp>
      <p:cxnSp>
        <p:nvCxnSpPr>
          <p:cNvPr id="17" name="Straight Arrow Connector 16">
            <a:extLst>
              <a:ext uri="{FF2B5EF4-FFF2-40B4-BE49-F238E27FC236}">
                <a16:creationId xmlns:a16="http://schemas.microsoft.com/office/drawing/2014/main" id="{29DDE134-1F7F-D5D0-679B-C9B417BB2E45}"/>
              </a:ext>
            </a:extLst>
          </p:cNvPr>
          <p:cNvCxnSpPr>
            <a:cxnSpLocks/>
          </p:cNvCxnSpPr>
          <p:nvPr/>
        </p:nvCxnSpPr>
        <p:spPr>
          <a:xfrm flipH="1" flipV="1">
            <a:off x="4572000" y="2560176"/>
            <a:ext cx="2369127" cy="1157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12" name="Graphic 11" descr="Key outline">
            <a:extLst>
              <a:ext uri="{FF2B5EF4-FFF2-40B4-BE49-F238E27FC236}">
                <a16:creationId xmlns:a16="http://schemas.microsoft.com/office/drawing/2014/main" id="{15A36104-AC87-419F-3BCC-0D431C34962C}"/>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7098842" y="2433189"/>
            <a:ext cx="292686" cy="292686"/>
          </a:xfrm>
          <a:prstGeom prst="rect">
            <a:avLst/>
          </a:prstGeom>
        </p:spPr>
      </p:pic>
      <p:sp>
        <p:nvSpPr>
          <p:cNvPr id="15" name="Google Shape;172;p38" descr="detail_0">
            <a:extLst>
              <a:ext uri="{FF2B5EF4-FFF2-40B4-BE49-F238E27FC236}">
                <a16:creationId xmlns:a16="http://schemas.microsoft.com/office/drawing/2014/main" id="{1D756CAE-4986-E649-5CB3-71596B460007}"/>
              </a:ext>
            </a:extLst>
          </p:cNvPr>
          <p:cNvSpPr txBox="1">
            <a:spLocks/>
          </p:cNvSpPr>
          <p:nvPr/>
        </p:nvSpPr>
        <p:spPr>
          <a:xfrm>
            <a:off x="7418074" y="2486622"/>
            <a:ext cx="1481176"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Target </a:t>
            </a:r>
            <a:r>
              <a:rPr lang="en-US" sz="1050" noProof="0" dirty="0" err="1">
                <a:solidFill>
                  <a:schemeClr val="tx2"/>
                </a:solidFill>
              </a:rPr>
              <a:t>dapp</a:t>
            </a:r>
            <a:r>
              <a:rPr lang="en-US" sz="1050" noProof="0" dirty="0">
                <a:solidFill>
                  <a:schemeClr val="tx2"/>
                </a:solidFill>
              </a:rPr>
              <a:t> session key</a:t>
            </a:r>
          </a:p>
        </p:txBody>
      </p:sp>
      <p:pic>
        <p:nvPicPr>
          <p:cNvPr id="18" name="Picture 17" descr="A black background with a black square&#10;&#10;Description automatically generated with medium confidence">
            <a:extLst>
              <a:ext uri="{FF2B5EF4-FFF2-40B4-BE49-F238E27FC236}">
                <a16:creationId xmlns:a16="http://schemas.microsoft.com/office/drawing/2014/main" id="{F1E34312-8396-5C8A-E80B-C7F57ACAB23D}"/>
              </a:ext>
            </a:extLst>
          </p:cNvPr>
          <p:cNvPicPr>
            <a:picLocks noChangeAspect="1"/>
          </p:cNvPicPr>
          <p:nvPr/>
        </p:nvPicPr>
        <p:blipFill>
          <a:blip r:embed="rId5">
            <a:duotone>
              <a:prstClr val="black"/>
              <a:schemeClr val="accent1">
                <a:tint val="45000"/>
                <a:satMod val="400000"/>
              </a:schemeClr>
            </a:duotone>
          </a:blip>
          <a:stretch>
            <a:fillRect/>
          </a:stretch>
        </p:blipFill>
        <p:spPr>
          <a:xfrm>
            <a:off x="7072296" y="1764091"/>
            <a:ext cx="345778" cy="345778"/>
          </a:xfrm>
          <a:prstGeom prst="rect">
            <a:avLst/>
          </a:prstGeom>
        </p:spPr>
      </p:pic>
      <p:sp>
        <p:nvSpPr>
          <p:cNvPr id="20" name="Google Shape;172;p38" descr="detail_0">
            <a:extLst>
              <a:ext uri="{FF2B5EF4-FFF2-40B4-BE49-F238E27FC236}">
                <a16:creationId xmlns:a16="http://schemas.microsoft.com/office/drawing/2014/main" id="{542C9B3C-22EC-2C55-5695-4C82AC3B9477}"/>
              </a:ext>
            </a:extLst>
          </p:cNvPr>
          <p:cNvSpPr txBox="1">
            <a:spLocks/>
          </p:cNvSpPr>
          <p:nvPr/>
        </p:nvSpPr>
        <p:spPr>
          <a:xfrm>
            <a:off x="6424631" y="2137284"/>
            <a:ext cx="1648444"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Canister (Service) #1</a:t>
            </a:r>
          </a:p>
        </p:txBody>
      </p:sp>
      <p:sp>
        <p:nvSpPr>
          <p:cNvPr id="24" name="Google Shape;172;p38" descr="detail_0">
            <a:extLst>
              <a:ext uri="{FF2B5EF4-FFF2-40B4-BE49-F238E27FC236}">
                <a16:creationId xmlns:a16="http://schemas.microsoft.com/office/drawing/2014/main" id="{4EF7A8D8-8D68-4EF4-3009-453128558F7D}"/>
              </a:ext>
            </a:extLst>
          </p:cNvPr>
          <p:cNvSpPr txBox="1">
            <a:spLocks/>
          </p:cNvSpPr>
          <p:nvPr/>
        </p:nvSpPr>
        <p:spPr>
          <a:xfrm>
            <a:off x="5095775" y="2365184"/>
            <a:ext cx="1481176"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(open popup)</a:t>
            </a:r>
          </a:p>
        </p:txBody>
      </p:sp>
      <p:cxnSp>
        <p:nvCxnSpPr>
          <p:cNvPr id="25" name="Straight Arrow Connector 24">
            <a:extLst>
              <a:ext uri="{FF2B5EF4-FFF2-40B4-BE49-F238E27FC236}">
                <a16:creationId xmlns:a16="http://schemas.microsoft.com/office/drawing/2014/main" id="{3781A75F-8E42-5E6C-17DE-5D01A4F3F066}"/>
              </a:ext>
            </a:extLst>
          </p:cNvPr>
          <p:cNvCxnSpPr>
            <a:cxnSpLocks/>
          </p:cNvCxnSpPr>
          <p:nvPr/>
        </p:nvCxnSpPr>
        <p:spPr>
          <a:xfrm flipH="1" flipV="1">
            <a:off x="2197016" y="2842881"/>
            <a:ext cx="2369127" cy="1157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6" name="Google Shape;172;p38" descr="detail_0">
            <a:extLst>
              <a:ext uri="{FF2B5EF4-FFF2-40B4-BE49-F238E27FC236}">
                <a16:creationId xmlns:a16="http://schemas.microsoft.com/office/drawing/2014/main" id="{C82E164E-131F-4115-40B6-13B90776A19C}"/>
              </a:ext>
            </a:extLst>
          </p:cNvPr>
          <p:cNvSpPr txBox="1">
            <a:spLocks/>
          </p:cNvSpPr>
          <p:nvPr/>
        </p:nvSpPr>
        <p:spPr>
          <a:xfrm>
            <a:off x="2612015" y="2647889"/>
            <a:ext cx="1698728"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Prompt for authentication</a:t>
            </a:r>
          </a:p>
        </p:txBody>
      </p:sp>
      <p:cxnSp>
        <p:nvCxnSpPr>
          <p:cNvPr id="27" name="Straight Arrow Connector 26">
            <a:extLst>
              <a:ext uri="{FF2B5EF4-FFF2-40B4-BE49-F238E27FC236}">
                <a16:creationId xmlns:a16="http://schemas.microsoft.com/office/drawing/2014/main" id="{F6D77C97-38F8-82DD-F9AA-48A86013E2A6}"/>
              </a:ext>
            </a:extLst>
          </p:cNvPr>
          <p:cNvCxnSpPr>
            <a:cxnSpLocks/>
          </p:cNvCxnSpPr>
          <p:nvPr/>
        </p:nvCxnSpPr>
        <p:spPr>
          <a:xfrm flipV="1">
            <a:off x="2197016" y="3183427"/>
            <a:ext cx="2369127" cy="1157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8" name="Google Shape;172;p38" descr="detail_0">
            <a:extLst>
              <a:ext uri="{FF2B5EF4-FFF2-40B4-BE49-F238E27FC236}">
                <a16:creationId xmlns:a16="http://schemas.microsoft.com/office/drawing/2014/main" id="{0E15C71C-869B-BA6E-5C32-E60691D99475}"/>
              </a:ext>
            </a:extLst>
          </p:cNvPr>
          <p:cNvSpPr txBox="1">
            <a:spLocks/>
          </p:cNvSpPr>
          <p:nvPr/>
        </p:nvSpPr>
        <p:spPr>
          <a:xfrm>
            <a:off x="2612015" y="2988435"/>
            <a:ext cx="1698728" cy="18582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Authenticate</a:t>
            </a:r>
          </a:p>
        </p:txBody>
      </p:sp>
      <p:cxnSp>
        <p:nvCxnSpPr>
          <p:cNvPr id="29" name="Straight Arrow Connector 28">
            <a:extLst>
              <a:ext uri="{FF2B5EF4-FFF2-40B4-BE49-F238E27FC236}">
                <a16:creationId xmlns:a16="http://schemas.microsoft.com/office/drawing/2014/main" id="{1794DDD8-2DBB-F7DE-DE16-69EBEE741AB8}"/>
              </a:ext>
            </a:extLst>
          </p:cNvPr>
          <p:cNvCxnSpPr>
            <a:cxnSpLocks/>
          </p:cNvCxnSpPr>
          <p:nvPr/>
        </p:nvCxnSpPr>
        <p:spPr>
          <a:xfrm flipV="1">
            <a:off x="4566143" y="3488009"/>
            <a:ext cx="2369127" cy="1157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30" name="Google Shape;172;p38" descr="detail_0">
            <a:extLst>
              <a:ext uri="{FF2B5EF4-FFF2-40B4-BE49-F238E27FC236}">
                <a16:creationId xmlns:a16="http://schemas.microsoft.com/office/drawing/2014/main" id="{9449E772-63E0-4F55-1A60-7C60F3342679}"/>
              </a:ext>
            </a:extLst>
          </p:cNvPr>
          <p:cNvSpPr txBox="1">
            <a:spLocks/>
          </p:cNvSpPr>
          <p:nvPr/>
        </p:nvSpPr>
        <p:spPr>
          <a:xfrm>
            <a:off x="4655824" y="3302189"/>
            <a:ext cx="2096122" cy="371640"/>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050" noProof="0" dirty="0">
                <a:solidFill>
                  <a:schemeClr val="tx2"/>
                </a:solidFill>
              </a:rPr>
              <a:t>Delegation for session key,</a:t>
            </a:r>
          </a:p>
          <a:p>
            <a:pPr marL="0" indent="0" algn="ctr">
              <a:buSzPts val="1000"/>
              <a:buFont typeface="Syne"/>
              <a:buNone/>
            </a:pPr>
            <a:r>
              <a:rPr lang="en-US" sz="1050" noProof="0" dirty="0">
                <a:solidFill>
                  <a:schemeClr val="tx2"/>
                </a:solidFill>
              </a:rPr>
              <a:t>signed by Internet Identity canister</a:t>
            </a:r>
          </a:p>
        </p:txBody>
      </p:sp>
      <p:pic>
        <p:nvPicPr>
          <p:cNvPr id="31" name="Graphic 30" descr="Key outline">
            <a:extLst>
              <a:ext uri="{FF2B5EF4-FFF2-40B4-BE49-F238E27FC236}">
                <a16:creationId xmlns:a16="http://schemas.microsoft.com/office/drawing/2014/main" id="{8BE74974-1196-884D-3EA5-490D45F5D2C3}"/>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7072296" y="3353240"/>
            <a:ext cx="292686" cy="292686"/>
          </a:xfrm>
          <a:prstGeom prst="rect">
            <a:avLst/>
          </a:prstGeom>
        </p:spPr>
      </p:pic>
      <p:pic>
        <p:nvPicPr>
          <p:cNvPr id="32" name="Graphic 31" descr="Badge Tick with solid fill">
            <a:extLst>
              <a:ext uri="{FF2B5EF4-FFF2-40B4-BE49-F238E27FC236}">
                <a16:creationId xmlns:a16="http://schemas.microsoft.com/office/drawing/2014/main" id="{C2CA51BD-DF27-710B-08DE-B39298E336A2}"/>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7378735" y="3466452"/>
            <a:ext cx="246545" cy="248388"/>
          </a:xfrm>
          <a:prstGeom prst="rect">
            <a:avLst/>
          </a:prstGeom>
        </p:spPr>
      </p:pic>
      <p:sp>
        <p:nvSpPr>
          <p:cNvPr id="3" name="Slide Number Placeholder 2">
            <a:extLst>
              <a:ext uri="{FF2B5EF4-FFF2-40B4-BE49-F238E27FC236}">
                <a16:creationId xmlns:a16="http://schemas.microsoft.com/office/drawing/2014/main" id="{DC195183-D592-C8CC-B31C-3997BEA0C0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77</a:t>
            </a:fld>
            <a:endParaRPr lang="en-GB"/>
          </a:p>
        </p:txBody>
      </p:sp>
    </p:spTree>
    <p:extLst>
      <p:ext uri="{BB962C8B-B14F-4D97-AF65-F5344CB8AC3E}">
        <p14:creationId xmlns:p14="http://schemas.microsoft.com/office/powerpoint/2010/main" val="395590489"/>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50" descr="detail_0"/>
          <p:cNvSpPr txBox="1">
            <a:spLocks noGrp="1"/>
          </p:cNvSpPr>
          <p:nvPr>
            <p:ph type="body" idx="4294967295"/>
          </p:nvPr>
        </p:nvSpPr>
        <p:spPr>
          <a:xfrm>
            <a:off x="705925" y="2668925"/>
            <a:ext cx="5095800" cy="1669200"/>
          </a:xfrm>
          <a:prstGeom prst="rect">
            <a:avLst/>
          </a:prstGeom>
        </p:spPr>
        <p:txBody>
          <a:bodyPr spcFirstLastPara="1" wrap="square" lIns="91425" tIns="91425" rIns="91425" bIns="91425" anchor="t" anchorCtr="0">
            <a:noAutofit/>
          </a:bodyPr>
          <a:lstStyle/>
          <a:p>
            <a:pPr marL="400050" lvl="0" indent="-241300" algn="l" rtl="0">
              <a:lnSpc>
                <a:spcPct val="100000"/>
              </a:lnSpc>
              <a:spcBef>
                <a:spcPts val="0"/>
              </a:spcBef>
              <a:spcAft>
                <a:spcPts val="0"/>
              </a:spcAft>
              <a:buClr>
                <a:schemeClr val="dk1"/>
              </a:buClr>
              <a:buSzPts val="1100"/>
              <a:buChar char="⦿"/>
            </a:pPr>
            <a:r>
              <a:rPr lang="en-US" sz="1100"/>
              <a:t>Splitting a private key among multiple participants</a:t>
            </a:r>
            <a:endParaRPr sz="1100"/>
          </a:p>
          <a:p>
            <a:pPr marL="400050" lvl="0" indent="-241300" algn="l" rtl="0">
              <a:lnSpc>
                <a:spcPct val="100000"/>
              </a:lnSpc>
              <a:spcBef>
                <a:spcPts val="800"/>
              </a:spcBef>
              <a:spcAft>
                <a:spcPts val="0"/>
              </a:spcAft>
              <a:buClr>
                <a:schemeClr val="dk1"/>
              </a:buClr>
              <a:buSzPts val="1100"/>
              <a:buChar char="⦿"/>
            </a:pPr>
            <a:r>
              <a:rPr lang="en-US" sz="1100"/>
              <a:t>Allows the system to remain operational even if some participants are offline</a:t>
            </a:r>
            <a:endParaRPr sz="1100"/>
          </a:p>
          <a:p>
            <a:pPr marL="400050" lvl="0" indent="-241300" algn="l" rtl="0">
              <a:lnSpc>
                <a:spcPct val="100000"/>
              </a:lnSpc>
              <a:spcBef>
                <a:spcPts val="800"/>
              </a:spcBef>
              <a:spcAft>
                <a:spcPts val="0"/>
              </a:spcAft>
              <a:buClr>
                <a:schemeClr val="dk1"/>
              </a:buClr>
              <a:buSzPts val="1100"/>
              <a:buChar char="⦿"/>
            </a:pPr>
            <a:r>
              <a:rPr lang="en-US" sz="1100"/>
              <a:t>Produces a single collective signature, reducing communication overhead.</a:t>
            </a:r>
            <a:endParaRPr sz="1100"/>
          </a:p>
          <a:p>
            <a:pPr marL="400050" lvl="0" indent="-241300" algn="l" rtl="0">
              <a:lnSpc>
                <a:spcPct val="100000"/>
              </a:lnSpc>
              <a:spcBef>
                <a:spcPts val="800"/>
              </a:spcBef>
              <a:spcAft>
                <a:spcPts val="800"/>
              </a:spcAft>
              <a:buClr>
                <a:schemeClr val="dk1"/>
              </a:buClr>
              <a:buSzPts val="1100"/>
              <a:buChar char="⦿"/>
            </a:pPr>
            <a:r>
              <a:rPr lang="en-US" sz="1100"/>
              <a:t>Interaction with external blockchains like Bitcoin and Ethereum.</a:t>
            </a:r>
            <a:endParaRPr sz="1100"/>
          </a:p>
        </p:txBody>
      </p:sp>
      <p:sp>
        <p:nvSpPr>
          <p:cNvPr id="210" name="Google Shape;210;p50" descr="title"/>
          <p:cNvSpPr txBox="1">
            <a:spLocks noGrp="1"/>
          </p:cNvSpPr>
          <p:nvPr>
            <p:ph type="title" idx="4294967295"/>
          </p:nvPr>
        </p:nvSpPr>
        <p:spPr>
          <a:xfrm>
            <a:off x="705925" y="1108250"/>
            <a:ext cx="4584600" cy="8193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SzPts val="990"/>
              <a:buNone/>
            </a:pPr>
            <a:r>
              <a:rPr lang="en-US" sz="2420"/>
              <a:t>Threshold Signatures</a:t>
            </a:r>
            <a:endParaRPr sz="2420"/>
          </a:p>
        </p:txBody>
      </p:sp>
      <p:sp>
        <p:nvSpPr>
          <p:cNvPr id="211" name="Google Shape;211;p50" descr="header_0"/>
          <p:cNvSpPr txBox="1">
            <a:spLocks noGrp="1"/>
          </p:cNvSpPr>
          <p:nvPr>
            <p:ph type="subTitle" idx="4294967295"/>
          </p:nvPr>
        </p:nvSpPr>
        <p:spPr>
          <a:xfrm>
            <a:off x="779125" y="1581200"/>
            <a:ext cx="4438200" cy="6897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400" b="1"/>
              <a:t>Key Features of Threshold Signatures</a:t>
            </a:r>
            <a:endParaRPr sz="1400" b="1"/>
          </a:p>
        </p:txBody>
      </p:sp>
      <p:pic>
        <p:nvPicPr>
          <p:cNvPr id="212" name="Google Shape;212;p50"/>
          <p:cNvPicPr preferRelativeResize="0"/>
          <p:nvPr/>
        </p:nvPicPr>
        <p:blipFill rotWithShape="1">
          <a:blip r:embed="rId3">
            <a:alphaModFix/>
          </a:blip>
          <a:srcRect t="26542" r="75718" b="21748"/>
          <a:stretch/>
        </p:blipFill>
        <p:spPr>
          <a:xfrm rot="-5400000">
            <a:off x="7062010" y="2210913"/>
            <a:ext cx="1175876" cy="1645025"/>
          </a:xfrm>
          <a:prstGeom prst="rect">
            <a:avLst/>
          </a:prstGeom>
          <a:noFill/>
          <a:ln>
            <a:noFill/>
          </a:ln>
        </p:spPr>
      </p:pic>
      <p:pic>
        <p:nvPicPr>
          <p:cNvPr id="213" name="Google Shape;213;p50"/>
          <p:cNvPicPr preferRelativeResize="0"/>
          <p:nvPr/>
        </p:nvPicPr>
        <p:blipFill rotWithShape="1">
          <a:blip r:embed="rId4">
            <a:alphaModFix/>
          </a:blip>
          <a:srcRect/>
          <a:stretch/>
        </p:blipFill>
        <p:spPr>
          <a:xfrm rot="10800000">
            <a:off x="5144098" y="0"/>
            <a:ext cx="1465626" cy="1327500"/>
          </a:xfrm>
          <a:prstGeom prst="rect">
            <a:avLst/>
          </a:prstGeom>
          <a:noFill/>
          <a:ln>
            <a:noFill/>
          </a:ln>
        </p:spPr>
      </p:pic>
      <p:sp>
        <p:nvSpPr>
          <p:cNvPr id="2" name="Slide Number Placeholder 1">
            <a:extLst>
              <a:ext uri="{FF2B5EF4-FFF2-40B4-BE49-F238E27FC236}">
                <a16:creationId xmlns:a16="http://schemas.microsoft.com/office/drawing/2014/main" id="{96F615C2-30CB-5F5E-391E-641AD75B59E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78</a:t>
            </a:fld>
            <a:endParaRPr lang="en-US"/>
          </a:p>
        </p:txBody>
      </p:sp>
    </p:spTree>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p51"/>
          <p:cNvPicPr preferRelativeResize="0"/>
          <p:nvPr/>
        </p:nvPicPr>
        <p:blipFill rotWithShape="1">
          <a:blip r:embed="rId3">
            <a:alphaModFix/>
          </a:blip>
          <a:srcRect l="4761" t="26713"/>
          <a:stretch/>
        </p:blipFill>
        <p:spPr>
          <a:xfrm>
            <a:off x="3779650" y="1262300"/>
            <a:ext cx="5078825" cy="2945074"/>
          </a:xfrm>
          <a:prstGeom prst="rect">
            <a:avLst/>
          </a:prstGeom>
          <a:noFill/>
          <a:ln>
            <a:noFill/>
          </a:ln>
        </p:spPr>
      </p:pic>
      <p:sp>
        <p:nvSpPr>
          <p:cNvPr id="220" name="Google Shape;220;p51"/>
          <p:cNvSpPr txBox="1"/>
          <p:nvPr/>
        </p:nvSpPr>
        <p:spPr>
          <a:xfrm rot="-5400000">
            <a:off x="3124525" y="2921375"/>
            <a:ext cx="1121700" cy="48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chemeClr val="dk1"/>
                </a:solidFill>
                <a:latin typeface="Syne"/>
                <a:ea typeface="Syne"/>
                <a:cs typeface="Syne"/>
                <a:sym typeface="Syne"/>
              </a:rPr>
              <a:t>Integration</a:t>
            </a:r>
            <a:endParaRPr sz="1200">
              <a:solidFill>
                <a:schemeClr val="dk1"/>
              </a:solidFill>
              <a:latin typeface="Syne"/>
              <a:ea typeface="Syne"/>
              <a:cs typeface="Syne"/>
              <a:sym typeface="Syne"/>
            </a:endParaRPr>
          </a:p>
        </p:txBody>
      </p:sp>
      <p:sp>
        <p:nvSpPr>
          <p:cNvPr id="221" name="Google Shape;221;p51"/>
          <p:cNvSpPr txBox="1"/>
          <p:nvPr/>
        </p:nvSpPr>
        <p:spPr>
          <a:xfrm rot="-5400000">
            <a:off x="2933875" y="1559800"/>
            <a:ext cx="1433400" cy="41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chemeClr val="dk1"/>
                </a:solidFill>
                <a:latin typeface="Syne"/>
                <a:ea typeface="Syne"/>
                <a:cs typeface="Syne"/>
                <a:sym typeface="Syne"/>
              </a:rPr>
              <a:t>Key management</a:t>
            </a:r>
            <a:endParaRPr sz="1200">
              <a:solidFill>
                <a:schemeClr val="dk1"/>
              </a:solidFill>
              <a:latin typeface="Syne"/>
              <a:ea typeface="Syne"/>
              <a:cs typeface="Syne"/>
              <a:sym typeface="Syne"/>
            </a:endParaRPr>
          </a:p>
        </p:txBody>
      </p:sp>
      <p:sp>
        <p:nvSpPr>
          <p:cNvPr id="222" name="Google Shape;222;p51" descr="title"/>
          <p:cNvSpPr txBox="1">
            <a:spLocks noGrp="1"/>
          </p:cNvSpPr>
          <p:nvPr>
            <p:ph type="title" idx="4294967295"/>
          </p:nvPr>
        </p:nvSpPr>
        <p:spPr>
          <a:xfrm>
            <a:off x="701975" y="1190400"/>
            <a:ext cx="1403100" cy="2762700"/>
          </a:xfrm>
          <a:prstGeom prst="rect">
            <a:avLst/>
          </a:prstGeom>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US" sz="2500">
                <a:solidFill>
                  <a:schemeClr val="lt1"/>
                </a:solidFill>
              </a:rPr>
              <a:t>Chain Fusion</a:t>
            </a:r>
            <a:endParaRPr sz="2500">
              <a:solidFill>
                <a:schemeClr val="lt1"/>
              </a:solidFill>
            </a:endParaRPr>
          </a:p>
        </p:txBody>
      </p:sp>
      <p:sp>
        <p:nvSpPr>
          <p:cNvPr id="223" name="Google Shape;223;p51"/>
          <p:cNvSpPr/>
          <p:nvPr/>
        </p:nvSpPr>
        <p:spPr>
          <a:xfrm>
            <a:off x="787775" y="1956000"/>
            <a:ext cx="1231500" cy="12315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cxnSp>
        <p:nvCxnSpPr>
          <p:cNvPr id="224" name="Google Shape;224;p51"/>
          <p:cNvCxnSpPr/>
          <p:nvPr/>
        </p:nvCxnSpPr>
        <p:spPr>
          <a:xfrm>
            <a:off x="2724925" y="518850"/>
            <a:ext cx="0" cy="4105800"/>
          </a:xfrm>
          <a:prstGeom prst="straightConnector1">
            <a:avLst/>
          </a:prstGeom>
          <a:noFill/>
          <a:ln w="9525" cap="flat" cmpd="sng">
            <a:solidFill>
              <a:schemeClr val="lt2"/>
            </a:solidFill>
            <a:prstDash val="solid"/>
            <a:round/>
            <a:headEnd type="none" w="med" len="med"/>
            <a:tailEnd type="none" w="med" len="med"/>
          </a:ln>
        </p:spPr>
      </p:cxnSp>
      <p:sp>
        <p:nvSpPr>
          <p:cNvPr id="2" name="Slide Number Placeholder 1">
            <a:extLst>
              <a:ext uri="{FF2B5EF4-FFF2-40B4-BE49-F238E27FC236}">
                <a16:creationId xmlns:a16="http://schemas.microsoft.com/office/drawing/2014/main" id="{F5E71AE4-F38F-2B2A-2489-EFEA1210360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79</a:t>
            </a:fld>
            <a:endParaRPr lang="en-GB"/>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24">
          <a:extLst>
            <a:ext uri="{FF2B5EF4-FFF2-40B4-BE49-F238E27FC236}">
              <a16:creationId xmlns:a16="http://schemas.microsoft.com/office/drawing/2014/main" id="{78B4E3C1-3438-39A9-7928-CB1C39FB40F8}"/>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99FA8235-A28D-D91C-7DE3-9400102ACF15}"/>
              </a:ext>
            </a:extLst>
          </p:cNvPr>
          <p:cNvSpPr txBox="1">
            <a:spLocks noGrp="1"/>
          </p:cNvSpPr>
          <p:nvPr>
            <p:ph type="title" idx="4294967295"/>
          </p:nvPr>
        </p:nvSpPr>
        <p:spPr>
          <a:xfrm>
            <a:off x="729650" y="444425"/>
            <a:ext cx="2560200" cy="737169"/>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400" noProof="0" dirty="0">
                <a:solidFill>
                  <a:schemeClr val="lt2"/>
                </a:solidFill>
              </a:rPr>
              <a:t>Core abstractions</a:t>
            </a:r>
          </a:p>
        </p:txBody>
      </p:sp>
      <p:grpSp>
        <p:nvGrpSpPr>
          <p:cNvPr id="226" name="Google Shape;226;p43">
            <a:extLst>
              <a:ext uri="{FF2B5EF4-FFF2-40B4-BE49-F238E27FC236}">
                <a16:creationId xmlns:a16="http://schemas.microsoft.com/office/drawing/2014/main" id="{F83E1B2F-4657-5EE7-EEC2-629ED5123CCB}"/>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8A3334BA-E333-54BD-6F8A-29004AAC962D}"/>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5EE88327-2533-820D-8A68-9B728BB5C190}"/>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2" name="Picture 1" descr="A black background with a black square&#10;&#10;Description automatically generated with medium confidence">
            <a:extLst>
              <a:ext uri="{FF2B5EF4-FFF2-40B4-BE49-F238E27FC236}">
                <a16:creationId xmlns:a16="http://schemas.microsoft.com/office/drawing/2014/main" id="{31FA3E98-B0C5-347C-6BCA-12E7832F6921}"/>
              </a:ext>
            </a:extLst>
          </p:cNvPr>
          <p:cNvPicPr>
            <a:picLocks noChangeAspect="1"/>
          </p:cNvPicPr>
          <p:nvPr/>
        </p:nvPicPr>
        <p:blipFill>
          <a:blip r:embed="rId3">
            <a:duotone>
              <a:prstClr val="black"/>
              <a:schemeClr val="accent1">
                <a:tint val="45000"/>
                <a:satMod val="400000"/>
              </a:schemeClr>
            </a:duotone>
          </a:blip>
          <a:stretch>
            <a:fillRect/>
          </a:stretch>
        </p:blipFill>
        <p:spPr>
          <a:xfrm>
            <a:off x="4255145" y="2293595"/>
            <a:ext cx="632510" cy="632510"/>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1CC6D274-4C59-B80B-2B42-8E693BF9777A}"/>
              </a:ext>
            </a:extLst>
          </p:cNvPr>
          <p:cNvPicPr>
            <a:picLocks noChangeAspect="1"/>
          </p:cNvPicPr>
          <p:nvPr/>
        </p:nvPicPr>
        <p:blipFill>
          <a:blip r:embed="rId3">
            <a:duotone>
              <a:prstClr val="black"/>
              <a:schemeClr val="accent1">
                <a:tint val="45000"/>
                <a:satMod val="400000"/>
              </a:schemeClr>
            </a:duotone>
          </a:blip>
          <a:stretch>
            <a:fillRect/>
          </a:stretch>
        </p:blipFill>
        <p:spPr>
          <a:xfrm>
            <a:off x="4255745" y="2293595"/>
            <a:ext cx="632510" cy="632510"/>
          </a:xfrm>
          <a:prstGeom prst="rect">
            <a:avLst/>
          </a:prstGeom>
        </p:spPr>
      </p:pic>
      <p:sp>
        <p:nvSpPr>
          <p:cNvPr id="6" name="Google Shape;174;p38" descr="detail_1">
            <a:extLst>
              <a:ext uri="{FF2B5EF4-FFF2-40B4-BE49-F238E27FC236}">
                <a16:creationId xmlns:a16="http://schemas.microsoft.com/office/drawing/2014/main" id="{90874D20-8092-32FB-4354-F9C4A3A8F56F}"/>
              </a:ext>
            </a:extLst>
          </p:cNvPr>
          <p:cNvSpPr txBox="1">
            <a:spLocks/>
          </p:cNvSpPr>
          <p:nvPr/>
        </p:nvSpPr>
        <p:spPr>
          <a:xfrm>
            <a:off x="2819189" y="2926105"/>
            <a:ext cx="3504422"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a:solidFill>
                  <a:schemeClr val="bg1"/>
                </a:solidFill>
              </a:rPr>
              <a:t>Canister Smart Contracts</a:t>
            </a:r>
          </a:p>
        </p:txBody>
      </p:sp>
      <mc:AlternateContent xmlns:mc="http://schemas.openxmlformats.org/markup-compatibility/2006" xmlns:a14="http://schemas.microsoft.com/office/drawing/2010/main">
        <mc:Choice Requires="a14">
          <p:sp>
            <p:nvSpPr>
              <p:cNvPr id="12" name="Google Shape;174;p38" descr="detail_1">
                <a:extLst>
                  <a:ext uri="{FF2B5EF4-FFF2-40B4-BE49-F238E27FC236}">
                    <a16:creationId xmlns:a16="http://schemas.microsoft.com/office/drawing/2014/main" id="{D35158A9-5DF9-6C94-98CD-B3DFCFA86786}"/>
                  </a:ext>
                </a:extLst>
              </p:cNvPr>
              <p:cNvSpPr txBox="1">
                <a:spLocks/>
              </p:cNvSpPr>
              <p:nvPr/>
            </p:nvSpPr>
            <p:spPr>
              <a:xfrm>
                <a:off x="3582813" y="3148730"/>
                <a:ext cx="1977171" cy="19466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14:m>
                  <m:oMath xmlns:m="http://schemas.openxmlformats.org/officeDocument/2006/math">
                    <m:r>
                      <a:rPr lang="en-US" sz="1100" b="0" i="1" noProof="0" smtClean="0">
                        <a:solidFill>
                          <a:schemeClr val="bg1"/>
                        </a:solidFill>
                        <a:latin typeface="Cambria Math" panose="02040503050406030204" pitchFamily="18" charset="0"/>
                      </a:rPr>
                      <m:t>≈</m:t>
                    </m:r>
                  </m:oMath>
                </a14:m>
                <a:r>
                  <a:rPr lang="en-US" sz="1100" noProof="0" dirty="0">
                    <a:solidFill>
                      <a:schemeClr val="bg1"/>
                    </a:solidFill>
                  </a:rPr>
                  <a:t> container</a:t>
                </a:r>
              </a:p>
            </p:txBody>
          </p:sp>
        </mc:Choice>
        <mc:Fallback xmlns="">
          <p:sp>
            <p:nvSpPr>
              <p:cNvPr id="12" name="Google Shape;174;p38" descr="detail_1">
                <a:extLst>
                  <a:ext uri="{FF2B5EF4-FFF2-40B4-BE49-F238E27FC236}">
                    <a16:creationId xmlns:a16="http://schemas.microsoft.com/office/drawing/2014/main" id="{D35158A9-5DF9-6C94-98CD-B3DFCFA86786}"/>
                  </a:ext>
                </a:extLst>
              </p:cNvPr>
              <p:cNvSpPr txBox="1">
                <a:spLocks noRot="1" noChangeAspect="1" noMove="1" noResize="1" noEditPoints="1" noAdjustHandles="1" noChangeArrowheads="1" noChangeShapeType="1" noTextEdit="1"/>
              </p:cNvSpPr>
              <p:nvPr/>
            </p:nvSpPr>
            <p:spPr>
              <a:xfrm>
                <a:off x="3582813" y="3148730"/>
                <a:ext cx="1977171" cy="194669"/>
              </a:xfrm>
              <a:prstGeom prst="rect">
                <a:avLst/>
              </a:prstGeom>
              <a:blipFill>
                <a:blip r:embed="rId4"/>
                <a:stretch>
                  <a:fillRect t="-18750" b="-31250"/>
                </a:stretch>
              </a:blipFill>
              <a:ln>
                <a:noFill/>
              </a:ln>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DD36378-B4B9-3CF4-318C-EA8656648C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Tree>
    <p:extLst>
      <p:ext uri="{BB962C8B-B14F-4D97-AF65-F5344CB8AC3E}">
        <p14:creationId xmlns:p14="http://schemas.microsoft.com/office/powerpoint/2010/main" val="63548260"/>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52" descr="header_0"/>
          <p:cNvSpPr txBox="1">
            <a:spLocks noGrp="1"/>
          </p:cNvSpPr>
          <p:nvPr>
            <p:ph type="subTitle" idx="4294967295"/>
          </p:nvPr>
        </p:nvSpPr>
        <p:spPr>
          <a:xfrm>
            <a:off x="339264" y="1374925"/>
            <a:ext cx="4499700" cy="663000"/>
          </a:xfrm>
          <a:prstGeom prst="rect">
            <a:avLst/>
          </a:prstGeom>
        </p:spPr>
        <p:txBody>
          <a:bodyPr spcFirstLastPara="1" wrap="square" lIns="0" tIns="91425" rIns="91425" bIns="91425" anchor="t" anchorCtr="0">
            <a:noAutofit/>
          </a:bodyPr>
          <a:lstStyle/>
          <a:p>
            <a:pPr marL="0" lvl="0" indent="0" algn="l" rtl="0">
              <a:spcBef>
                <a:spcPts val="0"/>
              </a:spcBef>
              <a:spcAft>
                <a:spcPts val="1200"/>
              </a:spcAft>
              <a:buNone/>
            </a:pPr>
            <a:r>
              <a:rPr lang="en-US" sz="1600" b="1">
                <a:solidFill>
                  <a:schemeClr val="lt1"/>
                </a:solidFill>
              </a:rPr>
              <a:t>Key Advantages of De AI</a:t>
            </a:r>
            <a:endParaRPr sz="1600" b="1">
              <a:solidFill>
                <a:schemeClr val="lt1"/>
              </a:solidFill>
            </a:endParaRPr>
          </a:p>
        </p:txBody>
      </p:sp>
      <p:sp>
        <p:nvSpPr>
          <p:cNvPr id="231" name="Google Shape;231;p52" descr="detail_0"/>
          <p:cNvSpPr txBox="1">
            <a:spLocks noGrp="1"/>
          </p:cNvSpPr>
          <p:nvPr>
            <p:ph type="body" idx="4294967295"/>
          </p:nvPr>
        </p:nvSpPr>
        <p:spPr>
          <a:xfrm>
            <a:off x="339275" y="2177500"/>
            <a:ext cx="2202900" cy="1365600"/>
          </a:xfrm>
          <a:prstGeom prst="rect">
            <a:avLst/>
          </a:prstGeom>
        </p:spPr>
        <p:txBody>
          <a:bodyPr spcFirstLastPara="1" wrap="square" lIns="0" tIns="91425" rIns="0" bIns="91425" anchor="t" anchorCtr="0">
            <a:noAutofit/>
          </a:bodyPr>
          <a:lstStyle/>
          <a:p>
            <a:pPr marL="371475" marR="0" lvl="0" indent="-234950" algn="l" rtl="0">
              <a:lnSpc>
                <a:spcPct val="100000"/>
              </a:lnSpc>
              <a:spcBef>
                <a:spcPts val="0"/>
              </a:spcBef>
              <a:spcAft>
                <a:spcPts val="0"/>
              </a:spcAft>
              <a:buClr>
                <a:schemeClr val="lt1"/>
              </a:buClr>
              <a:buSzPts val="1000"/>
              <a:buChar char="⦿"/>
            </a:pPr>
            <a:r>
              <a:rPr lang="en-US" sz="1000" dirty="0">
                <a:solidFill>
                  <a:schemeClr val="lt1"/>
                </a:solidFill>
              </a:rPr>
              <a:t>Model Integrity</a:t>
            </a:r>
            <a:endParaRPr sz="1000" dirty="0">
              <a:solidFill>
                <a:schemeClr val="lt1"/>
              </a:solidFill>
            </a:endParaRPr>
          </a:p>
          <a:p>
            <a:pPr marL="371475" marR="0" lvl="0" indent="-234950" algn="l" rtl="0">
              <a:lnSpc>
                <a:spcPct val="100000"/>
              </a:lnSpc>
              <a:spcBef>
                <a:spcPts val="1000"/>
              </a:spcBef>
              <a:spcAft>
                <a:spcPts val="0"/>
              </a:spcAft>
              <a:buClr>
                <a:schemeClr val="lt1"/>
              </a:buClr>
              <a:buSzPts val="1000"/>
              <a:buChar char="⦿"/>
            </a:pPr>
            <a:r>
              <a:rPr lang="en-US" sz="1000" dirty="0">
                <a:solidFill>
                  <a:schemeClr val="lt1"/>
                </a:solidFill>
              </a:rPr>
              <a:t>Availability</a:t>
            </a:r>
            <a:endParaRPr sz="1000" dirty="0">
              <a:solidFill>
                <a:schemeClr val="lt1"/>
              </a:solidFill>
            </a:endParaRPr>
          </a:p>
          <a:p>
            <a:pPr marL="371475" marR="0" lvl="0" indent="-234950" algn="l" rtl="0">
              <a:lnSpc>
                <a:spcPct val="100000"/>
              </a:lnSpc>
              <a:spcBef>
                <a:spcPts val="1000"/>
              </a:spcBef>
              <a:spcAft>
                <a:spcPts val="0"/>
              </a:spcAft>
              <a:buClr>
                <a:schemeClr val="lt1"/>
              </a:buClr>
              <a:buSzPts val="1000"/>
              <a:buChar char="⦿"/>
            </a:pPr>
            <a:r>
              <a:rPr lang="en-US" sz="1000" dirty="0">
                <a:solidFill>
                  <a:schemeClr val="lt1"/>
                </a:solidFill>
              </a:rPr>
              <a:t>Community and Ecosystem</a:t>
            </a:r>
            <a:endParaRPr sz="1000" dirty="0">
              <a:solidFill>
                <a:schemeClr val="lt1"/>
              </a:solidFill>
            </a:endParaRPr>
          </a:p>
          <a:p>
            <a:pPr marL="371475" marR="0" lvl="0" indent="-234950" algn="l" rtl="0">
              <a:lnSpc>
                <a:spcPct val="100000"/>
              </a:lnSpc>
              <a:spcBef>
                <a:spcPts val="1000"/>
              </a:spcBef>
              <a:spcAft>
                <a:spcPts val="1000"/>
              </a:spcAft>
              <a:buClr>
                <a:schemeClr val="lt1"/>
              </a:buClr>
              <a:buSzPts val="1000"/>
              <a:buChar char="⦿"/>
            </a:pPr>
            <a:r>
              <a:rPr lang="en-US" sz="1000" dirty="0">
                <a:solidFill>
                  <a:schemeClr val="lt1"/>
                </a:solidFill>
              </a:rPr>
              <a:t>AI as Smart Contracts</a:t>
            </a:r>
            <a:endParaRPr sz="1000" dirty="0">
              <a:solidFill>
                <a:schemeClr val="lt1"/>
              </a:solidFill>
            </a:endParaRPr>
          </a:p>
        </p:txBody>
      </p:sp>
      <p:sp>
        <p:nvSpPr>
          <p:cNvPr id="232" name="Google Shape;232;p52" descr="title"/>
          <p:cNvSpPr txBox="1">
            <a:spLocks noGrp="1"/>
          </p:cNvSpPr>
          <p:nvPr>
            <p:ph type="title" idx="4294967295"/>
          </p:nvPr>
        </p:nvSpPr>
        <p:spPr>
          <a:xfrm>
            <a:off x="4923850" y="402675"/>
            <a:ext cx="3843600" cy="11094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600"/>
              <a:t>Decentralized AI</a:t>
            </a:r>
            <a:endParaRPr sz="2600"/>
          </a:p>
        </p:txBody>
      </p:sp>
      <p:cxnSp>
        <p:nvCxnSpPr>
          <p:cNvPr id="233" name="Google Shape;233;p52"/>
          <p:cNvCxnSpPr/>
          <p:nvPr/>
        </p:nvCxnSpPr>
        <p:spPr>
          <a:xfrm>
            <a:off x="3733100" y="582150"/>
            <a:ext cx="0" cy="3979200"/>
          </a:xfrm>
          <a:prstGeom prst="straightConnector1">
            <a:avLst/>
          </a:prstGeom>
          <a:noFill/>
          <a:ln w="9525" cap="flat" cmpd="sng">
            <a:solidFill>
              <a:schemeClr val="accent4"/>
            </a:solidFill>
            <a:prstDash val="solid"/>
            <a:round/>
            <a:headEnd type="none" w="med" len="med"/>
            <a:tailEnd type="none" w="med" len="med"/>
          </a:ln>
        </p:spPr>
      </p:cxnSp>
      <p:pic>
        <p:nvPicPr>
          <p:cNvPr id="234" name="Google Shape;234;p52"/>
          <p:cNvPicPr preferRelativeResize="0"/>
          <p:nvPr/>
        </p:nvPicPr>
        <p:blipFill>
          <a:blip r:embed="rId3">
            <a:alphaModFix/>
          </a:blip>
          <a:stretch>
            <a:fillRect/>
          </a:stretch>
        </p:blipFill>
        <p:spPr>
          <a:xfrm>
            <a:off x="4572000" y="1325025"/>
            <a:ext cx="3737250" cy="3084476"/>
          </a:xfrm>
          <a:prstGeom prst="rect">
            <a:avLst/>
          </a:prstGeom>
          <a:noFill/>
          <a:ln>
            <a:noFill/>
          </a:ln>
        </p:spPr>
      </p:pic>
      <p:sp>
        <p:nvSpPr>
          <p:cNvPr id="2" name="Slide Number Placeholder 1">
            <a:extLst>
              <a:ext uri="{FF2B5EF4-FFF2-40B4-BE49-F238E27FC236}">
                <a16:creationId xmlns:a16="http://schemas.microsoft.com/office/drawing/2014/main" id="{E87D3C98-BF19-1C90-3360-A69DA327A4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80</a:t>
            </a:fld>
            <a:endParaRPr lang="en-GB"/>
          </a:p>
        </p:txBody>
      </p:sp>
    </p:spTree>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8">
          <a:extLst>
            <a:ext uri="{FF2B5EF4-FFF2-40B4-BE49-F238E27FC236}">
              <a16:creationId xmlns:a16="http://schemas.microsoft.com/office/drawing/2014/main" id="{E72C6F22-913A-AC43-E9E2-FE8E44C51D43}"/>
            </a:ext>
          </a:extLst>
        </p:cNvPr>
        <p:cNvGrpSpPr/>
        <p:nvPr/>
      </p:nvGrpSpPr>
      <p:grpSpPr>
        <a:xfrm>
          <a:off x="0" y="0"/>
          <a:ext cx="0" cy="0"/>
          <a:chOff x="0" y="0"/>
          <a:chExt cx="0" cy="0"/>
        </a:xfrm>
      </p:grpSpPr>
      <p:sp>
        <p:nvSpPr>
          <p:cNvPr id="399" name="Google Shape;399;p55" descr="presentation_title">
            <a:extLst>
              <a:ext uri="{FF2B5EF4-FFF2-40B4-BE49-F238E27FC236}">
                <a16:creationId xmlns:a16="http://schemas.microsoft.com/office/drawing/2014/main" id="{C16E4B86-108C-9B4B-90E8-0DA58F82815D}"/>
              </a:ext>
            </a:extLst>
          </p:cNvPr>
          <p:cNvSpPr txBox="1">
            <a:spLocks noGrp="1"/>
          </p:cNvSpPr>
          <p:nvPr>
            <p:ph type="ctrTitle"/>
          </p:nvPr>
        </p:nvSpPr>
        <p:spPr>
          <a:xfrm>
            <a:off x="1100550" y="1563750"/>
            <a:ext cx="7541744"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Use Cases &amp; Limitations</a:t>
            </a:r>
          </a:p>
        </p:txBody>
      </p:sp>
      <p:sp>
        <p:nvSpPr>
          <p:cNvPr id="2" name="Slide Number Placeholder 1">
            <a:extLst>
              <a:ext uri="{FF2B5EF4-FFF2-40B4-BE49-F238E27FC236}">
                <a16:creationId xmlns:a16="http://schemas.microsoft.com/office/drawing/2014/main" id="{9B913D96-3AF9-FF04-F7F3-F05B3D36D67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81</a:t>
            </a:fld>
            <a:endParaRPr lang="en-GB"/>
          </a:p>
        </p:txBody>
      </p:sp>
    </p:spTree>
    <p:extLst>
      <p:ext uri="{BB962C8B-B14F-4D97-AF65-F5344CB8AC3E}">
        <p14:creationId xmlns:p14="http://schemas.microsoft.com/office/powerpoint/2010/main" val="2142768521"/>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8C7F37D9-FE15-2AC0-13C6-71C002114D7E}"/>
            </a:ext>
          </a:extLst>
        </p:cNvPr>
        <p:cNvGrpSpPr/>
        <p:nvPr/>
      </p:nvGrpSpPr>
      <p:grpSpPr>
        <a:xfrm>
          <a:off x="0" y="0"/>
          <a:ext cx="0" cy="0"/>
          <a:chOff x="0" y="0"/>
          <a:chExt cx="0" cy="0"/>
        </a:xfrm>
      </p:grpSpPr>
      <p:sp>
        <p:nvSpPr>
          <p:cNvPr id="241" name="Google Shape;241;p44" descr="title">
            <a:extLst>
              <a:ext uri="{FF2B5EF4-FFF2-40B4-BE49-F238E27FC236}">
                <a16:creationId xmlns:a16="http://schemas.microsoft.com/office/drawing/2014/main" id="{10A10BB9-06B6-AAA8-E2C9-6D657726ABB7}"/>
              </a:ext>
            </a:extLst>
          </p:cNvPr>
          <p:cNvSpPr txBox="1">
            <a:spLocks noGrp="1"/>
          </p:cNvSpPr>
          <p:nvPr>
            <p:ph type="title" idx="4294967295"/>
          </p:nvPr>
        </p:nvSpPr>
        <p:spPr>
          <a:xfrm>
            <a:off x="458575" y="1190400"/>
            <a:ext cx="2057400" cy="27627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noProof="0" dirty="0">
                <a:solidFill>
                  <a:schemeClr val="dk2"/>
                </a:solidFill>
              </a:rPr>
              <a:t>Canister Resource Limits</a:t>
            </a:r>
          </a:p>
        </p:txBody>
      </p:sp>
      <p:sp>
        <p:nvSpPr>
          <p:cNvPr id="242" name="Google Shape;242;p44">
            <a:extLst>
              <a:ext uri="{FF2B5EF4-FFF2-40B4-BE49-F238E27FC236}">
                <a16:creationId xmlns:a16="http://schemas.microsoft.com/office/drawing/2014/main" id="{E8348021-A0DF-C176-9C13-EDBD1AB6BF98}"/>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grpSp>
        <p:nvGrpSpPr>
          <p:cNvPr id="11" name="Group 10">
            <a:extLst>
              <a:ext uri="{FF2B5EF4-FFF2-40B4-BE49-F238E27FC236}">
                <a16:creationId xmlns:a16="http://schemas.microsoft.com/office/drawing/2014/main" id="{30E7086B-51DF-09EA-EA5F-6E6246A3A20A}"/>
              </a:ext>
            </a:extLst>
          </p:cNvPr>
          <p:cNvGrpSpPr/>
          <p:nvPr/>
        </p:nvGrpSpPr>
        <p:grpSpPr>
          <a:xfrm>
            <a:off x="2471010" y="521256"/>
            <a:ext cx="6478849" cy="694722"/>
            <a:chOff x="2471010" y="521256"/>
            <a:chExt cx="6478849" cy="694722"/>
          </a:xfrm>
        </p:grpSpPr>
        <p:sp>
          <p:nvSpPr>
            <p:cNvPr id="9" name="Google Shape;237;p44" descr="header_0">
              <a:extLst>
                <a:ext uri="{FF2B5EF4-FFF2-40B4-BE49-F238E27FC236}">
                  <a16:creationId xmlns:a16="http://schemas.microsoft.com/office/drawing/2014/main" id="{6A5C3781-4B49-16DE-0E7C-5BBEF1DBAEFB}"/>
                </a:ext>
              </a:extLst>
            </p:cNvPr>
            <p:cNvSpPr txBox="1">
              <a:spLocks/>
            </p:cNvSpPr>
            <p:nvPr/>
          </p:nvSpPr>
          <p:spPr>
            <a:xfrm>
              <a:off x="2471010" y="521256"/>
              <a:ext cx="1315500"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Instruction limits</a:t>
              </a:r>
            </a:p>
          </p:txBody>
        </p:sp>
        <p:sp>
          <p:nvSpPr>
            <p:cNvPr id="10" name="Google Shape;235;p44" descr="detail_0">
              <a:extLst>
                <a:ext uri="{FF2B5EF4-FFF2-40B4-BE49-F238E27FC236}">
                  <a16:creationId xmlns:a16="http://schemas.microsoft.com/office/drawing/2014/main" id="{4B4CF861-F205-16AE-FF8E-BC68999FE392}"/>
                </a:ext>
              </a:extLst>
            </p:cNvPr>
            <p:cNvSpPr txBox="1">
              <a:spLocks/>
            </p:cNvSpPr>
            <p:nvPr/>
          </p:nvSpPr>
          <p:spPr>
            <a:xfrm>
              <a:off x="4047092" y="521256"/>
              <a:ext cx="4902767"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100" noProof="0" dirty="0"/>
                <a:t>Max. </a:t>
              </a:r>
              <a:r>
                <a:rPr lang="en-US" sz="1100" noProof="0" dirty="0" err="1"/>
                <a:t>wasm</a:t>
              </a:r>
              <a:r>
                <a:rPr lang="en-US" sz="1100" noProof="0" dirty="0"/>
                <a:t> instructions	</a:t>
              </a:r>
              <a:r>
                <a:rPr lang="en-US" sz="1100" b="1" noProof="0" dirty="0"/>
                <a:t>40 Billion 	</a:t>
              </a:r>
              <a:r>
                <a:rPr lang="en-US" sz="1100" noProof="0" dirty="0"/>
                <a:t>(update call/heartbeat/timer)</a:t>
              </a:r>
              <a:br>
                <a:rPr lang="en-US" sz="1100" noProof="0" dirty="0"/>
              </a:br>
              <a:r>
                <a:rPr lang="en-US" sz="1100" noProof="0" dirty="0"/>
                <a:t>		</a:t>
              </a:r>
              <a:r>
                <a:rPr lang="en-US" sz="1100" b="1" noProof="0" dirty="0"/>
                <a:t>5 Billion 	</a:t>
              </a:r>
              <a:r>
                <a:rPr lang="en-US" sz="1100" noProof="0" dirty="0"/>
                <a:t>(query call)</a:t>
              </a:r>
              <a:br>
                <a:rPr lang="en-US" sz="1100" noProof="0" dirty="0"/>
              </a:br>
              <a:r>
                <a:rPr lang="en-US" sz="1100" noProof="0" dirty="0"/>
                <a:t>		</a:t>
              </a:r>
              <a:r>
                <a:rPr lang="en-US" sz="1100" b="1" noProof="0" dirty="0"/>
                <a:t>300 Billion 	</a:t>
              </a:r>
              <a:r>
                <a:rPr lang="en-US" sz="1100" noProof="0" dirty="0"/>
                <a:t>(upgrade)</a:t>
              </a:r>
            </a:p>
          </p:txBody>
        </p:sp>
      </p:grpSp>
      <p:grpSp>
        <p:nvGrpSpPr>
          <p:cNvPr id="13" name="Group 12">
            <a:extLst>
              <a:ext uri="{FF2B5EF4-FFF2-40B4-BE49-F238E27FC236}">
                <a16:creationId xmlns:a16="http://schemas.microsoft.com/office/drawing/2014/main" id="{BD5E2287-8AC2-FB7B-5E35-B1AB6B975390}"/>
              </a:ext>
            </a:extLst>
          </p:cNvPr>
          <p:cNvGrpSpPr/>
          <p:nvPr/>
        </p:nvGrpSpPr>
        <p:grpSpPr>
          <a:xfrm>
            <a:off x="2471010" y="1444154"/>
            <a:ext cx="6478847" cy="694722"/>
            <a:chOff x="2471011" y="1153266"/>
            <a:chExt cx="6478847" cy="694722"/>
          </a:xfrm>
        </p:grpSpPr>
        <p:sp>
          <p:nvSpPr>
            <p:cNvPr id="3" name="Google Shape;237;p44" descr="header_0">
              <a:extLst>
                <a:ext uri="{FF2B5EF4-FFF2-40B4-BE49-F238E27FC236}">
                  <a16:creationId xmlns:a16="http://schemas.microsoft.com/office/drawing/2014/main" id="{CFBB4AF8-181F-CC72-21A8-A44FDAFD93B7}"/>
                </a:ext>
              </a:extLst>
            </p:cNvPr>
            <p:cNvSpPr txBox="1">
              <a:spLocks/>
            </p:cNvSpPr>
            <p:nvPr/>
          </p:nvSpPr>
          <p:spPr>
            <a:xfrm>
              <a:off x="2471011" y="1153266"/>
              <a:ext cx="1489795"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Concurrency limits</a:t>
              </a:r>
            </a:p>
          </p:txBody>
        </p:sp>
        <p:sp>
          <p:nvSpPr>
            <p:cNvPr id="12" name="Google Shape;235;p44" descr="detail_0">
              <a:extLst>
                <a:ext uri="{FF2B5EF4-FFF2-40B4-BE49-F238E27FC236}">
                  <a16:creationId xmlns:a16="http://schemas.microsoft.com/office/drawing/2014/main" id="{14815A46-943D-6A89-82E8-8165AB68939F}"/>
                </a:ext>
              </a:extLst>
            </p:cNvPr>
            <p:cNvSpPr txBox="1">
              <a:spLocks/>
            </p:cNvSpPr>
            <p:nvPr/>
          </p:nvSpPr>
          <p:spPr>
            <a:xfrm>
              <a:off x="4047091" y="1153266"/>
              <a:ext cx="4902767" cy="5049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100" noProof="0" dirty="0"/>
                <a:t>Max. call execution threads	</a:t>
              </a:r>
              <a:r>
                <a:rPr lang="en-US" sz="1100" b="1" noProof="0" dirty="0"/>
                <a:t>2	</a:t>
              </a:r>
              <a:r>
                <a:rPr lang="en-US" sz="1100" noProof="0" dirty="0"/>
                <a:t>(query call)</a:t>
              </a:r>
              <a:br>
                <a:rPr lang="en-US" sz="1100" noProof="0" dirty="0"/>
              </a:br>
              <a:r>
                <a:rPr lang="en-US" sz="1100" noProof="0" dirty="0"/>
                <a:t>		</a:t>
              </a:r>
              <a:r>
                <a:rPr lang="en-US" sz="1100" b="1" noProof="0" dirty="0"/>
                <a:t>1	</a:t>
              </a:r>
              <a:r>
                <a:rPr lang="en-US" sz="1100" noProof="0" dirty="0"/>
                <a:t>(update call)</a:t>
              </a:r>
            </a:p>
          </p:txBody>
        </p:sp>
      </p:grpSp>
      <p:grpSp>
        <p:nvGrpSpPr>
          <p:cNvPr id="16" name="Group 15">
            <a:extLst>
              <a:ext uri="{FF2B5EF4-FFF2-40B4-BE49-F238E27FC236}">
                <a16:creationId xmlns:a16="http://schemas.microsoft.com/office/drawing/2014/main" id="{47833011-67C0-7D4D-E33A-2B6E35764FAF}"/>
              </a:ext>
            </a:extLst>
          </p:cNvPr>
          <p:cNvGrpSpPr/>
          <p:nvPr/>
        </p:nvGrpSpPr>
        <p:grpSpPr>
          <a:xfrm>
            <a:off x="2471010" y="2367052"/>
            <a:ext cx="6478847" cy="991287"/>
            <a:chOff x="2623412" y="2285037"/>
            <a:chExt cx="6478847" cy="991287"/>
          </a:xfrm>
        </p:grpSpPr>
        <p:sp>
          <p:nvSpPr>
            <p:cNvPr id="14" name="Google Shape;236;p44" descr="detail_1">
              <a:extLst>
                <a:ext uri="{FF2B5EF4-FFF2-40B4-BE49-F238E27FC236}">
                  <a16:creationId xmlns:a16="http://schemas.microsoft.com/office/drawing/2014/main" id="{8F714E01-1C8D-B695-2A59-15DD910CB218}"/>
                </a:ext>
              </a:extLst>
            </p:cNvPr>
            <p:cNvSpPr txBox="1">
              <a:spLocks/>
            </p:cNvSpPr>
            <p:nvPr/>
          </p:nvSpPr>
          <p:spPr>
            <a:xfrm>
              <a:off x="4199492" y="2290225"/>
              <a:ext cx="4902767" cy="986099"/>
            </a:xfrm>
            <a:prstGeom prst="rect">
              <a:avLst/>
            </a:prstGeom>
            <a:noFill/>
            <a:ln>
              <a:noFill/>
            </a:ln>
          </p:spPr>
          <p:txBody>
            <a:bodyPr spcFirstLastPara="1" wrap="square" lIns="91425" tIns="91440"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5000"/>
                </a:lnSpc>
                <a:spcAft>
                  <a:spcPts val="1200"/>
                </a:spcAft>
                <a:buFont typeface="Syne"/>
                <a:buNone/>
              </a:pPr>
              <a:r>
                <a:rPr lang="en-US" sz="1100" noProof="0" dirty="0"/>
                <a:t>Max. </a:t>
              </a:r>
              <a:r>
                <a:rPr lang="en-US" sz="1100" noProof="0" dirty="0" err="1"/>
                <a:t>wasm</a:t>
              </a:r>
              <a:r>
                <a:rPr lang="en-US" sz="1100" noProof="0" dirty="0"/>
                <a:t> heap memory	</a:t>
              </a:r>
              <a:r>
                <a:rPr lang="en-US" sz="1100" b="1" noProof="0" dirty="0"/>
                <a:t>4 GiB</a:t>
              </a:r>
              <a:br>
                <a:rPr lang="en-US" sz="1100" b="1" noProof="0" dirty="0"/>
              </a:br>
              <a:r>
                <a:rPr lang="en-US" sz="1100" noProof="0" dirty="0"/>
                <a:t>Max. </a:t>
              </a:r>
              <a:r>
                <a:rPr lang="en-US" sz="1100" noProof="0" dirty="0" err="1"/>
                <a:t>wasm</a:t>
              </a:r>
              <a:r>
                <a:rPr lang="en-US" sz="1100" noProof="0" dirty="0"/>
                <a:t> stable memory	</a:t>
              </a:r>
              <a:r>
                <a:rPr lang="en-US" sz="1100" b="1" noProof="0" dirty="0"/>
                <a:t>400 GiB</a:t>
              </a:r>
              <a:br>
                <a:rPr lang="en-US" sz="1100" b="1" noProof="0" dirty="0"/>
              </a:br>
              <a:r>
                <a:rPr lang="en-US" sz="1100" noProof="0" dirty="0"/>
                <a:t>Max. I/O per message	</a:t>
              </a:r>
              <a:r>
                <a:rPr lang="en-US" sz="1100" b="1" noProof="0" dirty="0"/>
                <a:t>2 GiB	</a:t>
              </a:r>
              <a:r>
                <a:rPr lang="en-US" sz="1100" noProof="0" dirty="0"/>
                <a:t>(replicated message)</a:t>
              </a:r>
              <a:br>
                <a:rPr lang="en-US" sz="1100" b="1" noProof="0" dirty="0"/>
              </a:br>
              <a:r>
                <a:rPr lang="en-US" sz="1100" b="1" noProof="0" dirty="0"/>
                <a:t>		1 GiB	</a:t>
              </a:r>
              <a:r>
                <a:rPr lang="en-US" sz="1100" noProof="0" dirty="0"/>
                <a:t>(query)</a:t>
              </a:r>
              <a:br>
                <a:rPr lang="en-US" sz="1100" b="1" noProof="0" dirty="0"/>
              </a:br>
              <a:r>
                <a:rPr lang="en-US" sz="1100" b="1" noProof="0" dirty="0"/>
                <a:t>		8 GiB	</a:t>
              </a:r>
              <a:r>
                <a:rPr lang="en-US" sz="1100" noProof="0" dirty="0"/>
                <a:t>(upgrade)</a:t>
              </a:r>
            </a:p>
          </p:txBody>
        </p:sp>
        <p:sp>
          <p:nvSpPr>
            <p:cNvPr id="15" name="Google Shape;238;p44" descr="header_1">
              <a:extLst>
                <a:ext uri="{FF2B5EF4-FFF2-40B4-BE49-F238E27FC236}">
                  <a16:creationId xmlns:a16="http://schemas.microsoft.com/office/drawing/2014/main" id="{12AD5CD7-AFD4-50B6-A38E-8DA0BA26DF66}"/>
                </a:ext>
              </a:extLst>
            </p:cNvPr>
            <p:cNvSpPr txBox="1">
              <a:spLocks/>
            </p:cNvSpPr>
            <p:nvPr/>
          </p:nvSpPr>
          <p:spPr>
            <a:xfrm>
              <a:off x="2623412" y="2285037"/>
              <a:ext cx="1315500" cy="98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Memory Limits</a:t>
              </a:r>
            </a:p>
          </p:txBody>
        </p:sp>
      </p:grpSp>
      <p:grpSp>
        <p:nvGrpSpPr>
          <p:cNvPr id="20" name="Group 19">
            <a:extLst>
              <a:ext uri="{FF2B5EF4-FFF2-40B4-BE49-F238E27FC236}">
                <a16:creationId xmlns:a16="http://schemas.microsoft.com/office/drawing/2014/main" id="{303C823D-DB77-F65B-6118-5951CEDC9EE9}"/>
              </a:ext>
            </a:extLst>
          </p:cNvPr>
          <p:cNvGrpSpPr/>
          <p:nvPr/>
        </p:nvGrpSpPr>
        <p:grpSpPr>
          <a:xfrm>
            <a:off x="2471010" y="3586514"/>
            <a:ext cx="6478847" cy="1275890"/>
            <a:chOff x="2623412" y="3506300"/>
            <a:chExt cx="6478847" cy="1275890"/>
          </a:xfrm>
        </p:grpSpPr>
        <p:sp>
          <p:nvSpPr>
            <p:cNvPr id="18" name="Google Shape;239;p44" descr="header_2">
              <a:extLst>
                <a:ext uri="{FF2B5EF4-FFF2-40B4-BE49-F238E27FC236}">
                  <a16:creationId xmlns:a16="http://schemas.microsoft.com/office/drawing/2014/main" id="{22419B84-D615-AC63-9D10-7D53D729D71D}"/>
                </a:ext>
              </a:extLst>
            </p:cNvPr>
            <p:cNvSpPr txBox="1">
              <a:spLocks/>
            </p:cNvSpPr>
            <p:nvPr/>
          </p:nvSpPr>
          <p:spPr>
            <a:xfrm>
              <a:off x="2623412" y="3506300"/>
              <a:ext cx="1315500" cy="98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Message limits</a:t>
              </a:r>
            </a:p>
          </p:txBody>
        </p:sp>
        <p:sp>
          <p:nvSpPr>
            <p:cNvPr id="19" name="Google Shape;240;p44" descr="detail_2">
              <a:extLst>
                <a:ext uri="{FF2B5EF4-FFF2-40B4-BE49-F238E27FC236}">
                  <a16:creationId xmlns:a16="http://schemas.microsoft.com/office/drawing/2014/main" id="{1C32BE62-EFB7-ECF5-68A5-7D8D6A286632}"/>
                </a:ext>
              </a:extLst>
            </p:cNvPr>
            <p:cNvSpPr txBox="1">
              <a:spLocks/>
            </p:cNvSpPr>
            <p:nvPr/>
          </p:nvSpPr>
          <p:spPr>
            <a:xfrm>
              <a:off x="4199492" y="3511519"/>
              <a:ext cx="4902767" cy="12706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5000"/>
                </a:lnSpc>
                <a:spcAft>
                  <a:spcPts val="1200"/>
                </a:spcAft>
                <a:buFont typeface="Syne"/>
                <a:buNone/>
              </a:pPr>
              <a:r>
                <a:rPr lang="en-US" sz="1100" noProof="0" dirty="0"/>
                <a:t>Max.  queue size:	</a:t>
              </a:r>
              <a:r>
                <a:rPr lang="en-US" sz="1100" b="1" noProof="0" dirty="0"/>
                <a:t>500 messages</a:t>
              </a:r>
              <a:br>
                <a:rPr lang="en-US" sz="1100" noProof="0" dirty="0"/>
              </a:br>
              <a:r>
                <a:rPr lang="en-US" sz="1100" noProof="0" dirty="0"/>
                <a:t>Max. request payload size:	</a:t>
              </a:r>
              <a:r>
                <a:rPr lang="en-US" sz="1100" b="1" noProof="0" dirty="0"/>
                <a:t>2 MiB 	</a:t>
              </a:r>
              <a:r>
                <a:rPr lang="en-US" sz="1100" noProof="0" dirty="0"/>
                <a:t>(cross-net/ingress)</a:t>
              </a:r>
              <a:br>
                <a:rPr lang="en-US" sz="1100" noProof="0" dirty="0"/>
              </a:br>
              <a:r>
                <a:rPr lang="en-US" sz="1100" noProof="0" dirty="0"/>
                <a:t>		</a:t>
              </a:r>
              <a:r>
                <a:rPr lang="en-US" sz="1100" b="1" noProof="0" dirty="0"/>
                <a:t>10 MiB 	</a:t>
              </a:r>
              <a:r>
                <a:rPr lang="en-US" sz="1100" noProof="0" dirty="0"/>
                <a:t>(same subnet)</a:t>
              </a:r>
              <a:br>
                <a:rPr lang="en-US" sz="1100" noProof="0" dirty="0"/>
              </a:br>
              <a:r>
                <a:rPr lang="en-US" sz="1100" noProof="0" dirty="0"/>
                <a:t>Max. response payload size: 	</a:t>
              </a:r>
              <a:r>
                <a:rPr lang="en-US" sz="1100" b="1" noProof="0" dirty="0"/>
                <a:t>2 MiB 	</a:t>
              </a:r>
              <a:r>
                <a:rPr lang="en-US" sz="1100" noProof="0" dirty="0"/>
                <a:t>(replicated execution)</a:t>
              </a:r>
              <a:br>
                <a:rPr lang="en-US" sz="1100" noProof="0" dirty="0"/>
              </a:br>
              <a:r>
                <a:rPr lang="en-US" sz="1100" noProof="0" dirty="0"/>
                <a:t>		</a:t>
              </a:r>
              <a:r>
                <a:rPr lang="en-US" sz="1100" b="1" noProof="0" dirty="0"/>
                <a:t>3 MiB 	</a:t>
              </a:r>
              <a:r>
                <a:rPr lang="en-US" sz="1100" noProof="0" dirty="0"/>
                <a:t>(non-replicated execution)</a:t>
              </a:r>
            </a:p>
          </p:txBody>
        </p:sp>
      </p:grpSp>
      <p:sp>
        <p:nvSpPr>
          <p:cNvPr id="22" name="Google Shape;236;p44" descr="detail_1">
            <a:extLst>
              <a:ext uri="{FF2B5EF4-FFF2-40B4-BE49-F238E27FC236}">
                <a16:creationId xmlns:a16="http://schemas.microsoft.com/office/drawing/2014/main" id="{D0467D48-1ECC-A6F4-0206-FAB5185ED49F}"/>
              </a:ext>
            </a:extLst>
          </p:cNvPr>
          <p:cNvSpPr txBox="1">
            <a:spLocks/>
          </p:cNvSpPr>
          <p:nvPr/>
        </p:nvSpPr>
        <p:spPr>
          <a:xfrm>
            <a:off x="173142" y="4888489"/>
            <a:ext cx="6389978" cy="1592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/docs/current/developer-docs/smart-contracts/maintain/resource-limits/#additional-notes</a:t>
            </a:r>
          </a:p>
        </p:txBody>
      </p:sp>
      <p:cxnSp>
        <p:nvCxnSpPr>
          <p:cNvPr id="4" name="Google Shape;243;p44">
            <a:extLst>
              <a:ext uri="{FF2B5EF4-FFF2-40B4-BE49-F238E27FC236}">
                <a16:creationId xmlns:a16="http://schemas.microsoft.com/office/drawing/2014/main" id="{A3040B92-CDDD-A844-622C-043663EE6873}"/>
              </a:ext>
            </a:extLst>
          </p:cNvPr>
          <p:cNvCxnSpPr/>
          <p:nvPr/>
        </p:nvCxnSpPr>
        <p:spPr>
          <a:xfrm>
            <a:off x="2410015" y="518849"/>
            <a:ext cx="0" cy="4105800"/>
          </a:xfrm>
          <a:prstGeom prst="straightConnector1">
            <a:avLst/>
          </a:prstGeom>
          <a:noFill/>
          <a:ln w="9525" cap="flat" cmpd="sng">
            <a:solidFill>
              <a:schemeClr val="accent1"/>
            </a:solidFill>
            <a:prstDash val="solid"/>
            <a:round/>
            <a:headEnd type="none" w="med" len="med"/>
            <a:tailEnd type="none" w="med" len="med"/>
          </a:ln>
        </p:spPr>
      </p:cxnSp>
      <p:sp>
        <p:nvSpPr>
          <p:cNvPr id="2" name="Slide Number Placeholder 1">
            <a:extLst>
              <a:ext uri="{FF2B5EF4-FFF2-40B4-BE49-F238E27FC236}">
                <a16:creationId xmlns:a16="http://schemas.microsoft.com/office/drawing/2014/main" id="{0913DFC6-E4D2-AFDF-B202-7303BFE6FB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82</a:t>
            </a:fld>
            <a:endParaRPr lang="en-GB"/>
          </a:p>
        </p:txBody>
      </p:sp>
    </p:spTree>
    <p:extLst>
      <p:ext uri="{BB962C8B-B14F-4D97-AF65-F5344CB8AC3E}">
        <p14:creationId xmlns:p14="http://schemas.microsoft.com/office/powerpoint/2010/main" val="4148610143"/>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2062FABD-42E8-164C-4230-E79CF3BE7B6B}"/>
            </a:ext>
          </a:extLst>
        </p:cNvPr>
        <p:cNvGrpSpPr/>
        <p:nvPr/>
      </p:nvGrpSpPr>
      <p:grpSpPr>
        <a:xfrm>
          <a:off x="0" y="0"/>
          <a:ext cx="0" cy="0"/>
          <a:chOff x="0" y="0"/>
          <a:chExt cx="0" cy="0"/>
        </a:xfrm>
      </p:grpSpPr>
      <p:sp>
        <p:nvSpPr>
          <p:cNvPr id="242" name="Google Shape;242;p44">
            <a:extLst>
              <a:ext uri="{FF2B5EF4-FFF2-40B4-BE49-F238E27FC236}">
                <a16:creationId xmlns:a16="http://schemas.microsoft.com/office/drawing/2014/main" id="{93BD6A18-44AB-9A8F-6AEA-3A6B7856846F}"/>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25C100A9-5F18-9439-82E0-EA7D495CA5C2}"/>
              </a:ext>
            </a:extLst>
          </p:cNvPr>
          <p:cNvCxnSpPr/>
          <p:nvPr/>
        </p:nvCxnSpPr>
        <p:spPr>
          <a:xfrm>
            <a:off x="2410015" y="518849"/>
            <a:ext cx="0" cy="4105800"/>
          </a:xfrm>
          <a:prstGeom prst="straightConnector1">
            <a:avLst/>
          </a:prstGeom>
          <a:noFill/>
          <a:ln w="9525" cap="flat" cmpd="sng">
            <a:solidFill>
              <a:schemeClr val="accent1"/>
            </a:solidFill>
            <a:prstDash val="solid"/>
            <a:round/>
            <a:headEnd type="none" w="med" len="med"/>
            <a:tailEnd type="none" w="med" len="med"/>
          </a:ln>
        </p:spPr>
      </p:cxnSp>
      <p:grpSp>
        <p:nvGrpSpPr>
          <p:cNvPr id="11" name="Group 10">
            <a:extLst>
              <a:ext uri="{FF2B5EF4-FFF2-40B4-BE49-F238E27FC236}">
                <a16:creationId xmlns:a16="http://schemas.microsoft.com/office/drawing/2014/main" id="{EDF63195-D354-070F-4367-256495E1EFF7}"/>
              </a:ext>
            </a:extLst>
          </p:cNvPr>
          <p:cNvGrpSpPr/>
          <p:nvPr/>
        </p:nvGrpSpPr>
        <p:grpSpPr>
          <a:xfrm>
            <a:off x="2471010" y="1341704"/>
            <a:ext cx="6478849" cy="694722"/>
            <a:chOff x="2471010" y="521256"/>
            <a:chExt cx="6478849" cy="694722"/>
          </a:xfrm>
        </p:grpSpPr>
        <p:sp>
          <p:nvSpPr>
            <p:cNvPr id="9" name="Google Shape;237;p44" descr="header_0">
              <a:extLst>
                <a:ext uri="{FF2B5EF4-FFF2-40B4-BE49-F238E27FC236}">
                  <a16:creationId xmlns:a16="http://schemas.microsoft.com/office/drawing/2014/main" id="{492DF502-757B-26CB-FC75-C4C0D1A464CC}"/>
                </a:ext>
              </a:extLst>
            </p:cNvPr>
            <p:cNvSpPr txBox="1">
              <a:spLocks/>
            </p:cNvSpPr>
            <p:nvPr/>
          </p:nvSpPr>
          <p:spPr>
            <a:xfrm>
              <a:off x="2471010" y="521256"/>
              <a:ext cx="1315500"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Blocks</a:t>
              </a:r>
            </a:p>
          </p:txBody>
        </p:sp>
        <p:sp>
          <p:nvSpPr>
            <p:cNvPr id="10" name="Google Shape;235;p44" descr="detail_0">
              <a:extLst>
                <a:ext uri="{FF2B5EF4-FFF2-40B4-BE49-F238E27FC236}">
                  <a16:creationId xmlns:a16="http://schemas.microsoft.com/office/drawing/2014/main" id="{D4EDEE30-6222-F4DF-BEEB-465F04C5C855}"/>
                </a:ext>
              </a:extLst>
            </p:cNvPr>
            <p:cNvSpPr txBox="1">
              <a:spLocks/>
            </p:cNvSpPr>
            <p:nvPr/>
          </p:nvSpPr>
          <p:spPr>
            <a:xfrm>
              <a:off x="4047092" y="521256"/>
              <a:ext cx="4902767"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100" noProof="0" dirty="0"/>
                <a:t>Target block rate	</a:t>
              </a:r>
              <a:r>
                <a:rPr lang="en-US" sz="1100" b="1" noProof="0" dirty="0"/>
                <a:t>0.75 – 1.5 	blocks/s</a:t>
              </a:r>
              <a:br>
                <a:rPr lang="en-US" sz="1100" b="1" noProof="0" dirty="0"/>
              </a:br>
              <a:r>
                <a:rPr lang="en-US" sz="1100" noProof="0" dirty="0"/>
                <a:t>Maximum #messages 	</a:t>
              </a:r>
              <a:r>
                <a:rPr lang="en-US" sz="1100" b="1" noProof="0" dirty="0"/>
                <a:t>1000 	messages/block</a:t>
              </a:r>
              <a:endParaRPr lang="en-US" sz="1100" noProof="0" dirty="0"/>
            </a:p>
          </p:txBody>
        </p:sp>
      </p:grpSp>
      <p:grpSp>
        <p:nvGrpSpPr>
          <p:cNvPr id="13" name="Group 12">
            <a:extLst>
              <a:ext uri="{FF2B5EF4-FFF2-40B4-BE49-F238E27FC236}">
                <a16:creationId xmlns:a16="http://schemas.microsoft.com/office/drawing/2014/main" id="{1B7619A7-8AE5-AF50-5C11-CD3A5EA01241}"/>
              </a:ext>
            </a:extLst>
          </p:cNvPr>
          <p:cNvGrpSpPr/>
          <p:nvPr/>
        </p:nvGrpSpPr>
        <p:grpSpPr>
          <a:xfrm>
            <a:off x="2471010" y="2264602"/>
            <a:ext cx="6478847" cy="694722"/>
            <a:chOff x="2471011" y="1153266"/>
            <a:chExt cx="6478847" cy="694722"/>
          </a:xfrm>
        </p:grpSpPr>
        <p:sp>
          <p:nvSpPr>
            <p:cNvPr id="3" name="Google Shape;237;p44" descr="header_0">
              <a:extLst>
                <a:ext uri="{FF2B5EF4-FFF2-40B4-BE49-F238E27FC236}">
                  <a16:creationId xmlns:a16="http://schemas.microsoft.com/office/drawing/2014/main" id="{9FB2B7F0-6940-0F05-85F9-DF3C24297A7D}"/>
                </a:ext>
              </a:extLst>
            </p:cNvPr>
            <p:cNvSpPr txBox="1">
              <a:spLocks/>
            </p:cNvSpPr>
            <p:nvPr/>
          </p:nvSpPr>
          <p:spPr>
            <a:xfrm>
              <a:off x="2471011" y="1153266"/>
              <a:ext cx="1489795"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Execution rate</a:t>
              </a:r>
            </a:p>
          </p:txBody>
        </p:sp>
        <p:sp>
          <p:nvSpPr>
            <p:cNvPr id="12" name="Google Shape;235;p44" descr="detail_0">
              <a:extLst>
                <a:ext uri="{FF2B5EF4-FFF2-40B4-BE49-F238E27FC236}">
                  <a16:creationId xmlns:a16="http://schemas.microsoft.com/office/drawing/2014/main" id="{6A18E30C-15DD-421F-7509-89C274A8F893}"/>
                </a:ext>
              </a:extLst>
            </p:cNvPr>
            <p:cNvSpPr txBox="1">
              <a:spLocks/>
            </p:cNvSpPr>
            <p:nvPr/>
          </p:nvSpPr>
          <p:spPr>
            <a:xfrm>
              <a:off x="4047091" y="1153266"/>
              <a:ext cx="4902767" cy="5049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100" noProof="0" dirty="0"/>
                <a:t>Target execution speed	</a:t>
              </a:r>
              <a:r>
                <a:rPr lang="en-US" sz="1100" b="1" noProof="0" dirty="0"/>
                <a:t>2 Billion 	instructions/s</a:t>
              </a:r>
              <a:endParaRPr lang="en-US" sz="1100" noProof="0" dirty="0"/>
            </a:p>
          </p:txBody>
        </p:sp>
      </p:grpSp>
      <p:sp>
        <p:nvSpPr>
          <p:cNvPr id="5" name="Google Shape;241;p44" descr="title">
            <a:extLst>
              <a:ext uri="{FF2B5EF4-FFF2-40B4-BE49-F238E27FC236}">
                <a16:creationId xmlns:a16="http://schemas.microsoft.com/office/drawing/2014/main" id="{F8A54E12-86DC-B981-0AC8-71C9D3682B26}"/>
              </a:ext>
            </a:extLst>
          </p:cNvPr>
          <p:cNvSpPr txBox="1">
            <a:spLocks/>
          </p:cNvSpPr>
          <p:nvPr/>
        </p:nvSpPr>
        <p:spPr>
          <a:xfrm>
            <a:off x="458575" y="1190400"/>
            <a:ext cx="2057400" cy="276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ct val="80000"/>
              </a:lnSpc>
            </a:pPr>
            <a:r>
              <a:rPr lang="en-US" sz="2500" noProof="0" dirty="0">
                <a:solidFill>
                  <a:schemeClr val="dk2"/>
                </a:solidFill>
              </a:rPr>
              <a:t>Blockchain Performance</a:t>
            </a:r>
          </a:p>
          <a:p>
            <a:pPr>
              <a:lnSpc>
                <a:spcPct val="80000"/>
              </a:lnSpc>
            </a:pPr>
            <a:r>
              <a:rPr lang="en-US" sz="2500" noProof="0" dirty="0">
                <a:solidFill>
                  <a:schemeClr val="dk2"/>
                </a:solidFill>
              </a:rPr>
              <a:t>Metrics</a:t>
            </a:r>
          </a:p>
        </p:txBody>
      </p:sp>
      <p:grpSp>
        <p:nvGrpSpPr>
          <p:cNvPr id="6" name="Group 5">
            <a:extLst>
              <a:ext uri="{FF2B5EF4-FFF2-40B4-BE49-F238E27FC236}">
                <a16:creationId xmlns:a16="http://schemas.microsoft.com/office/drawing/2014/main" id="{2424941A-053B-D031-F59F-619873E74D97}"/>
              </a:ext>
            </a:extLst>
          </p:cNvPr>
          <p:cNvGrpSpPr/>
          <p:nvPr/>
        </p:nvGrpSpPr>
        <p:grpSpPr>
          <a:xfrm>
            <a:off x="2471010" y="3194065"/>
            <a:ext cx="6478847" cy="694722"/>
            <a:chOff x="2471011" y="1153266"/>
            <a:chExt cx="6478847" cy="694722"/>
          </a:xfrm>
        </p:grpSpPr>
        <p:sp>
          <p:nvSpPr>
            <p:cNvPr id="7" name="Google Shape;237;p44" descr="header_0">
              <a:extLst>
                <a:ext uri="{FF2B5EF4-FFF2-40B4-BE49-F238E27FC236}">
                  <a16:creationId xmlns:a16="http://schemas.microsoft.com/office/drawing/2014/main" id="{38CD0157-F3FF-CA89-453E-AF125D53D5F3}"/>
                </a:ext>
              </a:extLst>
            </p:cNvPr>
            <p:cNvSpPr txBox="1">
              <a:spLocks/>
            </p:cNvSpPr>
            <p:nvPr/>
          </p:nvSpPr>
          <p:spPr>
            <a:xfrm>
              <a:off x="2471011" y="1153266"/>
              <a:ext cx="1576079" cy="6947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400" b="1" noProof="0" dirty="0"/>
                <a:t>Concurrency limits (subnet)</a:t>
              </a:r>
            </a:p>
          </p:txBody>
        </p:sp>
        <p:sp>
          <p:nvSpPr>
            <p:cNvPr id="8" name="Google Shape;235;p44" descr="detail_0">
              <a:extLst>
                <a:ext uri="{FF2B5EF4-FFF2-40B4-BE49-F238E27FC236}">
                  <a16:creationId xmlns:a16="http://schemas.microsoft.com/office/drawing/2014/main" id="{9E603F39-A530-2265-2D4F-4F938F7738C6}"/>
                </a:ext>
              </a:extLst>
            </p:cNvPr>
            <p:cNvSpPr txBox="1">
              <a:spLocks/>
            </p:cNvSpPr>
            <p:nvPr/>
          </p:nvSpPr>
          <p:spPr>
            <a:xfrm>
              <a:off x="4047091" y="1153266"/>
              <a:ext cx="4902767" cy="5049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nSpc>
                  <a:spcPct val="100000"/>
                </a:lnSpc>
                <a:spcAft>
                  <a:spcPts val="1200"/>
                </a:spcAft>
                <a:buFont typeface="Syne"/>
                <a:buNone/>
              </a:pPr>
              <a:r>
                <a:rPr lang="en-US" sz="1100" noProof="0" dirty="0"/>
                <a:t>Max. execution threads	</a:t>
              </a:r>
              <a:r>
                <a:rPr lang="en-US" sz="1100" b="1" noProof="0" dirty="0"/>
                <a:t>4	</a:t>
              </a:r>
              <a:endParaRPr lang="en-US" sz="1100" noProof="0" dirty="0"/>
            </a:p>
          </p:txBody>
        </p:sp>
      </p:grpSp>
      <p:sp>
        <p:nvSpPr>
          <p:cNvPr id="17" name="Google Shape;236;p44" descr="detail_1">
            <a:extLst>
              <a:ext uri="{FF2B5EF4-FFF2-40B4-BE49-F238E27FC236}">
                <a16:creationId xmlns:a16="http://schemas.microsoft.com/office/drawing/2014/main" id="{538DF240-EED2-AFE5-18E4-8500286ECA4A}"/>
              </a:ext>
            </a:extLst>
          </p:cNvPr>
          <p:cNvSpPr txBox="1">
            <a:spLocks/>
          </p:cNvSpPr>
          <p:nvPr/>
        </p:nvSpPr>
        <p:spPr>
          <a:xfrm>
            <a:off x="173142" y="4888489"/>
            <a:ext cx="7106432" cy="31854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/docs/current/developer-docs/smart-contracts/maintain/</a:t>
            </a:r>
            <a:r>
              <a:rPr lang="en-US" sz="900" noProof="0" dirty="0" err="1"/>
              <a:t>resource-limits#performance-limits</a:t>
            </a:r>
            <a:endParaRPr lang="en-US" sz="900" noProof="0" dirty="0"/>
          </a:p>
          <a:p>
            <a:pPr marL="152400" indent="0">
              <a:buNone/>
            </a:pPr>
            <a:endParaRPr lang="en-US" sz="900" noProof="0" dirty="0"/>
          </a:p>
        </p:txBody>
      </p:sp>
      <p:sp>
        <p:nvSpPr>
          <p:cNvPr id="2" name="Slide Number Placeholder 1">
            <a:extLst>
              <a:ext uri="{FF2B5EF4-FFF2-40B4-BE49-F238E27FC236}">
                <a16:creationId xmlns:a16="http://schemas.microsoft.com/office/drawing/2014/main" id="{04558D67-C5D6-69BB-E1D0-1169908A95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83</a:t>
            </a:fld>
            <a:endParaRPr lang="en-GB"/>
          </a:p>
        </p:txBody>
      </p:sp>
    </p:spTree>
    <p:extLst>
      <p:ext uri="{BB962C8B-B14F-4D97-AF65-F5344CB8AC3E}">
        <p14:creationId xmlns:p14="http://schemas.microsoft.com/office/powerpoint/2010/main" val="25934797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234">
          <a:extLst>
            <a:ext uri="{FF2B5EF4-FFF2-40B4-BE49-F238E27FC236}">
              <a16:creationId xmlns:a16="http://schemas.microsoft.com/office/drawing/2014/main" id="{0DE9A11B-B001-2EB1-C0CE-378A1C16C8EF}"/>
            </a:ext>
          </a:extLst>
        </p:cNvPr>
        <p:cNvGrpSpPr/>
        <p:nvPr/>
      </p:nvGrpSpPr>
      <p:grpSpPr>
        <a:xfrm>
          <a:off x="0" y="0"/>
          <a:ext cx="0" cy="0"/>
          <a:chOff x="0" y="0"/>
          <a:chExt cx="0" cy="0"/>
        </a:xfrm>
      </p:grpSpPr>
      <p:sp>
        <p:nvSpPr>
          <p:cNvPr id="242" name="Google Shape;242;p44">
            <a:extLst>
              <a:ext uri="{FF2B5EF4-FFF2-40B4-BE49-F238E27FC236}">
                <a16:creationId xmlns:a16="http://schemas.microsoft.com/office/drawing/2014/main" id="{FA9D8DB4-5B22-B3FB-D75A-6E543C88A01D}"/>
              </a:ext>
            </a:extLst>
          </p:cNvPr>
          <p:cNvSpPr/>
          <p:nvPr/>
        </p:nvSpPr>
        <p:spPr>
          <a:xfrm>
            <a:off x="506350" y="1956000"/>
            <a:ext cx="1231500" cy="12315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en-US" noProof="0" dirty="0">
              <a:latin typeface="Syne"/>
              <a:ea typeface="Syne"/>
              <a:cs typeface="Syne"/>
              <a:sym typeface="Syne"/>
            </a:endParaRPr>
          </a:p>
        </p:txBody>
      </p:sp>
      <p:cxnSp>
        <p:nvCxnSpPr>
          <p:cNvPr id="243" name="Google Shape;243;p44">
            <a:extLst>
              <a:ext uri="{FF2B5EF4-FFF2-40B4-BE49-F238E27FC236}">
                <a16:creationId xmlns:a16="http://schemas.microsoft.com/office/drawing/2014/main" id="{B248E42B-CB30-4D74-E73D-71C31910B38D}"/>
              </a:ext>
            </a:extLst>
          </p:cNvPr>
          <p:cNvCxnSpPr/>
          <p:nvPr/>
        </p:nvCxnSpPr>
        <p:spPr>
          <a:xfrm>
            <a:off x="2410015" y="518849"/>
            <a:ext cx="0" cy="4105800"/>
          </a:xfrm>
          <a:prstGeom prst="straightConnector1">
            <a:avLst/>
          </a:prstGeom>
          <a:noFill/>
          <a:ln w="9525" cap="flat" cmpd="sng">
            <a:solidFill>
              <a:schemeClr val="accent1"/>
            </a:solidFill>
            <a:prstDash val="solid"/>
            <a:round/>
            <a:headEnd type="none" w="med" len="med"/>
            <a:tailEnd type="none" w="med" len="med"/>
          </a:ln>
        </p:spPr>
      </p:cxnSp>
      <p:sp>
        <p:nvSpPr>
          <p:cNvPr id="9" name="Google Shape;237;p44" descr="header_0">
            <a:extLst>
              <a:ext uri="{FF2B5EF4-FFF2-40B4-BE49-F238E27FC236}">
                <a16:creationId xmlns:a16="http://schemas.microsoft.com/office/drawing/2014/main" id="{2D5A3732-5823-19DA-0D65-DDBE1E8AB248}"/>
              </a:ext>
            </a:extLst>
          </p:cNvPr>
          <p:cNvSpPr txBox="1">
            <a:spLocks/>
          </p:cNvSpPr>
          <p:nvPr/>
        </p:nvSpPr>
        <p:spPr>
          <a:xfrm>
            <a:off x="4441927" y="2753709"/>
            <a:ext cx="1854145" cy="400079"/>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Font typeface="Syne"/>
              <a:buNone/>
            </a:pPr>
            <a:r>
              <a:rPr lang="en-US" sz="1400" b="1" noProof="0" dirty="0"/>
              <a:t>Confidentiality</a:t>
            </a:r>
          </a:p>
        </p:txBody>
      </p:sp>
      <p:sp>
        <p:nvSpPr>
          <p:cNvPr id="5" name="Google Shape;241;p44" descr="title">
            <a:extLst>
              <a:ext uri="{FF2B5EF4-FFF2-40B4-BE49-F238E27FC236}">
                <a16:creationId xmlns:a16="http://schemas.microsoft.com/office/drawing/2014/main" id="{3C112E74-C733-3167-B5C1-FA6C186D675B}"/>
              </a:ext>
            </a:extLst>
          </p:cNvPr>
          <p:cNvSpPr txBox="1">
            <a:spLocks/>
          </p:cNvSpPr>
          <p:nvPr/>
        </p:nvSpPr>
        <p:spPr>
          <a:xfrm>
            <a:off x="458575" y="1190400"/>
            <a:ext cx="2057400" cy="276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ct val="80000"/>
              </a:lnSpc>
            </a:pPr>
            <a:r>
              <a:rPr lang="en-US" sz="2500" noProof="0" dirty="0">
                <a:solidFill>
                  <a:schemeClr val="dk2"/>
                </a:solidFill>
              </a:rPr>
              <a:t>General properties</a:t>
            </a:r>
          </a:p>
        </p:txBody>
      </p:sp>
      <p:sp>
        <p:nvSpPr>
          <p:cNvPr id="17" name="Google Shape;236;p44" descr="detail_1">
            <a:extLst>
              <a:ext uri="{FF2B5EF4-FFF2-40B4-BE49-F238E27FC236}">
                <a16:creationId xmlns:a16="http://schemas.microsoft.com/office/drawing/2014/main" id="{882794DD-96D4-7674-5912-393C6D872478}"/>
              </a:ext>
            </a:extLst>
          </p:cNvPr>
          <p:cNvSpPr txBox="1">
            <a:spLocks/>
          </p:cNvSpPr>
          <p:nvPr/>
        </p:nvSpPr>
        <p:spPr>
          <a:xfrm>
            <a:off x="173142" y="4888489"/>
            <a:ext cx="7106432" cy="31854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52400" indent="0">
              <a:buNone/>
            </a:pPr>
            <a:r>
              <a:rPr lang="en-US" sz="900" noProof="0" dirty="0"/>
              <a:t>https://</a:t>
            </a:r>
            <a:r>
              <a:rPr lang="en-US" sz="900" noProof="0" dirty="0" err="1"/>
              <a:t>internetcomputer.org</a:t>
            </a:r>
            <a:r>
              <a:rPr lang="en-US" sz="900" noProof="0" dirty="0"/>
              <a:t>/docs/current/developer-docs/smart-contracts/maintain/</a:t>
            </a:r>
            <a:r>
              <a:rPr lang="en-US" sz="900" noProof="0" dirty="0" err="1"/>
              <a:t>resource-limits#performance-limits</a:t>
            </a:r>
            <a:endParaRPr lang="en-US" sz="900" noProof="0" dirty="0"/>
          </a:p>
          <a:p>
            <a:pPr marL="152400" indent="0">
              <a:buNone/>
            </a:pPr>
            <a:endParaRPr lang="en-US" sz="900" noProof="0" dirty="0"/>
          </a:p>
        </p:txBody>
      </p:sp>
      <p:sp>
        <p:nvSpPr>
          <p:cNvPr id="2" name="Google Shape;237;p44" descr="header_0">
            <a:extLst>
              <a:ext uri="{FF2B5EF4-FFF2-40B4-BE49-F238E27FC236}">
                <a16:creationId xmlns:a16="http://schemas.microsoft.com/office/drawing/2014/main" id="{FC7D4BB1-9BC4-D8E0-6D8B-42E4C7FD643E}"/>
              </a:ext>
            </a:extLst>
          </p:cNvPr>
          <p:cNvSpPr txBox="1">
            <a:spLocks/>
          </p:cNvSpPr>
          <p:nvPr/>
        </p:nvSpPr>
        <p:spPr>
          <a:xfrm>
            <a:off x="4441928" y="1956000"/>
            <a:ext cx="1854145" cy="400079"/>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Font typeface="Syne"/>
              <a:buNone/>
            </a:pPr>
            <a:r>
              <a:rPr lang="en-US" sz="1400" b="1" noProof="0" dirty="0"/>
              <a:t>Reliability</a:t>
            </a:r>
          </a:p>
        </p:txBody>
      </p:sp>
      <p:sp>
        <p:nvSpPr>
          <p:cNvPr id="4" name="Google Shape;237;p44" descr="header_0">
            <a:extLst>
              <a:ext uri="{FF2B5EF4-FFF2-40B4-BE49-F238E27FC236}">
                <a16:creationId xmlns:a16="http://schemas.microsoft.com/office/drawing/2014/main" id="{5CAD76F5-B403-D869-A535-5C0777B7A397}"/>
              </a:ext>
            </a:extLst>
          </p:cNvPr>
          <p:cNvSpPr txBox="1">
            <a:spLocks/>
          </p:cNvSpPr>
          <p:nvPr/>
        </p:nvSpPr>
        <p:spPr>
          <a:xfrm>
            <a:off x="4109973" y="2354855"/>
            <a:ext cx="2518054" cy="400079"/>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lnSpc>
                <a:spcPct val="100000"/>
              </a:lnSpc>
              <a:buFont typeface="Syne"/>
              <a:buNone/>
            </a:pPr>
            <a:r>
              <a:rPr lang="en-US" sz="1400" b="1" noProof="0" dirty="0"/>
              <a:t>Authenticity &amp; Integrity</a:t>
            </a:r>
          </a:p>
        </p:txBody>
      </p:sp>
      <p:cxnSp>
        <p:nvCxnSpPr>
          <p:cNvPr id="15" name="Straight Connector 14">
            <a:extLst>
              <a:ext uri="{FF2B5EF4-FFF2-40B4-BE49-F238E27FC236}">
                <a16:creationId xmlns:a16="http://schemas.microsoft.com/office/drawing/2014/main" id="{1AABB13F-E05E-6CC0-5B29-272AB1D4F5AB}"/>
              </a:ext>
            </a:extLst>
          </p:cNvPr>
          <p:cNvCxnSpPr/>
          <p:nvPr/>
        </p:nvCxnSpPr>
        <p:spPr>
          <a:xfrm>
            <a:off x="4619501" y="2956956"/>
            <a:ext cx="1508167" cy="0"/>
          </a:xfrm>
          <a:prstGeom prst="line">
            <a:avLst/>
          </a:prstGeom>
        </p:spPr>
        <p:style>
          <a:lnRef idx="1">
            <a:schemeClr val="dk1"/>
          </a:lnRef>
          <a:fillRef idx="0">
            <a:schemeClr val="dk1"/>
          </a:fillRef>
          <a:effectRef idx="0">
            <a:schemeClr val="dk1"/>
          </a:effectRef>
          <a:fontRef idx="minor">
            <a:schemeClr val="tx1"/>
          </a:fontRef>
        </p:style>
      </p:cxnSp>
      <p:sp>
        <p:nvSpPr>
          <p:cNvPr id="3" name="Slide Number Placeholder 2">
            <a:extLst>
              <a:ext uri="{FF2B5EF4-FFF2-40B4-BE49-F238E27FC236}">
                <a16:creationId xmlns:a16="http://schemas.microsoft.com/office/drawing/2014/main" id="{FC7D202D-4C48-E5C3-3628-1438215026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84</a:t>
            </a:fld>
            <a:endParaRPr lang="en-GB"/>
          </a:p>
        </p:txBody>
      </p:sp>
    </p:spTree>
    <p:extLst>
      <p:ext uri="{BB962C8B-B14F-4D97-AF65-F5344CB8AC3E}">
        <p14:creationId xmlns:p14="http://schemas.microsoft.com/office/powerpoint/2010/main" val="284284659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8">
          <a:extLst>
            <a:ext uri="{FF2B5EF4-FFF2-40B4-BE49-F238E27FC236}">
              <a16:creationId xmlns:a16="http://schemas.microsoft.com/office/drawing/2014/main" id="{34F2D23F-BC3E-87BB-8400-D20AE0197D0D}"/>
            </a:ext>
          </a:extLst>
        </p:cNvPr>
        <p:cNvGrpSpPr/>
        <p:nvPr/>
      </p:nvGrpSpPr>
      <p:grpSpPr>
        <a:xfrm>
          <a:off x="0" y="0"/>
          <a:ext cx="0" cy="0"/>
          <a:chOff x="0" y="0"/>
          <a:chExt cx="0" cy="0"/>
        </a:xfrm>
      </p:grpSpPr>
      <p:sp>
        <p:nvSpPr>
          <p:cNvPr id="399" name="Google Shape;399;p55" descr="presentation_title">
            <a:extLst>
              <a:ext uri="{FF2B5EF4-FFF2-40B4-BE49-F238E27FC236}">
                <a16:creationId xmlns:a16="http://schemas.microsoft.com/office/drawing/2014/main" id="{4D58CC47-9132-49FB-D2AF-0BCEAF05033B}"/>
              </a:ext>
            </a:extLst>
          </p:cNvPr>
          <p:cNvSpPr txBox="1">
            <a:spLocks noGrp="1"/>
          </p:cNvSpPr>
          <p:nvPr>
            <p:ph type="ctrTitle"/>
          </p:nvPr>
        </p:nvSpPr>
        <p:spPr>
          <a:xfrm>
            <a:off x="1100550" y="1563750"/>
            <a:ext cx="7541744"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Decentralized Autonomous Organizations (DAOs)</a:t>
            </a:r>
            <a:br>
              <a:rPr lang="en-US" sz="4200" noProof="0" dirty="0">
                <a:solidFill>
                  <a:schemeClr val="lt2"/>
                </a:solidFill>
              </a:rPr>
            </a:br>
            <a:r>
              <a:rPr lang="en-US" sz="3200" noProof="0" dirty="0">
                <a:solidFill>
                  <a:schemeClr val="lt2"/>
                </a:solidFill>
              </a:rPr>
              <a:t>Democratic service administration</a:t>
            </a:r>
          </a:p>
        </p:txBody>
      </p:sp>
      <p:sp>
        <p:nvSpPr>
          <p:cNvPr id="2" name="Slide Number Placeholder 1">
            <a:extLst>
              <a:ext uri="{FF2B5EF4-FFF2-40B4-BE49-F238E27FC236}">
                <a16:creationId xmlns:a16="http://schemas.microsoft.com/office/drawing/2014/main" id="{C7D3BE1D-18B1-DB95-E79E-93E9995A27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85</a:t>
            </a:fld>
            <a:endParaRPr lang="en-GB"/>
          </a:p>
        </p:txBody>
      </p:sp>
    </p:spTree>
    <p:extLst>
      <p:ext uri="{BB962C8B-B14F-4D97-AF65-F5344CB8AC3E}">
        <p14:creationId xmlns:p14="http://schemas.microsoft.com/office/powerpoint/2010/main" val="193756040"/>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53" descr="header_0"/>
          <p:cNvSpPr txBox="1">
            <a:spLocks noGrp="1"/>
          </p:cNvSpPr>
          <p:nvPr>
            <p:ph type="subTitle" idx="4294967295"/>
          </p:nvPr>
        </p:nvSpPr>
        <p:spPr>
          <a:xfrm>
            <a:off x="3175350" y="2998250"/>
            <a:ext cx="1783800" cy="15405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US" sz="1400" b="1" dirty="0">
                <a:solidFill>
                  <a:schemeClr val="tx1"/>
                </a:solidFill>
              </a:rPr>
              <a:t>Core Concepts of DAO</a:t>
            </a:r>
            <a:endParaRPr sz="1400" b="1" dirty="0">
              <a:solidFill>
                <a:schemeClr val="tx1"/>
              </a:solidFill>
            </a:endParaRPr>
          </a:p>
        </p:txBody>
      </p:sp>
      <p:sp>
        <p:nvSpPr>
          <p:cNvPr id="240" name="Google Shape;240;p53" descr="detail_0"/>
          <p:cNvSpPr txBox="1">
            <a:spLocks noGrp="1"/>
          </p:cNvSpPr>
          <p:nvPr>
            <p:ph type="body" idx="4294967295"/>
          </p:nvPr>
        </p:nvSpPr>
        <p:spPr>
          <a:xfrm>
            <a:off x="4372025" y="3669750"/>
            <a:ext cx="1849200" cy="954900"/>
          </a:xfrm>
          <a:prstGeom prst="rect">
            <a:avLst/>
          </a:prstGeom>
        </p:spPr>
        <p:txBody>
          <a:bodyPr spcFirstLastPara="1" wrap="square" lIns="91425" tIns="91425" rIns="91425" bIns="91425" anchor="t" anchorCtr="0">
            <a:noAutofit/>
          </a:bodyPr>
          <a:lstStyle/>
          <a:p>
            <a:pPr marL="457200" lvl="0" indent="-285750" algn="l" rtl="0">
              <a:lnSpc>
                <a:spcPct val="100000"/>
              </a:lnSpc>
              <a:spcBef>
                <a:spcPts val="800"/>
              </a:spcBef>
              <a:spcAft>
                <a:spcPts val="0"/>
              </a:spcAft>
              <a:buClr>
                <a:schemeClr val="lt1"/>
              </a:buClr>
              <a:buSzPts val="900"/>
              <a:buChar char="⦿"/>
            </a:pPr>
            <a:r>
              <a:rPr lang="en-US" sz="900" dirty="0">
                <a:solidFill>
                  <a:schemeClr val="tx1"/>
                </a:solidFill>
              </a:rPr>
              <a:t>Proposal System</a:t>
            </a:r>
            <a:endParaRPr sz="900" dirty="0">
              <a:solidFill>
                <a:schemeClr val="tx1"/>
              </a:solidFill>
            </a:endParaRPr>
          </a:p>
          <a:p>
            <a:pPr marL="457200" lvl="0" indent="-285750" algn="l" rtl="0">
              <a:lnSpc>
                <a:spcPct val="100000"/>
              </a:lnSpc>
              <a:spcBef>
                <a:spcPts val="800"/>
              </a:spcBef>
              <a:spcAft>
                <a:spcPts val="800"/>
              </a:spcAft>
              <a:buClr>
                <a:schemeClr val="lt1"/>
              </a:buClr>
              <a:buSzPts val="900"/>
              <a:buChar char="⦿"/>
            </a:pPr>
            <a:r>
              <a:rPr lang="en-US" sz="900" dirty="0">
                <a:solidFill>
                  <a:schemeClr val="tx1"/>
                </a:solidFill>
              </a:rPr>
              <a:t>Neuron Voting Mechanism</a:t>
            </a:r>
            <a:endParaRPr sz="900" dirty="0">
              <a:solidFill>
                <a:schemeClr val="tx1"/>
              </a:solidFill>
            </a:endParaRPr>
          </a:p>
        </p:txBody>
      </p:sp>
      <p:sp>
        <p:nvSpPr>
          <p:cNvPr id="241" name="Google Shape;241;p53" descr="title"/>
          <p:cNvSpPr txBox="1">
            <a:spLocks noGrp="1"/>
          </p:cNvSpPr>
          <p:nvPr>
            <p:ph type="title" idx="4294967295"/>
          </p:nvPr>
        </p:nvSpPr>
        <p:spPr>
          <a:xfrm>
            <a:off x="824100" y="2254200"/>
            <a:ext cx="987000" cy="6351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None/>
            </a:pPr>
            <a:r>
              <a:rPr lang="en-US" sz="2500">
                <a:solidFill>
                  <a:schemeClr val="lt1"/>
                </a:solidFill>
              </a:rPr>
              <a:t>DAO</a:t>
            </a:r>
            <a:endParaRPr sz="2500">
              <a:solidFill>
                <a:schemeClr val="lt1"/>
              </a:solidFill>
            </a:endParaRPr>
          </a:p>
        </p:txBody>
      </p:sp>
      <p:sp>
        <p:nvSpPr>
          <p:cNvPr id="242" name="Google Shape;242;p53"/>
          <p:cNvSpPr/>
          <p:nvPr/>
        </p:nvSpPr>
        <p:spPr>
          <a:xfrm>
            <a:off x="701850" y="1956000"/>
            <a:ext cx="1231500" cy="12315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cxnSp>
        <p:nvCxnSpPr>
          <p:cNvPr id="243" name="Google Shape;243;p53"/>
          <p:cNvCxnSpPr/>
          <p:nvPr/>
        </p:nvCxnSpPr>
        <p:spPr>
          <a:xfrm>
            <a:off x="2724925" y="518850"/>
            <a:ext cx="0" cy="4105800"/>
          </a:xfrm>
          <a:prstGeom prst="straightConnector1">
            <a:avLst/>
          </a:prstGeom>
          <a:noFill/>
          <a:ln w="9525" cap="flat" cmpd="sng">
            <a:solidFill>
              <a:schemeClr val="lt2"/>
            </a:solidFill>
            <a:prstDash val="solid"/>
            <a:round/>
            <a:headEnd type="none" w="med" len="med"/>
            <a:tailEnd type="none" w="med" len="med"/>
          </a:ln>
        </p:spPr>
      </p:cxnSp>
      <p:pic>
        <p:nvPicPr>
          <p:cNvPr id="244" name="Google Shape;244;p53"/>
          <p:cNvPicPr preferRelativeResize="0"/>
          <p:nvPr/>
        </p:nvPicPr>
        <p:blipFill rotWithShape="1">
          <a:blip r:embed="rId3">
            <a:alphaModFix/>
          </a:blip>
          <a:srcRect l="11874" r="12442"/>
          <a:stretch/>
        </p:blipFill>
        <p:spPr>
          <a:xfrm>
            <a:off x="4894350" y="576800"/>
            <a:ext cx="3272324" cy="2161800"/>
          </a:xfrm>
          <a:prstGeom prst="rect">
            <a:avLst/>
          </a:prstGeom>
          <a:noFill/>
          <a:ln>
            <a:noFill/>
          </a:ln>
        </p:spPr>
      </p:pic>
      <p:sp>
        <p:nvSpPr>
          <p:cNvPr id="245" name="Google Shape;245;p53" descr="detail_0"/>
          <p:cNvSpPr txBox="1">
            <a:spLocks noGrp="1"/>
          </p:cNvSpPr>
          <p:nvPr>
            <p:ph type="body" idx="4294967295"/>
          </p:nvPr>
        </p:nvSpPr>
        <p:spPr>
          <a:xfrm>
            <a:off x="6718605" y="3669750"/>
            <a:ext cx="1849200" cy="954900"/>
          </a:xfrm>
          <a:prstGeom prst="rect">
            <a:avLst/>
          </a:prstGeom>
        </p:spPr>
        <p:txBody>
          <a:bodyPr spcFirstLastPara="1" wrap="square" lIns="91425" tIns="91425" rIns="91425" bIns="91425" anchor="t" anchorCtr="0">
            <a:noAutofit/>
          </a:bodyPr>
          <a:lstStyle/>
          <a:p>
            <a:pPr marL="457200" lvl="0" indent="-285750" algn="l" rtl="0">
              <a:lnSpc>
                <a:spcPct val="100000"/>
              </a:lnSpc>
              <a:spcBef>
                <a:spcPts val="0"/>
              </a:spcBef>
              <a:spcAft>
                <a:spcPts val="0"/>
              </a:spcAft>
              <a:buClr>
                <a:schemeClr val="lt1"/>
              </a:buClr>
              <a:buSzPts val="900"/>
              <a:buChar char="⦿"/>
            </a:pPr>
            <a:r>
              <a:rPr lang="en-US" sz="900">
                <a:solidFill>
                  <a:schemeClr val="tx1"/>
                </a:solidFill>
              </a:rPr>
              <a:t>Interoperability</a:t>
            </a:r>
            <a:endParaRPr sz="900">
              <a:solidFill>
                <a:schemeClr val="tx1"/>
              </a:solidFill>
            </a:endParaRPr>
          </a:p>
          <a:p>
            <a:pPr marL="457200" lvl="0" indent="-285750" algn="l" rtl="0">
              <a:lnSpc>
                <a:spcPct val="100000"/>
              </a:lnSpc>
              <a:spcBef>
                <a:spcPts val="800"/>
              </a:spcBef>
              <a:spcAft>
                <a:spcPts val="0"/>
              </a:spcAft>
              <a:buClr>
                <a:schemeClr val="lt1"/>
              </a:buClr>
              <a:buSzPts val="900"/>
              <a:buChar char="⦿"/>
            </a:pPr>
            <a:r>
              <a:rPr lang="en-US" sz="900">
                <a:solidFill>
                  <a:schemeClr val="tx1"/>
                </a:solidFill>
              </a:rPr>
              <a:t>Network Nervous System</a:t>
            </a:r>
            <a:endParaRPr sz="900">
              <a:solidFill>
                <a:schemeClr val="tx1"/>
              </a:solidFill>
            </a:endParaRPr>
          </a:p>
          <a:p>
            <a:pPr marL="457200" lvl="0" indent="-285750" algn="l" rtl="0">
              <a:lnSpc>
                <a:spcPct val="100000"/>
              </a:lnSpc>
              <a:spcBef>
                <a:spcPts val="800"/>
              </a:spcBef>
              <a:spcAft>
                <a:spcPts val="800"/>
              </a:spcAft>
              <a:buClr>
                <a:schemeClr val="lt1"/>
              </a:buClr>
              <a:buSzPts val="900"/>
              <a:buChar char="⦿"/>
            </a:pPr>
            <a:r>
              <a:rPr lang="en-US" sz="900">
                <a:solidFill>
                  <a:schemeClr val="tx1"/>
                </a:solidFill>
              </a:rPr>
              <a:t>Service Nervous System</a:t>
            </a:r>
            <a:endParaRPr sz="900">
              <a:solidFill>
                <a:schemeClr val="tx1"/>
              </a:solidFill>
            </a:endParaRPr>
          </a:p>
        </p:txBody>
      </p:sp>
      <p:sp>
        <p:nvSpPr>
          <p:cNvPr id="2" name="Slide Number Placeholder 1">
            <a:extLst>
              <a:ext uri="{FF2B5EF4-FFF2-40B4-BE49-F238E27FC236}">
                <a16:creationId xmlns:a16="http://schemas.microsoft.com/office/drawing/2014/main" id="{9AEC8093-7986-C3B6-1BB9-03386685DC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86</a:t>
            </a:fld>
            <a:endParaRPr lang="en-GB"/>
          </a:p>
        </p:txBody>
      </p:sp>
    </p:spTree>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 name="Google Shape;265;p55" descr="title">
            <a:extLst>
              <a:ext uri="{FF2B5EF4-FFF2-40B4-BE49-F238E27FC236}">
                <a16:creationId xmlns:a16="http://schemas.microsoft.com/office/drawing/2014/main" id="{CAECFA47-03BB-A71E-CFCE-346995EEE594}"/>
              </a:ext>
            </a:extLst>
          </p:cNvPr>
          <p:cNvSpPr txBox="1">
            <a:spLocks/>
          </p:cNvSpPr>
          <p:nvPr/>
        </p:nvSpPr>
        <p:spPr>
          <a:xfrm>
            <a:off x="413900" y="887500"/>
            <a:ext cx="837510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ct val="80000"/>
              </a:lnSpc>
              <a:buSzPts val="990"/>
            </a:pPr>
            <a:r>
              <a:rPr lang="en-US" sz="2420" dirty="0" err="1">
                <a:solidFill>
                  <a:schemeClr val="dk2"/>
                </a:solidFill>
              </a:rPr>
              <a:t>Tokenomics</a:t>
            </a:r>
            <a:endParaRPr lang="en-US" sz="2420" dirty="0">
              <a:solidFill>
                <a:schemeClr val="dk2"/>
              </a:solidFill>
            </a:endParaRPr>
          </a:p>
        </p:txBody>
      </p:sp>
      <p:sp>
        <p:nvSpPr>
          <p:cNvPr id="3" name="Google Shape;266;p55" descr="header_2">
            <a:extLst>
              <a:ext uri="{FF2B5EF4-FFF2-40B4-BE49-F238E27FC236}">
                <a16:creationId xmlns:a16="http://schemas.microsoft.com/office/drawing/2014/main" id="{92A0258A-C4A6-4C87-90AC-0908F96205C6}"/>
              </a:ext>
            </a:extLst>
          </p:cNvPr>
          <p:cNvSpPr txBox="1">
            <a:spLocks/>
          </p:cNvSpPr>
          <p:nvPr/>
        </p:nvSpPr>
        <p:spPr>
          <a:xfrm>
            <a:off x="6059439" y="1887775"/>
            <a:ext cx="26262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Font typeface="Arial"/>
              <a:buNone/>
            </a:pPr>
            <a:r>
              <a:rPr lang="en-US" sz="1400" b="1">
                <a:solidFill>
                  <a:schemeClr val="lt2"/>
                </a:solidFill>
              </a:rPr>
              <a:t>Cycles</a:t>
            </a:r>
          </a:p>
        </p:txBody>
      </p:sp>
      <p:sp>
        <p:nvSpPr>
          <p:cNvPr id="4" name="Google Shape;267;p55" descr="detail_0">
            <a:extLst>
              <a:ext uri="{FF2B5EF4-FFF2-40B4-BE49-F238E27FC236}">
                <a16:creationId xmlns:a16="http://schemas.microsoft.com/office/drawing/2014/main" id="{BA40A1F3-F6B4-7627-B218-749C805C5AAF}"/>
              </a:ext>
            </a:extLst>
          </p:cNvPr>
          <p:cNvSpPr txBox="1">
            <a:spLocks/>
          </p:cNvSpPr>
          <p:nvPr/>
        </p:nvSpPr>
        <p:spPr>
          <a:xfrm>
            <a:off x="457150" y="2547396"/>
            <a:ext cx="2626200" cy="1811400"/>
          </a:xfrm>
          <a:prstGeom prst="rect">
            <a:avLst/>
          </a:prstGeom>
          <a:noFill/>
          <a:ln>
            <a:noFill/>
          </a:ln>
        </p:spPr>
        <p:txBody>
          <a:bodyPr spcFirstLastPara="1" wrap="square" lIns="137150" tIns="182875" rIns="137150"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5000"/>
              </a:lnSpc>
              <a:buFont typeface="Arial"/>
              <a:buNone/>
            </a:pPr>
            <a:r>
              <a:rPr lang="en-US" sz="1100">
                <a:solidFill>
                  <a:schemeClr val="lt2"/>
                </a:solidFill>
              </a:rPr>
              <a:t>Serves as a medium of exchange for goods, services, and NFTs, rewards node providers, and facilitates token swaps in DAOs on the Internet Computer.</a:t>
            </a:r>
          </a:p>
          <a:p>
            <a:pPr marL="0" indent="0">
              <a:lnSpc>
                <a:spcPct val="105000"/>
              </a:lnSpc>
              <a:spcBef>
                <a:spcPts val="1200"/>
              </a:spcBef>
              <a:buFont typeface="Arial"/>
              <a:buNone/>
            </a:pPr>
            <a:endParaRPr lang="en-US" sz="1100">
              <a:solidFill>
                <a:schemeClr val="lt2"/>
              </a:solidFill>
            </a:endParaRPr>
          </a:p>
          <a:p>
            <a:pPr marL="0" indent="0">
              <a:lnSpc>
                <a:spcPct val="105000"/>
              </a:lnSpc>
              <a:spcBef>
                <a:spcPts val="1200"/>
              </a:spcBef>
              <a:spcAft>
                <a:spcPts val="1200"/>
              </a:spcAft>
              <a:buSzPts val="1100"/>
              <a:buFont typeface="Arial"/>
              <a:buNone/>
            </a:pPr>
            <a:endParaRPr lang="en-US" sz="1100">
              <a:solidFill>
                <a:schemeClr val="lt2"/>
              </a:solidFill>
            </a:endParaRPr>
          </a:p>
        </p:txBody>
      </p:sp>
      <p:sp>
        <p:nvSpPr>
          <p:cNvPr id="5" name="Google Shape;268;p55" descr="header_0">
            <a:extLst>
              <a:ext uri="{FF2B5EF4-FFF2-40B4-BE49-F238E27FC236}">
                <a16:creationId xmlns:a16="http://schemas.microsoft.com/office/drawing/2014/main" id="{4ECE5659-0560-020F-09D8-110661EBADEE}"/>
              </a:ext>
            </a:extLst>
          </p:cNvPr>
          <p:cNvSpPr txBox="1">
            <a:spLocks/>
          </p:cNvSpPr>
          <p:nvPr/>
        </p:nvSpPr>
        <p:spPr>
          <a:xfrm>
            <a:off x="457150" y="1887775"/>
            <a:ext cx="26262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ts val="1100"/>
              <a:buFont typeface="Arial"/>
              <a:buNone/>
            </a:pPr>
            <a:r>
              <a:rPr lang="en-US" sz="1400" b="1">
                <a:solidFill>
                  <a:schemeClr val="lt2"/>
                </a:solidFill>
              </a:rPr>
              <a:t>ICP</a:t>
            </a:r>
          </a:p>
        </p:txBody>
      </p:sp>
      <p:sp>
        <p:nvSpPr>
          <p:cNvPr id="6" name="Google Shape;269;p55" descr="header_1">
            <a:extLst>
              <a:ext uri="{FF2B5EF4-FFF2-40B4-BE49-F238E27FC236}">
                <a16:creationId xmlns:a16="http://schemas.microsoft.com/office/drawing/2014/main" id="{897675F9-2BC8-D3C8-E182-716308687DB4}"/>
              </a:ext>
            </a:extLst>
          </p:cNvPr>
          <p:cNvSpPr txBox="1">
            <a:spLocks/>
          </p:cNvSpPr>
          <p:nvPr/>
        </p:nvSpPr>
        <p:spPr>
          <a:xfrm>
            <a:off x="3258295" y="1887775"/>
            <a:ext cx="26262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ts val="1100"/>
              <a:buFont typeface="Arial"/>
              <a:buNone/>
            </a:pPr>
            <a:r>
              <a:rPr lang="en-US" sz="1400" b="1">
                <a:solidFill>
                  <a:schemeClr val="lt2"/>
                </a:solidFill>
              </a:rPr>
              <a:t>Neurons</a:t>
            </a:r>
          </a:p>
        </p:txBody>
      </p:sp>
      <p:sp>
        <p:nvSpPr>
          <p:cNvPr id="7" name="Google Shape;270;p55" descr="detail_1">
            <a:extLst>
              <a:ext uri="{FF2B5EF4-FFF2-40B4-BE49-F238E27FC236}">
                <a16:creationId xmlns:a16="http://schemas.microsoft.com/office/drawing/2014/main" id="{8D8C9345-916F-CC19-86ED-799EA79A9CF1}"/>
              </a:ext>
            </a:extLst>
          </p:cNvPr>
          <p:cNvSpPr txBox="1">
            <a:spLocks/>
          </p:cNvSpPr>
          <p:nvPr/>
        </p:nvSpPr>
        <p:spPr>
          <a:xfrm>
            <a:off x="3258370" y="2547328"/>
            <a:ext cx="2626200" cy="1811400"/>
          </a:xfrm>
          <a:prstGeom prst="rect">
            <a:avLst/>
          </a:prstGeom>
          <a:noFill/>
          <a:ln>
            <a:noFill/>
          </a:ln>
        </p:spPr>
        <p:txBody>
          <a:bodyPr spcFirstLastPara="1" wrap="square" lIns="137150" tIns="18287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spcAft>
                <a:spcPts val="1200"/>
              </a:spcAft>
              <a:buFont typeface="Arial"/>
              <a:buNone/>
            </a:pPr>
            <a:r>
              <a:rPr lang="en-US" sz="1100">
                <a:solidFill>
                  <a:schemeClr val="lt2"/>
                </a:solidFill>
              </a:rPr>
              <a:t>Holders can participate in Internet Computer governance by voting on or submitting proposals and earn rewards for their contributions.</a:t>
            </a:r>
          </a:p>
        </p:txBody>
      </p:sp>
      <p:sp>
        <p:nvSpPr>
          <p:cNvPr id="8" name="Google Shape;271;p55" descr="detail_2">
            <a:extLst>
              <a:ext uri="{FF2B5EF4-FFF2-40B4-BE49-F238E27FC236}">
                <a16:creationId xmlns:a16="http://schemas.microsoft.com/office/drawing/2014/main" id="{1EB4947D-82C4-978C-8FAC-8B3CC56796A7}"/>
              </a:ext>
            </a:extLst>
          </p:cNvPr>
          <p:cNvSpPr txBox="1">
            <a:spLocks/>
          </p:cNvSpPr>
          <p:nvPr/>
        </p:nvSpPr>
        <p:spPr>
          <a:xfrm>
            <a:off x="6059439" y="2547396"/>
            <a:ext cx="2626200" cy="1811400"/>
          </a:xfrm>
          <a:prstGeom prst="rect">
            <a:avLst/>
          </a:prstGeom>
          <a:noFill/>
          <a:ln>
            <a:noFill/>
          </a:ln>
        </p:spPr>
        <p:txBody>
          <a:bodyPr spcFirstLastPara="1" wrap="square" lIns="137150" tIns="18287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buFont typeface="Arial"/>
              <a:buNone/>
            </a:pPr>
            <a:r>
              <a:rPr lang="en-US" sz="1100">
                <a:solidFill>
                  <a:schemeClr val="lt2"/>
                </a:solidFill>
              </a:rPr>
              <a:t>Used to pay for computational and storage resources on the Internet Computer.</a:t>
            </a:r>
          </a:p>
          <a:p>
            <a:pPr marL="0" indent="0">
              <a:spcBef>
                <a:spcPts val="1200"/>
              </a:spcBef>
              <a:buFont typeface="Arial"/>
              <a:buNone/>
            </a:pPr>
            <a:endParaRPr lang="en-US" sz="1100">
              <a:solidFill>
                <a:schemeClr val="lt2"/>
              </a:solidFill>
            </a:endParaRPr>
          </a:p>
          <a:p>
            <a:pPr marL="0" indent="0">
              <a:spcBef>
                <a:spcPts val="1200"/>
              </a:spcBef>
              <a:buFont typeface="Arial"/>
              <a:buNone/>
            </a:pPr>
            <a:endParaRPr lang="en-US" sz="1100">
              <a:solidFill>
                <a:schemeClr val="lt2"/>
              </a:solidFill>
            </a:endParaRPr>
          </a:p>
          <a:p>
            <a:pPr marL="0" indent="0">
              <a:spcBef>
                <a:spcPts val="1200"/>
              </a:spcBef>
              <a:buFont typeface="Arial"/>
              <a:buNone/>
            </a:pPr>
            <a:endParaRPr lang="en-US" sz="1100">
              <a:solidFill>
                <a:schemeClr val="lt2"/>
              </a:solidFill>
            </a:endParaRPr>
          </a:p>
          <a:p>
            <a:pPr marL="0" indent="0">
              <a:spcBef>
                <a:spcPts val="1200"/>
              </a:spcBef>
              <a:buFont typeface="Arial"/>
              <a:buNone/>
            </a:pPr>
            <a:endParaRPr lang="en-US" sz="1100">
              <a:solidFill>
                <a:schemeClr val="lt2"/>
              </a:solidFill>
            </a:endParaRPr>
          </a:p>
          <a:p>
            <a:pPr marL="0" indent="0">
              <a:spcBef>
                <a:spcPts val="1200"/>
              </a:spcBef>
              <a:buFont typeface="Arial"/>
              <a:buNone/>
            </a:pPr>
            <a:endParaRPr lang="en-US" sz="1100">
              <a:solidFill>
                <a:schemeClr val="lt2"/>
              </a:solidFill>
            </a:endParaRPr>
          </a:p>
          <a:p>
            <a:pPr marL="0" indent="0">
              <a:spcBef>
                <a:spcPts val="1200"/>
              </a:spcBef>
              <a:spcAft>
                <a:spcPts val="1200"/>
              </a:spcAft>
              <a:buFont typeface="Arial"/>
              <a:buNone/>
            </a:pPr>
            <a:endParaRPr lang="en-US" sz="1100">
              <a:solidFill>
                <a:schemeClr val="lt2"/>
              </a:solidFill>
            </a:endParaRPr>
          </a:p>
        </p:txBody>
      </p:sp>
      <p:grpSp>
        <p:nvGrpSpPr>
          <p:cNvPr id="9" name="Google Shape;272;p55">
            <a:extLst>
              <a:ext uri="{FF2B5EF4-FFF2-40B4-BE49-F238E27FC236}">
                <a16:creationId xmlns:a16="http://schemas.microsoft.com/office/drawing/2014/main" id="{61E43F9F-77B2-8A16-6A1F-667BAF78309B}"/>
              </a:ext>
            </a:extLst>
          </p:cNvPr>
          <p:cNvGrpSpPr/>
          <p:nvPr/>
        </p:nvGrpSpPr>
        <p:grpSpPr>
          <a:xfrm>
            <a:off x="457200" y="1158567"/>
            <a:ext cx="8228400" cy="3416797"/>
            <a:chOff x="457200" y="865750"/>
            <a:chExt cx="8228400" cy="3709475"/>
          </a:xfrm>
        </p:grpSpPr>
        <p:cxnSp>
          <p:nvCxnSpPr>
            <p:cNvPr id="10" name="Google Shape;273;p55">
              <a:extLst>
                <a:ext uri="{FF2B5EF4-FFF2-40B4-BE49-F238E27FC236}">
                  <a16:creationId xmlns:a16="http://schemas.microsoft.com/office/drawing/2014/main" id="{98810D07-6179-65B6-0AE8-41A5134AC1AC}"/>
                </a:ext>
              </a:extLst>
            </p:cNvPr>
            <p:cNvCxnSpPr/>
            <p:nvPr/>
          </p:nvCxnSpPr>
          <p:spPr>
            <a:xfrm>
              <a:off x="3210050" y="865750"/>
              <a:ext cx="5462100" cy="0"/>
            </a:xfrm>
            <a:prstGeom prst="straightConnector1">
              <a:avLst/>
            </a:prstGeom>
            <a:noFill/>
            <a:ln w="9525" cap="flat" cmpd="sng">
              <a:solidFill>
                <a:schemeClr val="lt2"/>
              </a:solidFill>
              <a:prstDash val="solid"/>
              <a:round/>
              <a:headEnd type="none" w="med" len="med"/>
              <a:tailEnd type="none" w="med" len="med"/>
            </a:ln>
          </p:spPr>
        </p:cxnSp>
        <p:cxnSp>
          <p:nvCxnSpPr>
            <p:cNvPr id="11" name="Google Shape;274;p55">
              <a:extLst>
                <a:ext uri="{FF2B5EF4-FFF2-40B4-BE49-F238E27FC236}">
                  <a16:creationId xmlns:a16="http://schemas.microsoft.com/office/drawing/2014/main" id="{23E022C1-2612-F2A6-187D-62A108741749}"/>
                </a:ext>
              </a:extLst>
            </p:cNvPr>
            <p:cNvCxnSpPr/>
            <p:nvPr/>
          </p:nvCxnSpPr>
          <p:spPr>
            <a:xfrm>
              <a:off x="457200" y="4575225"/>
              <a:ext cx="8228400" cy="0"/>
            </a:xfrm>
            <a:prstGeom prst="straightConnector1">
              <a:avLst/>
            </a:prstGeom>
            <a:noFill/>
            <a:ln w="9525" cap="flat" cmpd="sng">
              <a:solidFill>
                <a:schemeClr val="lt2"/>
              </a:solidFill>
              <a:prstDash val="solid"/>
              <a:round/>
              <a:headEnd type="none" w="med" len="med"/>
              <a:tailEnd type="none" w="med" len="med"/>
            </a:ln>
          </p:spPr>
        </p:cxnSp>
      </p:grpSp>
      <p:sp>
        <p:nvSpPr>
          <p:cNvPr id="12" name="Google Shape;275;p55">
            <a:extLst>
              <a:ext uri="{FF2B5EF4-FFF2-40B4-BE49-F238E27FC236}">
                <a16:creationId xmlns:a16="http://schemas.microsoft.com/office/drawing/2014/main" id="{B19CEE06-C205-22DB-F7B6-C01296A278F5}"/>
              </a:ext>
            </a:extLst>
          </p:cNvPr>
          <p:cNvSpPr/>
          <p:nvPr/>
        </p:nvSpPr>
        <p:spPr>
          <a:xfrm>
            <a:off x="2778900" y="1005100"/>
            <a:ext cx="337500" cy="3375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sp>
        <p:nvSpPr>
          <p:cNvPr id="13" name="Slide Number Placeholder 12">
            <a:extLst>
              <a:ext uri="{FF2B5EF4-FFF2-40B4-BE49-F238E27FC236}">
                <a16:creationId xmlns:a16="http://schemas.microsoft.com/office/drawing/2014/main" id="{F45A1F51-4A1C-06B3-DDAA-3CF1ED46594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87</a:t>
            </a:fld>
            <a:endParaRPr lang="en-US"/>
          </a:p>
        </p:txBody>
      </p:sp>
    </p:spTree>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279">
          <a:extLst>
            <a:ext uri="{FF2B5EF4-FFF2-40B4-BE49-F238E27FC236}">
              <a16:creationId xmlns:a16="http://schemas.microsoft.com/office/drawing/2014/main" id="{A1EDECEA-080E-5F6A-DE5E-0235D0A5E22C}"/>
            </a:ext>
          </a:extLst>
        </p:cNvPr>
        <p:cNvGrpSpPr/>
        <p:nvPr/>
      </p:nvGrpSpPr>
      <p:grpSpPr>
        <a:xfrm>
          <a:off x="0" y="0"/>
          <a:ext cx="0" cy="0"/>
          <a:chOff x="0" y="0"/>
          <a:chExt cx="0" cy="0"/>
        </a:xfrm>
      </p:grpSpPr>
      <p:cxnSp>
        <p:nvCxnSpPr>
          <p:cNvPr id="280" name="Google Shape;280;p56">
            <a:extLst>
              <a:ext uri="{FF2B5EF4-FFF2-40B4-BE49-F238E27FC236}">
                <a16:creationId xmlns:a16="http://schemas.microsoft.com/office/drawing/2014/main" id="{887BAD13-15D6-9CCA-EF63-48AF68E820ED}"/>
              </a:ext>
            </a:extLst>
          </p:cNvPr>
          <p:cNvCxnSpPr/>
          <p:nvPr/>
        </p:nvCxnSpPr>
        <p:spPr>
          <a:xfrm>
            <a:off x="550875" y="2306175"/>
            <a:ext cx="8228400" cy="0"/>
          </a:xfrm>
          <a:prstGeom prst="straightConnector1">
            <a:avLst/>
          </a:prstGeom>
          <a:noFill/>
          <a:ln w="9525" cap="flat" cmpd="sng">
            <a:solidFill>
              <a:schemeClr val="accent4"/>
            </a:solidFill>
            <a:prstDash val="solid"/>
            <a:round/>
            <a:headEnd type="none" w="med" len="med"/>
            <a:tailEnd type="none" w="med" len="med"/>
          </a:ln>
        </p:spPr>
      </p:cxnSp>
      <p:sp>
        <p:nvSpPr>
          <p:cNvPr id="281" name="Google Shape;281;p56" descr="title">
            <a:extLst>
              <a:ext uri="{FF2B5EF4-FFF2-40B4-BE49-F238E27FC236}">
                <a16:creationId xmlns:a16="http://schemas.microsoft.com/office/drawing/2014/main" id="{3B6A9B7D-0BD6-0EAA-749B-21B004AB9FCC}"/>
              </a:ext>
            </a:extLst>
          </p:cNvPr>
          <p:cNvSpPr txBox="1">
            <a:spLocks noGrp="1"/>
          </p:cNvSpPr>
          <p:nvPr>
            <p:ph type="title" idx="4294967295"/>
          </p:nvPr>
        </p:nvSpPr>
        <p:spPr>
          <a:xfrm flipH="1">
            <a:off x="2326025" y="0"/>
            <a:ext cx="4581300" cy="696600"/>
          </a:xfrm>
          <a:prstGeom prst="rect">
            <a:avLst/>
          </a:prstGeom>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US" sz="2400">
                <a:solidFill>
                  <a:schemeClr val="lt2"/>
                </a:solidFill>
              </a:rPr>
              <a:t>ICP</a:t>
            </a:r>
            <a:endParaRPr sz="2400">
              <a:solidFill>
                <a:schemeClr val="lt2"/>
              </a:solidFill>
            </a:endParaRPr>
          </a:p>
        </p:txBody>
      </p:sp>
      <p:sp>
        <p:nvSpPr>
          <p:cNvPr id="282" name="Google Shape;282;p56">
            <a:extLst>
              <a:ext uri="{FF2B5EF4-FFF2-40B4-BE49-F238E27FC236}">
                <a16:creationId xmlns:a16="http://schemas.microsoft.com/office/drawing/2014/main" id="{F5C7975A-7C9D-FB02-BBC8-281322AF279C}"/>
              </a:ext>
            </a:extLst>
          </p:cNvPr>
          <p:cNvSpPr/>
          <p:nvPr/>
        </p:nvSpPr>
        <p:spPr>
          <a:xfrm>
            <a:off x="4389775" y="2151825"/>
            <a:ext cx="308700" cy="3087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pic>
        <p:nvPicPr>
          <p:cNvPr id="283" name="Google Shape;283;p56">
            <a:extLst>
              <a:ext uri="{FF2B5EF4-FFF2-40B4-BE49-F238E27FC236}">
                <a16:creationId xmlns:a16="http://schemas.microsoft.com/office/drawing/2014/main" id="{7000D5FC-E7C0-C0A1-656B-0476FBF533FC}"/>
              </a:ext>
            </a:extLst>
          </p:cNvPr>
          <p:cNvPicPr preferRelativeResize="0"/>
          <p:nvPr/>
        </p:nvPicPr>
        <p:blipFill>
          <a:blip r:embed="rId3">
            <a:alphaModFix/>
          </a:blip>
          <a:stretch>
            <a:fillRect/>
          </a:stretch>
        </p:blipFill>
        <p:spPr>
          <a:xfrm>
            <a:off x="1162888" y="696600"/>
            <a:ext cx="6907572" cy="823975"/>
          </a:xfrm>
          <a:prstGeom prst="rect">
            <a:avLst/>
          </a:prstGeom>
          <a:noFill/>
          <a:ln>
            <a:noFill/>
          </a:ln>
        </p:spPr>
      </p:pic>
      <p:sp>
        <p:nvSpPr>
          <p:cNvPr id="284" name="Google Shape;284;p56">
            <a:extLst>
              <a:ext uri="{FF2B5EF4-FFF2-40B4-BE49-F238E27FC236}">
                <a16:creationId xmlns:a16="http://schemas.microsoft.com/office/drawing/2014/main" id="{C9FD84B7-DFD1-3ECA-D52F-3322DDDE20AF}"/>
              </a:ext>
            </a:extLst>
          </p:cNvPr>
          <p:cNvSpPr txBox="1"/>
          <p:nvPr/>
        </p:nvSpPr>
        <p:spPr>
          <a:xfrm>
            <a:off x="1475925" y="1600213"/>
            <a:ext cx="529500" cy="403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lt1"/>
                </a:solidFill>
                <a:latin typeface="Syne"/>
                <a:ea typeface="Syne"/>
                <a:cs typeface="Syne"/>
                <a:sym typeface="Syne"/>
              </a:rPr>
              <a:t>ICP</a:t>
            </a:r>
            <a:endParaRPr sz="1200">
              <a:solidFill>
                <a:schemeClr val="lt1"/>
              </a:solidFill>
              <a:latin typeface="Syne"/>
              <a:ea typeface="Syne"/>
              <a:cs typeface="Syne"/>
              <a:sym typeface="Syne"/>
            </a:endParaRPr>
          </a:p>
        </p:txBody>
      </p:sp>
      <p:sp>
        <p:nvSpPr>
          <p:cNvPr id="285" name="Google Shape;285;p56">
            <a:extLst>
              <a:ext uri="{FF2B5EF4-FFF2-40B4-BE49-F238E27FC236}">
                <a16:creationId xmlns:a16="http://schemas.microsoft.com/office/drawing/2014/main" id="{7F0405FD-32D0-C558-8848-7C32D4C825E8}"/>
              </a:ext>
            </a:extLst>
          </p:cNvPr>
          <p:cNvSpPr txBox="1"/>
          <p:nvPr/>
        </p:nvSpPr>
        <p:spPr>
          <a:xfrm>
            <a:off x="2491500" y="1558213"/>
            <a:ext cx="1429200" cy="487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lt1"/>
                </a:solidFill>
                <a:latin typeface="Syne"/>
                <a:ea typeface="Syne"/>
                <a:cs typeface="Syne"/>
                <a:sym typeface="Syne"/>
              </a:rPr>
              <a:t>Internet Computer Protocol Token</a:t>
            </a:r>
            <a:endParaRPr sz="1200">
              <a:solidFill>
                <a:schemeClr val="lt1"/>
              </a:solidFill>
              <a:latin typeface="Syne"/>
              <a:ea typeface="Syne"/>
              <a:cs typeface="Syne"/>
              <a:sym typeface="Syne"/>
            </a:endParaRPr>
          </a:p>
        </p:txBody>
      </p:sp>
      <p:sp>
        <p:nvSpPr>
          <p:cNvPr id="286" name="Google Shape;286;p56">
            <a:extLst>
              <a:ext uri="{FF2B5EF4-FFF2-40B4-BE49-F238E27FC236}">
                <a16:creationId xmlns:a16="http://schemas.microsoft.com/office/drawing/2014/main" id="{34453472-DC23-91EF-152A-0365332FBFA0}"/>
              </a:ext>
            </a:extLst>
          </p:cNvPr>
          <p:cNvSpPr txBox="1"/>
          <p:nvPr/>
        </p:nvSpPr>
        <p:spPr>
          <a:xfrm>
            <a:off x="4137863" y="1558213"/>
            <a:ext cx="957600" cy="487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lt1"/>
                </a:solidFill>
                <a:latin typeface="Syne"/>
                <a:ea typeface="Syne"/>
                <a:cs typeface="Syne"/>
                <a:sym typeface="Syne"/>
              </a:rPr>
              <a:t>469 million </a:t>
            </a:r>
            <a:endParaRPr sz="1200">
              <a:solidFill>
                <a:schemeClr val="lt1"/>
              </a:solidFill>
              <a:latin typeface="Syne"/>
              <a:ea typeface="Syne"/>
              <a:cs typeface="Syne"/>
              <a:sym typeface="Syne"/>
            </a:endParaRPr>
          </a:p>
        </p:txBody>
      </p:sp>
      <p:sp>
        <p:nvSpPr>
          <p:cNvPr id="287" name="Google Shape;287;p56">
            <a:extLst>
              <a:ext uri="{FF2B5EF4-FFF2-40B4-BE49-F238E27FC236}">
                <a16:creationId xmlns:a16="http://schemas.microsoft.com/office/drawing/2014/main" id="{3D98D801-5373-53D5-5F14-A428CD66DC8B}"/>
              </a:ext>
            </a:extLst>
          </p:cNvPr>
          <p:cNvSpPr txBox="1"/>
          <p:nvPr/>
        </p:nvSpPr>
        <p:spPr>
          <a:xfrm>
            <a:off x="5312650" y="1558213"/>
            <a:ext cx="1603200" cy="487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lt1"/>
                </a:solidFill>
                <a:latin typeface="Syne"/>
                <a:ea typeface="Syne"/>
                <a:cs typeface="Syne"/>
                <a:sym typeface="Syne"/>
              </a:rPr>
              <a:t>10% (year 1)</a:t>
            </a:r>
            <a:br>
              <a:rPr lang="en-US" sz="1200">
                <a:solidFill>
                  <a:schemeClr val="lt1"/>
                </a:solidFill>
                <a:latin typeface="Syne"/>
                <a:ea typeface="Syne"/>
                <a:cs typeface="Syne"/>
                <a:sym typeface="Syne"/>
              </a:rPr>
            </a:br>
            <a:r>
              <a:rPr lang="en-US" sz="1200">
                <a:solidFill>
                  <a:schemeClr val="lt1"/>
                </a:solidFill>
                <a:latin typeface="Syne"/>
                <a:ea typeface="Syne"/>
                <a:cs typeface="Syne"/>
                <a:sym typeface="Syne"/>
              </a:rPr>
              <a:t>5 % (within 8 years)</a:t>
            </a:r>
            <a:endParaRPr sz="1200">
              <a:solidFill>
                <a:schemeClr val="lt1"/>
              </a:solidFill>
              <a:latin typeface="Syne"/>
              <a:ea typeface="Syne"/>
              <a:cs typeface="Syne"/>
              <a:sym typeface="Syne"/>
            </a:endParaRPr>
          </a:p>
        </p:txBody>
      </p:sp>
      <p:sp>
        <p:nvSpPr>
          <p:cNvPr id="288" name="Google Shape;288;p56">
            <a:extLst>
              <a:ext uri="{FF2B5EF4-FFF2-40B4-BE49-F238E27FC236}">
                <a16:creationId xmlns:a16="http://schemas.microsoft.com/office/drawing/2014/main" id="{D0F81826-7B45-DB42-1D4D-673246137CC7}"/>
              </a:ext>
            </a:extLst>
          </p:cNvPr>
          <p:cNvSpPr txBox="1"/>
          <p:nvPr/>
        </p:nvSpPr>
        <p:spPr>
          <a:xfrm>
            <a:off x="6974875" y="1558213"/>
            <a:ext cx="957600" cy="487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lt1"/>
                </a:solidFill>
                <a:latin typeface="Syne"/>
                <a:ea typeface="Syne"/>
                <a:cs typeface="Syne"/>
                <a:sym typeface="Syne"/>
              </a:rPr>
              <a:t>depending</a:t>
            </a:r>
            <a:endParaRPr sz="1200">
              <a:solidFill>
                <a:schemeClr val="lt1"/>
              </a:solidFill>
              <a:latin typeface="Syne"/>
              <a:ea typeface="Syne"/>
              <a:cs typeface="Syne"/>
              <a:sym typeface="Syne"/>
            </a:endParaRPr>
          </a:p>
          <a:p>
            <a:pPr marL="0" lvl="0" indent="0" algn="l" rtl="0">
              <a:spcBef>
                <a:spcPts val="0"/>
              </a:spcBef>
              <a:spcAft>
                <a:spcPts val="0"/>
              </a:spcAft>
              <a:buNone/>
            </a:pPr>
            <a:r>
              <a:rPr lang="en-US" sz="1200">
                <a:solidFill>
                  <a:schemeClr val="lt1"/>
                </a:solidFill>
                <a:latin typeface="Syne"/>
                <a:ea typeface="Syne"/>
                <a:cs typeface="Syne"/>
                <a:sym typeface="Syne"/>
              </a:rPr>
              <a:t>on usage</a:t>
            </a:r>
            <a:endParaRPr sz="1200">
              <a:solidFill>
                <a:schemeClr val="lt1"/>
              </a:solidFill>
              <a:latin typeface="Syne"/>
              <a:ea typeface="Syne"/>
              <a:cs typeface="Syne"/>
              <a:sym typeface="Syne"/>
            </a:endParaRPr>
          </a:p>
        </p:txBody>
      </p:sp>
      <p:sp>
        <p:nvSpPr>
          <p:cNvPr id="289" name="Google Shape;289;p56" descr="value_0">
            <a:extLst>
              <a:ext uri="{FF2B5EF4-FFF2-40B4-BE49-F238E27FC236}">
                <a16:creationId xmlns:a16="http://schemas.microsoft.com/office/drawing/2014/main" id="{FAA90FA9-61C5-6961-8E89-D7F33A12579C}"/>
              </a:ext>
            </a:extLst>
          </p:cNvPr>
          <p:cNvSpPr/>
          <p:nvPr/>
        </p:nvSpPr>
        <p:spPr>
          <a:xfrm>
            <a:off x="899651" y="2779725"/>
            <a:ext cx="1839300" cy="8448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10$</a:t>
            </a:r>
            <a:endParaRPr/>
          </a:p>
        </p:txBody>
      </p:sp>
      <p:sp>
        <p:nvSpPr>
          <p:cNvPr id="290" name="Google Shape;290;p56" descr="value_1">
            <a:extLst>
              <a:ext uri="{FF2B5EF4-FFF2-40B4-BE49-F238E27FC236}">
                <a16:creationId xmlns:a16="http://schemas.microsoft.com/office/drawing/2014/main" id="{622AA4FA-B24A-ED06-2F78-AAC29F47EC4E}"/>
              </a:ext>
            </a:extLst>
          </p:cNvPr>
          <p:cNvSpPr/>
          <p:nvPr/>
        </p:nvSpPr>
        <p:spPr>
          <a:xfrm>
            <a:off x="2754656" y="2779725"/>
            <a:ext cx="1839300" cy="8448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474M</a:t>
            </a:r>
            <a:endParaRPr/>
          </a:p>
        </p:txBody>
      </p:sp>
      <p:sp>
        <p:nvSpPr>
          <p:cNvPr id="291" name="Google Shape;291;p56" descr="value_2">
            <a:extLst>
              <a:ext uri="{FF2B5EF4-FFF2-40B4-BE49-F238E27FC236}">
                <a16:creationId xmlns:a16="http://schemas.microsoft.com/office/drawing/2014/main" id="{429E7D8C-A2D8-0E34-4937-D1E064C09623}"/>
              </a:ext>
            </a:extLst>
          </p:cNvPr>
          <p:cNvSpPr/>
          <p:nvPr/>
        </p:nvSpPr>
        <p:spPr>
          <a:xfrm>
            <a:off x="4617199" y="2779725"/>
            <a:ext cx="1839300" cy="8448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30</a:t>
            </a:r>
            <a:endParaRPr/>
          </a:p>
        </p:txBody>
      </p:sp>
      <p:sp>
        <p:nvSpPr>
          <p:cNvPr id="292" name="Google Shape;292;p56" descr="value_3">
            <a:extLst>
              <a:ext uri="{FF2B5EF4-FFF2-40B4-BE49-F238E27FC236}">
                <a16:creationId xmlns:a16="http://schemas.microsoft.com/office/drawing/2014/main" id="{89F14085-01D5-A341-350F-27290E238E95}"/>
              </a:ext>
            </a:extLst>
          </p:cNvPr>
          <p:cNvSpPr/>
          <p:nvPr/>
        </p:nvSpPr>
        <p:spPr>
          <a:xfrm>
            <a:off x="6488392" y="2779725"/>
            <a:ext cx="1839300" cy="8448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4.93B</a:t>
            </a:r>
            <a:endParaRPr/>
          </a:p>
        </p:txBody>
      </p:sp>
      <p:sp>
        <p:nvSpPr>
          <p:cNvPr id="293" name="Google Shape;293;p56" descr="label_0">
            <a:extLst>
              <a:ext uri="{FF2B5EF4-FFF2-40B4-BE49-F238E27FC236}">
                <a16:creationId xmlns:a16="http://schemas.microsoft.com/office/drawing/2014/main" id="{E6F80B46-F458-C77F-31EA-BEB754CD36ED}"/>
              </a:ext>
            </a:extLst>
          </p:cNvPr>
          <p:cNvSpPr txBox="1"/>
          <p:nvPr/>
        </p:nvSpPr>
        <p:spPr>
          <a:xfrm>
            <a:off x="891149" y="3927222"/>
            <a:ext cx="1839300" cy="8448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018"/>
              <a:buFont typeface="Arial"/>
              <a:buNone/>
            </a:pPr>
            <a:r>
              <a:rPr lang="en-US" sz="1200">
                <a:solidFill>
                  <a:schemeClr val="lt2"/>
                </a:solidFill>
                <a:latin typeface="Syne"/>
                <a:ea typeface="Syne"/>
                <a:cs typeface="Syne"/>
                <a:sym typeface="Syne"/>
              </a:rPr>
              <a:t>Current Price</a:t>
            </a:r>
            <a:endParaRPr/>
          </a:p>
        </p:txBody>
      </p:sp>
      <p:sp>
        <p:nvSpPr>
          <p:cNvPr id="294" name="Google Shape;294;p56" descr="label_1">
            <a:extLst>
              <a:ext uri="{FF2B5EF4-FFF2-40B4-BE49-F238E27FC236}">
                <a16:creationId xmlns:a16="http://schemas.microsoft.com/office/drawing/2014/main" id="{9459651C-0CAD-928A-4403-B1565510A268}"/>
              </a:ext>
            </a:extLst>
          </p:cNvPr>
          <p:cNvSpPr txBox="1"/>
          <p:nvPr/>
        </p:nvSpPr>
        <p:spPr>
          <a:xfrm>
            <a:off x="2740091" y="3927222"/>
            <a:ext cx="1868400" cy="8448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sz="1200">
                <a:solidFill>
                  <a:schemeClr val="lt2"/>
                </a:solidFill>
                <a:latin typeface="Syne"/>
                <a:ea typeface="Syne"/>
                <a:cs typeface="Syne"/>
                <a:sym typeface="Syne"/>
              </a:rPr>
              <a:t>Circulating supply</a:t>
            </a:r>
            <a:endParaRPr/>
          </a:p>
        </p:txBody>
      </p:sp>
      <p:sp>
        <p:nvSpPr>
          <p:cNvPr id="295" name="Google Shape;295;p56" descr="label_2">
            <a:extLst>
              <a:ext uri="{FF2B5EF4-FFF2-40B4-BE49-F238E27FC236}">
                <a16:creationId xmlns:a16="http://schemas.microsoft.com/office/drawing/2014/main" id="{FFEFD4B1-BB1E-D7CA-B385-CB15EB8860D7}"/>
              </a:ext>
            </a:extLst>
          </p:cNvPr>
          <p:cNvSpPr txBox="1"/>
          <p:nvPr/>
        </p:nvSpPr>
        <p:spPr>
          <a:xfrm>
            <a:off x="4599025" y="3927222"/>
            <a:ext cx="1868400" cy="8448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sz="1200">
                <a:solidFill>
                  <a:schemeClr val="lt2"/>
                </a:solidFill>
                <a:latin typeface="Syne"/>
                <a:ea typeface="Syne"/>
                <a:cs typeface="Syne"/>
                <a:sym typeface="Syne"/>
              </a:rPr>
              <a:t>Top cryptocurrency</a:t>
            </a:r>
            <a:br>
              <a:rPr lang="en-US" sz="1200">
                <a:solidFill>
                  <a:schemeClr val="lt2"/>
                </a:solidFill>
                <a:latin typeface="Syne"/>
                <a:ea typeface="Syne"/>
                <a:cs typeface="Syne"/>
                <a:sym typeface="Syne"/>
              </a:rPr>
            </a:br>
            <a:r>
              <a:rPr lang="en-US" sz="1200">
                <a:solidFill>
                  <a:schemeClr val="lt2"/>
                </a:solidFill>
                <a:latin typeface="Syne"/>
                <a:ea typeface="Syne"/>
                <a:cs typeface="Syne"/>
                <a:sym typeface="Syne"/>
              </a:rPr>
              <a:t>by Market cap</a:t>
            </a:r>
            <a:endParaRPr/>
          </a:p>
        </p:txBody>
      </p:sp>
      <p:sp>
        <p:nvSpPr>
          <p:cNvPr id="296" name="Google Shape;296;p56" descr="label_3">
            <a:extLst>
              <a:ext uri="{FF2B5EF4-FFF2-40B4-BE49-F238E27FC236}">
                <a16:creationId xmlns:a16="http://schemas.microsoft.com/office/drawing/2014/main" id="{40CDC338-D92B-A285-C0AD-03D09A6A64FE}"/>
              </a:ext>
            </a:extLst>
          </p:cNvPr>
          <p:cNvSpPr txBox="1"/>
          <p:nvPr/>
        </p:nvSpPr>
        <p:spPr>
          <a:xfrm>
            <a:off x="6473805" y="3927222"/>
            <a:ext cx="1868400" cy="8448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a:solidFill>
                  <a:srgbClr val="EEF2F5"/>
                </a:solidFill>
              </a:rPr>
              <a:t>Fully-diluted value</a:t>
            </a:r>
            <a:endParaRPr>
              <a:solidFill>
                <a:srgbClr val="EEF2F5"/>
              </a:solidFill>
            </a:endParaRPr>
          </a:p>
        </p:txBody>
      </p:sp>
      <p:sp>
        <p:nvSpPr>
          <p:cNvPr id="297" name="Google Shape;297;p56">
            <a:extLst>
              <a:ext uri="{FF2B5EF4-FFF2-40B4-BE49-F238E27FC236}">
                <a16:creationId xmlns:a16="http://schemas.microsoft.com/office/drawing/2014/main" id="{ED045998-DD06-3FA8-C439-BEC04CA9FFB6}"/>
              </a:ext>
            </a:extLst>
          </p:cNvPr>
          <p:cNvSpPr txBox="1"/>
          <p:nvPr/>
        </p:nvSpPr>
        <p:spPr>
          <a:xfrm>
            <a:off x="7259200" y="180400"/>
            <a:ext cx="1897800" cy="48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a:solidFill>
                  <a:schemeClr val="dk1"/>
                </a:solidFill>
                <a:latin typeface="Syne"/>
                <a:ea typeface="Syne"/>
                <a:cs typeface="Syne"/>
                <a:sym typeface="Syne"/>
              </a:rPr>
              <a:t>how ICP are minted</a:t>
            </a:r>
            <a:endParaRPr sz="1200">
              <a:solidFill>
                <a:schemeClr val="dk1"/>
              </a:solidFill>
              <a:latin typeface="Syne"/>
              <a:ea typeface="Syne"/>
              <a:cs typeface="Syne"/>
              <a:sym typeface="Syne"/>
            </a:endParaRPr>
          </a:p>
        </p:txBody>
      </p:sp>
      <p:sp>
        <p:nvSpPr>
          <p:cNvPr id="2" name="Slide Number Placeholder 1">
            <a:extLst>
              <a:ext uri="{FF2B5EF4-FFF2-40B4-BE49-F238E27FC236}">
                <a16:creationId xmlns:a16="http://schemas.microsoft.com/office/drawing/2014/main" id="{518DE4AA-7F55-5074-EB28-BD1098BC91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88</a:t>
            </a:fld>
            <a:endParaRPr lang="en-US"/>
          </a:p>
        </p:txBody>
      </p:sp>
    </p:spTree>
    <p:extLst>
      <p:ext uri="{BB962C8B-B14F-4D97-AF65-F5344CB8AC3E}">
        <p14:creationId xmlns:p14="http://schemas.microsoft.com/office/powerpoint/2010/main" val="3075341589"/>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7" descr="title"/>
          <p:cNvSpPr txBox="1">
            <a:spLocks noGrp="1"/>
          </p:cNvSpPr>
          <p:nvPr>
            <p:ph type="title" idx="4294967295"/>
          </p:nvPr>
        </p:nvSpPr>
        <p:spPr>
          <a:xfrm>
            <a:off x="495275" y="845050"/>
            <a:ext cx="4584600" cy="8193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SzPts val="990"/>
              <a:buNone/>
            </a:pPr>
            <a:r>
              <a:rPr lang="en-US" sz="2420"/>
              <a:t>Neurons</a:t>
            </a:r>
            <a:endParaRPr sz="2420"/>
          </a:p>
        </p:txBody>
      </p:sp>
      <p:pic>
        <p:nvPicPr>
          <p:cNvPr id="303" name="Google Shape;303;p57"/>
          <p:cNvPicPr preferRelativeResize="0"/>
          <p:nvPr/>
        </p:nvPicPr>
        <p:blipFill rotWithShape="1">
          <a:blip r:embed="rId3">
            <a:alphaModFix/>
          </a:blip>
          <a:srcRect l="14503" r="14503"/>
          <a:stretch/>
        </p:blipFill>
        <p:spPr>
          <a:xfrm>
            <a:off x="5492400" y="0"/>
            <a:ext cx="3651600" cy="5143501"/>
          </a:xfrm>
          <a:prstGeom prst="rect">
            <a:avLst/>
          </a:prstGeom>
          <a:noFill/>
          <a:ln>
            <a:noFill/>
          </a:ln>
        </p:spPr>
      </p:pic>
      <p:sp>
        <p:nvSpPr>
          <p:cNvPr id="304" name="Google Shape;304;p57" descr="header_0"/>
          <p:cNvSpPr txBox="1">
            <a:spLocks noGrp="1"/>
          </p:cNvSpPr>
          <p:nvPr>
            <p:ph type="subTitle" idx="4294967295"/>
          </p:nvPr>
        </p:nvSpPr>
        <p:spPr>
          <a:xfrm>
            <a:off x="649575" y="1821575"/>
            <a:ext cx="3201300" cy="566400"/>
          </a:xfrm>
          <a:prstGeom prst="rect">
            <a:avLst/>
          </a:prstGeom>
        </p:spPr>
        <p:txBody>
          <a:bodyPr spcFirstLastPara="1" wrap="square" lIns="91425" tIns="91425" rIns="91425" bIns="91425" anchor="b" anchorCtr="0">
            <a:noAutofit/>
          </a:bodyPr>
          <a:lstStyle/>
          <a:p>
            <a:pPr marL="0" lvl="0" indent="0" algn="l" rtl="0">
              <a:spcBef>
                <a:spcPts val="0"/>
              </a:spcBef>
              <a:spcAft>
                <a:spcPts val="1200"/>
              </a:spcAft>
              <a:buNone/>
            </a:pPr>
            <a:r>
              <a:rPr lang="en-US" sz="1400" b="1"/>
              <a:t>Understanding Neurons in the NNS</a:t>
            </a:r>
            <a:endParaRPr sz="1400" b="1"/>
          </a:p>
        </p:txBody>
      </p:sp>
      <p:sp>
        <p:nvSpPr>
          <p:cNvPr id="305" name="Google Shape;305;p57" descr="detail_0"/>
          <p:cNvSpPr txBox="1">
            <a:spLocks noGrp="1"/>
          </p:cNvSpPr>
          <p:nvPr>
            <p:ph type="body" idx="4294967295"/>
          </p:nvPr>
        </p:nvSpPr>
        <p:spPr>
          <a:xfrm>
            <a:off x="430325" y="2783550"/>
            <a:ext cx="3813000" cy="2406300"/>
          </a:xfrm>
          <a:prstGeom prst="rect">
            <a:avLst/>
          </a:prstGeom>
        </p:spPr>
        <p:txBody>
          <a:bodyPr spcFirstLastPara="1" wrap="square" lIns="91425" tIns="91425" rIns="91425" bIns="91425" anchor="t" anchorCtr="0">
            <a:noAutofit/>
          </a:bodyPr>
          <a:lstStyle/>
          <a:p>
            <a:pPr marL="400050" lvl="0" indent="-228600" algn="l" rtl="0">
              <a:lnSpc>
                <a:spcPct val="100000"/>
              </a:lnSpc>
              <a:spcBef>
                <a:spcPts val="0"/>
              </a:spcBef>
              <a:spcAft>
                <a:spcPts val="0"/>
              </a:spcAft>
              <a:buClr>
                <a:schemeClr val="dk1"/>
              </a:buClr>
              <a:buSzPts val="900"/>
              <a:buChar char="⦿"/>
            </a:pPr>
            <a:r>
              <a:rPr lang="en-US" sz="900"/>
              <a:t>Staking ICP token to get neurons</a:t>
            </a:r>
            <a:endParaRPr sz="900"/>
          </a:p>
          <a:p>
            <a:pPr marL="400050" lvl="0" indent="-228600" algn="l" rtl="0">
              <a:lnSpc>
                <a:spcPct val="100000"/>
              </a:lnSpc>
              <a:spcBef>
                <a:spcPts val="800"/>
              </a:spcBef>
              <a:spcAft>
                <a:spcPts val="0"/>
              </a:spcAft>
              <a:buClr>
                <a:schemeClr val="dk1"/>
              </a:buClr>
              <a:buSzPts val="900"/>
              <a:buChar char="⦿"/>
            </a:pPr>
            <a:r>
              <a:rPr lang="en-US" sz="900"/>
              <a:t>Locked until a dissolution process is initiated.</a:t>
            </a:r>
            <a:endParaRPr sz="900"/>
          </a:p>
          <a:p>
            <a:pPr marL="400050" lvl="0" indent="-228600" algn="l" rtl="0">
              <a:lnSpc>
                <a:spcPct val="100000"/>
              </a:lnSpc>
              <a:spcBef>
                <a:spcPts val="800"/>
              </a:spcBef>
              <a:spcAft>
                <a:spcPts val="0"/>
              </a:spcAft>
              <a:buClr>
                <a:schemeClr val="dk1"/>
              </a:buClr>
              <a:buSzPts val="900"/>
              <a:buChar char="⦿"/>
            </a:pPr>
            <a:r>
              <a:rPr lang="en-US" sz="900"/>
              <a:t>The 'dissolve delay' can be increased by the holder at any time.</a:t>
            </a:r>
            <a:endParaRPr sz="900"/>
          </a:p>
          <a:p>
            <a:pPr marL="400050" lvl="0" indent="-228600" algn="l" rtl="0">
              <a:lnSpc>
                <a:spcPct val="100000"/>
              </a:lnSpc>
              <a:spcBef>
                <a:spcPts val="800"/>
              </a:spcBef>
              <a:spcAft>
                <a:spcPts val="0"/>
              </a:spcAft>
              <a:buClr>
                <a:schemeClr val="dk1"/>
              </a:buClr>
              <a:buSzPts val="900"/>
              <a:buChar char="⦿"/>
            </a:pPr>
            <a:r>
              <a:rPr lang="en-US" sz="900"/>
              <a:t>Once neurons completely dissolved, tokens can be withdrawn.</a:t>
            </a:r>
            <a:endParaRPr sz="900"/>
          </a:p>
          <a:p>
            <a:pPr marL="400050" lvl="0" indent="-228600" algn="l" rtl="0">
              <a:lnSpc>
                <a:spcPct val="100000"/>
              </a:lnSpc>
              <a:spcBef>
                <a:spcPts val="800"/>
              </a:spcBef>
              <a:spcAft>
                <a:spcPts val="800"/>
              </a:spcAft>
              <a:buClr>
                <a:schemeClr val="dk1"/>
              </a:buClr>
              <a:buSzPts val="900"/>
              <a:buChar char="⦿"/>
            </a:pPr>
            <a:r>
              <a:rPr lang="en-US" sz="900"/>
              <a:t>Neurons are managed through the Network Nervous System (NNS).</a:t>
            </a:r>
            <a:endParaRPr sz="900"/>
          </a:p>
        </p:txBody>
      </p:sp>
      <p:sp>
        <p:nvSpPr>
          <p:cNvPr id="306" name="Google Shape;306;p57"/>
          <p:cNvSpPr/>
          <p:nvPr/>
        </p:nvSpPr>
        <p:spPr>
          <a:xfrm>
            <a:off x="5128800" y="2198400"/>
            <a:ext cx="746700" cy="746700"/>
          </a:xfrm>
          <a:prstGeom prst="donut">
            <a:avLst>
              <a:gd name="adj" fmla="val 35360"/>
            </a:avLst>
          </a:prstGeom>
          <a:solidFill>
            <a:srgbClr val="9A7197">
              <a:alpha val="6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sp>
        <p:nvSpPr>
          <p:cNvPr id="2" name="Slide Number Placeholder 1">
            <a:extLst>
              <a:ext uri="{FF2B5EF4-FFF2-40B4-BE49-F238E27FC236}">
                <a16:creationId xmlns:a16="http://schemas.microsoft.com/office/drawing/2014/main" id="{9394D574-06DB-AF92-DD22-9DAFDA00D7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89</a:t>
            </a:fld>
            <a:endParaRPr lang="en-GB"/>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chemeClr val="accent3"/>
        </a:solidFill>
        <a:effectLst/>
      </p:bgPr>
    </p:bg>
    <p:spTree>
      <p:nvGrpSpPr>
        <p:cNvPr id="1" name="Shape 224">
          <a:extLst>
            <a:ext uri="{FF2B5EF4-FFF2-40B4-BE49-F238E27FC236}">
              <a16:creationId xmlns:a16="http://schemas.microsoft.com/office/drawing/2014/main" id="{A43D875B-A75D-4E9B-9DE7-5027C107A9A9}"/>
            </a:ext>
          </a:extLst>
        </p:cNvPr>
        <p:cNvGrpSpPr/>
        <p:nvPr/>
      </p:nvGrpSpPr>
      <p:grpSpPr>
        <a:xfrm>
          <a:off x="0" y="0"/>
          <a:ext cx="0" cy="0"/>
          <a:chOff x="0" y="0"/>
          <a:chExt cx="0" cy="0"/>
        </a:xfrm>
      </p:grpSpPr>
      <p:sp>
        <p:nvSpPr>
          <p:cNvPr id="225" name="Google Shape;225;p43" descr="title">
            <a:extLst>
              <a:ext uri="{FF2B5EF4-FFF2-40B4-BE49-F238E27FC236}">
                <a16:creationId xmlns:a16="http://schemas.microsoft.com/office/drawing/2014/main" id="{5EC8A997-C54D-49C3-ACC2-1FAF0F2665E4}"/>
              </a:ext>
            </a:extLst>
          </p:cNvPr>
          <p:cNvSpPr txBox="1">
            <a:spLocks noGrp="1"/>
          </p:cNvSpPr>
          <p:nvPr>
            <p:ph type="title" idx="4294967295"/>
          </p:nvPr>
        </p:nvSpPr>
        <p:spPr>
          <a:xfrm>
            <a:off x="729650" y="444425"/>
            <a:ext cx="2560200" cy="421324"/>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en-US" sz="2500" noProof="0" dirty="0">
                <a:solidFill>
                  <a:schemeClr val="tx2"/>
                </a:solidFill>
              </a:rPr>
              <a:t>Canisters</a:t>
            </a:r>
            <a:endParaRPr lang="en-US" sz="2400" noProof="0" dirty="0">
              <a:solidFill>
                <a:schemeClr val="tx2"/>
              </a:solidFill>
            </a:endParaRPr>
          </a:p>
        </p:txBody>
      </p:sp>
      <p:grpSp>
        <p:nvGrpSpPr>
          <p:cNvPr id="226" name="Google Shape;226;p43">
            <a:extLst>
              <a:ext uri="{FF2B5EF4-FFF2-40B4-BE49-F238E27FC236}">
                <a16:creationId xmlns:a16="http://schemas.microsoft.com/office/drawing/2014/main" id="{55D7DC89-18DD-1107-AF9C-D8ADD6CC456A}"/>
              </a:ext>
            </a:extLst>
          </p:cNvPr>
          <p:cNvGrpSpPr/>
          <p:nvPr/>
        </p:nvGrpSpPr>
        <p:grpSpPr>
          <a:xfrm>
            <a:off x="457200" y="865750"/>
            <a:ext cx="8228400" cy="3709475"/>
            <a:chOff x="457200" y="865750"/>
            <a:chExt cx="8228400" cy="3709475"/>
          </a:xfrm>
        </p:grpSpPr>
        <p:cxnSp>
          <p:nvCxnSpPr>
            <p:cNvPr id="227" name="Google Shape;227;p43">
              <a:extLst>
                <a:ext uri="{FF2B5EF4-FFF2-40B4-BE49-F238E27FC236}">
                  <a16:creationId xmlns:a16="http://schemas.microsoft.com/office/drawing/2014/main" id="{A1999444-4EA7-2783-EF36-A7347EB246A5}"/>
                </a:ext>
              </a:extLst>
            </p:cNvPr>
            <p:cNvCxnSpPr/>
            <p:nvPr/>
          </p:nvCxnSpPr>
          <p:spPr>
            <a:xfrm>
              <a:off x="3383550" y="865750"/>
              <a:ext cx="5288700" cy="0"/>
            </a:xfrm>
            <a:prstGeom prst="straightConnector1">
              <a:avLst/>
            </a:prstGeom>
            <a:noFill/>
            <a:ln w="9525" cap="flat" cmpd="sng">
              <a:solidFill>
                <a:schemeClr val="accent4"/>
              </a:solidFill>
              <a:prstDash val="solid"/>
              <a:round/>
              <a:headEnd type="none" w="med" len="med"/>
              <a:tailEnd type="none" w="med" len="med"/>
            </a:ln>
          </p:spPr>
        </p:cxnSp>
        <p:cxnSp>
          <p:nvCxnSpPr>
            <p:cNvPr id="228" name="Google Shape;228;p43">
              <a:extLst>
                <a:ext uri="{FF2B5EF4-FFF2-40B4-BE49-F238E27FC236}">
                  <a16:creationId xmlns:a16="http://schemas.microsoft.com/office/drawing/2014/main" id="{20B3DA76-CE2C-1288-DCC2-635379607844}"/>
                </a:ext>
              </a:extLst>
            </p:cNvPr>
            <p:cNvCxnSpPr/>
            <p:nvPr/>
          </p:nvCxnSpPr>
          <p:spPr>
            <a:xfrm>
              <a:off x="457200" y="4575225"/>
              <a:ext cx="8228400" cy="0"/>
            </a:xfrm>
            <a:prstGeom prst="straightConnector1">
              <a:avLst/>
            </a:prstGeom>
            <a:noFill/>
            <a:ln w="9525" cap="flat" cmpd="sng">
              <a:solidFill>
                <a:schemeClr val="accent4"/>
              </a:solidFill>
              <a:prstDash val="solid"/>
              <a:round/>
              <a:headEnd type="none" w="med" len="med"/>
              <a:tailEnd type="none" w="med" len="med"/>
            </a:ln>
          </p:spPr>
        </p:cxnSp>
      </p:grpSp>
      <p:pic>
        <p:nvPicPr>
          <p:cNvPr id="5" name="Graphic 4">
            <a:extLst>
              <a:ext uri="{FF2B5EF4-FFF2-40B4-BE49-F238E27FC236}">
                <a16:creationId xmlns:a16="http://schemas.microsoft.com/office/drawing/2014/main" id="{E6EFD7A8-9253-91E5-CA98-0FA5F77E25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72519" y="1896432"/>
            <a:ext cx="389673" cy="389673"/>
          </a:xfrm>
          <a:prstGeom prst="rect">
            <a:avLst/>
          </a:prstGeom>
        </p:spPr>
      </p:pic>
      <p:sp>
        <p:nvSpPr>
          <p:cNvPr id="2" name="Google Shape;174;p38" descr="detail_1">
            <a:extLst>
              <a:ext uri="{FF2B5EF4-FFF2-40B4-BE49-F238E27FC236}">
                <a16:creationId xmlns:a16="http://schemas.microsoft.com/office/drawing/2014/main" id="{E5AC947D-1942-B4EC-ABE3-A0C93128FDAD}"/>
              </a:ext>
            </a:extLst>
          </p:cNvPr>
          <p:cNvSpPr txBox="1">
            <a:spLocks/>
          </p:cNvSpPr>
          <p:nvPr/>
        </p:nvSpPr>
        <p:spPr>
          <a:xfrm>
            <a:off x="541067" y="3108571"/>
            <a:ext cx="2611832"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Runs in the browser and on the server</a:t>
            </a:r>
          </a:p>
        </p:txBody>
      </p:sp>
      <p:sp>
        <p:nvSpPr>
          <p:cNvPr id="3" name="Google Shape;174;p38" descr="detail_1">
            <a:extLst>
              <a:ext uri="{FF2B5EF4-FFF2-40B4-BE49-F238E27FC236}">
                <a16:creationId xmlns:a16="http://schemas.microsoft.com/office/drawing/2014/main" id="{4028F2B1-7F7A-C887-23D5-B620CB78F3CF}"/>
              </a:ext>
            </a:extLst>
          </p:cNvPr>
          <p:cNvSpPr txBox="1">
            <a:spLocks/>
          </p:cNvSpPr>
          <p:nvPr/>
        </p:nvSpPr>
        <p:spPr>
          <a:xfrm>
            <a:off x="6312908" y="3108571"/>
            <a:ext cx="2106697" cy="707886"/>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buSzPts val="1000"/>
              <a:buNone/>
            </a:pPr>
            <a:r>
              <a:rPr lang="en-US" sz="1000" noProof="0" dirty="0"/>
              <a:t>Widely used in the industry</a:t>
            </a:r>
          </a:p>
          <a:p>
            <a:pPr indent="-292100">
              <a:buSzPts val="1000"/>
              <a:buFont typeface="Syne"/>
              <a:buChar char="⦿"/>
            </a:pPr>
            <a:r>
              <a:rPr lang="en-US" sz="1000" noProof="0" dirty="0"/>
              <a:t>Photoshop Web</a:t>
            </a:r>
          </a:p>
          <a:p>
            <a:pPr indent="-292100">
              <a:buSzPts val="1000"/>
              <a:buFont typeface="Syne"/>
              <a:buChar char="⦿"/>
            </a:pPr>
            <a:r>
              <a:rPr lang="en-US" sz="1000" noProof="0" dirty="0"/>
              <a:t>Figma</a:t>
            </a:r>
          </a:p>
          <a:p>
            <a:pPr indent="-292100">
              <a:buSzPts val="1000"/>
              <a:buFont typeface="Syne"/>
              <a:buChar char="⦿"/>
            </a:pPr>
            <a:r>
              <a:rPr lang="en-US" sz="1000" noProof="0" dirty="0"/>
              <a:t>Cloudflare Workers</a:t>
            </a:r>
          </a:p>
        </p:txBody>
      </p:sp>
      <p:sp>
        <p:nvSpPr>
          <p:cNvPr id="7" name="Google Shape;174;p38" descr="detail_1">
            <a:extLst>
              <a:ext uri="{FF2B5EF4-FFF2-40B4-BE49-F238E27FC236}">
                <a16:creationId xmlns:a16="http://schemas.microsoft.com/office/drawing/2014/main" id="{641DC134-B823-7A05-47C1-5CBF96134936}"/>
              </a:ext>
            </a:extLst>
          </p:cNvPr>
          <p:cNvSpPr txBox="1">
            <a:spLocks/>
          </p:cNvSpPr>
          <p:nvPr/>
        </p:nvSpPr>
        <p:spPr>
          <a:xfrm>
            <a:off x="3426986" y="3108571"/>
            <a:ext cx="2700681" cy="176972"/>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indent="-292100">
              <a:buSzPts val="1000"/>
              <a:buFont typeface="Syne"/>
              <a:buChar char="⦿"/>
            </a:pPr>
            <a:r>
              <a:rPr lang="en-US" sz="1000" noProof="0" dirty="0"/>
              <a:t>System interface is defined by the host</a:t>
            </a:r>
          </a:p>
        </p:txBody>
      </p:sp>
      <p:sp>
        <p:nvSpPr>
          <p:cNvPr id="8" name="Google Shape;174;p38" descr="detail_1">
            <a:extLst>
              <a:ext uri="{FF2B5EF4-FFF2-40B4-BE49-F238E27FC236}">
                <a16:creationId xmlns:a16="http://schemas.microsoft.com/office/drawing/2014/main" id="{45167F8C-76D2-E910-CF19-71E44A24854A}"/>
              </a:ext>
            </a:extLst>
          </p:cNvPr>
          <p:cNvSpPr txBox="1">
            <a:spLocks/>
          </p:cNvSpPr>
          <p:nvPr/>
        </p:nvSpPr>
        <p:spPr>
          <a:xfrm>
            <a:off x="2819189" y="2302647"/>
            <a:ext cx="3504422" cy="28315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None/>
            </a:pPr>
            <a:r>
              <a:rPr lang="en-US" sz="1600" b="1" noProof="0" dirty="0" err="1">
                <a:solidFill>
                  <a:schemeClr val="bg1"/>
                </a:solidFill>
              </a:rPr>
              <a:t>WebAssembly</a:t>
            </a:r>
            <a:r>
              <a:rPr lang="en-US" sz="1600" b="1" noProof="0" dirty="0">
                <a:solidFill>
                  <a:schemeClr val="bg1"/>
                </a:solidFill>
              </a:rPr>
              <a:t> (</a:t>
            </a:r>
            <a:r>
              <a:rPr lang="en-US" sz="1600" b="1" noProof="0" dirty="0" err="1">
                <a:solidFill>
                  <a:schemeClr val="bg1"/>
                </a:solidFill>
              </a:rPr>
              <a:t>wasm</a:t>
            </a:r>
            <a:r>
              <a:rPr lang="en-US" sz="1600" b="1" noProof="0" dirty="0">
                <a:solidFill>
                  <a:schemeClr val="bg1"/>
                </a:solidFill>
              </a:rPr>
              <a:t>)</a:t>
            </a:r>
          </a:p>
        </p:txBody>
      </p:sp>
      <p:sp>
        <p:nvSpPr>
          <p:cNvPr id="14" name="Google Shape;174;p38" descr="detail_1">
            <a:extLst>
              <a:ext uri="{FF2B5EF4-FFF2-40B4-BE49-F238E27FC236}">
                <a16:creationId xmlns:a16="http://schemas.microsoft.com/office/drawing/2014/main" id="{C8086E9C-0CC5-F18B-CAEC-C631CF650180}"/>
              </a:ext>
            </a:extLst>
          </p:cNvPr>
          <p:cNvSpPr txBox="1">
            <a:spLocks/>
          </p:cNvSpPr>
          <p:nvPr/>
        </p:nvSpPr>
        <p:spPr>
          <a:xfrm>
            <a:off x="1461958" y="2622898"/>
            <a:ext cx="6220084" cy="16927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165100" indent="0" algn="ctr">
              <a:lnSpc>
                <a:spcPct val="100000"/>
              </a:lnSpc>
              <a:buSzPts val="1000"/>
              <a:buNone/>
            </a:pPr>
            <a:r>
              <a:rPr lang="en-US" sz="1100" noProof="0" dirty="0">
                <a:solidFill>
                  <a:schemeClr val="tx2"/>
                </a:solidFill>
              </a:rPr>
              <a:t>virtual instruction set architecture (ISA) with a stack-based execution model</a:t>
            </a:r>
          </a:p>
        </p:txBody>
      </p:sp>
      <p:sp>
        <p:nvSpPr>
          <p:cNvPr id="4" name="Slide Number Placeholder 3">
            <a:extLst>
              <a:ext uri="{FF2B5EF4-FFF2-40B4-BE49-F238E27FC236}">
                <a16:creationId xmlns:a16="http://schemas.microsoft.com/office/drawing/2014/main" id="{3BBB3C0D-7E71-27A4-7247-5F134E3C3C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Tree>
    <p:extLst>
      <p:ext uri="{BB962C8B-B14F-4D97-AF65-F5344CB8AC3E}">
        <p14:creationId xmlns:p14="http://schemas.microsoft.com/office/powerpoint/2010/main" val="2126010577"/>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79">
          <a:extLst>
            <a:ext uri="{FF2B5EF4-FFF2-40B4-BE49-F238E27FC236}">
              <a16:creationId xmlns:a16="http://schemas.microsoft.com/office/drawing/2014/main" id="{083C75A5-E9FA-E05D-5964-CC7DF0143192}"/>
            </a:ext>
          </a:extLst>
        </p:cNvPr>
        <p:cNvGrpSpPr/>
        <p:nvPr/>
      </p:nvGrpSpPr>
      <p:grpSpPr>
        <a:xfrm>
          <a:off x="0" y="0"/>
          <a:ext cx="0" cy="0"/>
          <a:chOff x="0" y="0"/>
          <a:chExt cx="0" cy="0"/>
        </a:xfrm>
      </p:grpSpPr>
      <p:sp>
        <p:nvSpPr>
          <p:cNvPr id="2" name="Google Shape;311;p58" descr="title">
            <a:extLst>
              <a:ext uri="{FF2B5EF4-FFF2-40B4-BE49-F238E27FC236}">
                <a16:creationId xmlns:a16="http://schemas.microsoft.com/office/drawing/2014/main" id="{CBC65AEF-1F1C-4085-FB46-8232737AB426}"/>
              </a:ext>
            </a:extLst>
          </p:cNvPr>
          <p:cNvSpPr txBox="1">
            <a:spLocks/>
          </p:cNvSpPr>
          <p:nvPr/>
        </p:nvSpPr>
        <p:spPr>
          <a:xfrm>
            <a:off x="428325" y="845525"/>
            <a:ext cx="778290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ct val="80000"/>
              </a:lnSpc>
              <a:buSzPts val="990"/>
            </a:pPr>
            <a:r>
              <a:rPr lang="en-US" sz="2420"/>
              <a:t>Cycles</a:t>
            </a:r>
            <a:endParaRPr lang="en-US"/>
          </a:p>
        </p:txBody>
      </p:sp>
      <p:sp>
        <p:nvSpPr>
          <p:cNvPr id="3" name="Google Shape;312;p58" descr="header_2">
            <a:extLst>
              <a:ext uri="{FF2B5EF4-FFF2-40B4-BE49-F238E27FC236}">
                <a16:creationId xmlns:a16="http://schemas.microsoft.com/office/drawing/2014/main" id="{FC568EF7-48BC-1D8B-1B38-A1DE5E5C647E}"/>
              </a:ext>
            </a:extLst>
          </p:cNvPr>
          <p:cNvSpPr txBox="1">
            <a:spLocks/>
          </p:cNvSpPr>
          <p:nvPr/>
        </p:nvSpPr>
        <p:spPr>
          <a:xfrm>
            <a:off x="5987925" y="2213325"/>
            <a:ext cx="26061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Clr>
                <a:schemeClr val="dk1"/>
              </a:buClr>
              <a:buSzPts val="1200"/>
              <a:buFont typeface="Syne"/>
              <a:buNone/>
            </a:pPr>
            <a:r>
              <a:rPr lang="en-US" sz="1400" b="1">
                <a:solidFill>
                  <a:schemeClr val="dk1"/>
                </a:solidFill>
                <a:latin typeface="Syne"/>
                <a:ea typeface="Syne"/>
                <a:cs typeface="Syne"/>
                <a:sym typeface="Syne"/>
              </a:rPr>
              <a:t>Cost Management</a:t>
            </a:r>
            <a:endParaRPr lang="en-US"/>
          </a:p>
        </p:txBody>
      </p:sp>
      <p:sp>
        <p:nvSpPr>
          <p:cNvPr id="4" name="Google Shape;313;p58" descr="detail_0">
            <a:extLst>
              <a:ext uri="{FF2B5EF4-FFF2-40B4-BE49-F238E27FC236}">
                <a16:creationId xmlns:a16="http://schemas.microsoft.com/office/drawing/2014/main" id="{D7C6FB88-3079-7E6B-990C-FF60B2C0DAC2}"/>
              </a:ext>
            </a:extLst>
          </p:cNvPr>
          <p:cNvSpPr txBox="1">
            <a:spLocks/>
          </p:cNvSpPr>
          <p:nvPr/>
        </p:nvSpPr>
        <p:spPr>
          <a:xfrm>
            <a:off x="428325" y="2872945"/>
            <a:ext cx="2606100" cy="1811400"/>
          </a:xfrm>
          <a:prstGeom prst="rect">
            <a:avLst/>
          </a:prstGeom>
          <a:noFill/>
          <a:ln>
            <a:noFill/>
          </a:ln>
        </p:spPr>
        <p:txBody>
          <a:bodyPr spcFirstLastPara="1" wrap="square" lIns="137150" tIns="182875" rIns="137150"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5000"/>
              </a:lnSpc>
              <a:spcAft>
                <a:spcPts val="1200"/>
              </a:spcAft>
              <a:buSzPts val="1100"/>
              <a:buFont typeface="Arial"/>
              <a:buNone/>
            </a:pPr>
            <a:r>
              <a:rPr lang="en-US" sz="1100"/>
              <a:t>Cycles serve as the 'fuel' for canisters, essential for executing computation and storage tasks.</a:t>
            </a:r>
            <a:endParaRPr lang="en-US"/>
          </a:p>
        </p:txBody>
      </p:sp>
      <p:sp>
        <p:nvSpPr>
          <p:cNvPr id="5" name="Google Shape;314;p58" descr="header_0">
            <a:extLst>
              <a:ext uri="{FF2B5EF4-FFF2-40B4-BE49-F238E27FC236}">
                <a16:creationId xmlns:a16="http://schemas.microsoft.com/office/drawing/2014/main" id="{FB72A33B-7DA0-F338-7E4D-3A476E6A950B}"/>
              </a:ext>
            </a:extLst>
          </p:cNvPr>
          <p:cNvSpPr txBox="1">
            <a:spLocks/>
          </p:cNvSpPr>
          <p:nvPr/>
        </p:nvSpPr>
        <p:spPr>
          <a:xfrm>
            <a:off x="428325" y="2213325"/>
            <a:ext cx="26061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Clr>
                <a:schemeClr val="dk1"/>
              </a:buClr>
              <a:buSzPts val="1100"/>
              <a:buFont typeface="Syne"/>
              <a:buNone/>
            </a:pPr>
            <a:r>
              <a:rPr lang="en-US" sz="1400" b="1">
                <a:solidFill>
                  <a:schemeClr val="dk1"/>
                </a:solidFill>
                <a:latin typeface="Syne"/>
                <a:ea typeface="Syne"/>
                <a:cs typeface="Syne"/>
                <a:sym typeface="Syne"/>
              </a:rPr>
              <a:t>What Are Cycles?</a:t>
            </a:r>
            <a:endParaRPr lang="en-US"/>
          </a:p>
        </p:txBody>
      </p:sp>
      <p:sp>
        <p:nvSpPr>
          <p:cNvPr id="6" name="Google Shape;315;p58" descr="header_1">
            <a:extLst>
              <a:ext uri="{FF2B5EF4-FFF2-40B4-BE49-F238E27FC236}">
                <a16:creationId xmlns:a16="http://schemas.microsoft.com/office/drawing/2014/main" id="{8F579F59-4951-4D49-06F5-2E8E4BF00BDA}"/>
              </a:ext>
            </a:extLst>
          </p:cNvPr>
          <p:cNvSpPr txBox="1">
            <a:spLocks/>
          </p:cNvSpPr>
          <p:nvPr/>
        </p:nvSpPr>
        <p:spPr>
          <a:xfrm>
            <a:off x="3208125" y="2213325"/>
            <a:ext cx="2606100" cy="611100"/>
          </a:xfrm>
          <a:prstGeom prst="rect">
            <a:avLst/>
          </a:prstGeom>
          <a:noFill/>
          <a:ln>
            <a:noFill/>
          </a:ln>
        </p:spPr>
        <p:txBody>
          <a:bodyPr spcFirstLastPara="1" wrap="square" lIns="137150" tIns="0" rIns="137150" bIns="0" anchor="b"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Clr>
                <a:schemeClr val="dk1"/>
              </a:buClr>
              <a:buSzPts val="1100"/>
              <a:buFont typeface="Syne"/>
              <a:buNone/>
            </a:pPr>
            <a:r>
              <a:rPr lang="en-US" sz="1400" b="1">
                <a:solidFill>
                  <a:schemeClr val="dk1"/>
                </a:solidFill>
                <a:latin typeface="Syne"/>
                <a:ea typeface="Syne"/>
                <a:cs typeface="Syne"/>
                <a:sym typeface="Syne"/>
              </a:rPr>
              <a:t>Purchasing Cycles</a:t>
            </a:r>
            <a:endParaRPr lang="en-US"/>
          </a:p>
        </p:txBody>
      </p:sp>
      <p:sp>
        <p:nvSpPr>
          <p:cNvPr id="7" name="Google Shape;316;p58" descr="detail_1">
            <a:extLst>
              <a:ext uri="{FF2B5EF4-FFF2-40B4-BE49-F238E27FC236}">
                <a16:creationId xmlns:a16="http://schemas.microsoft.com/office/drawing/2014/main" id="{EC15D0F4-3128-C746-36AE-E21855E67B06}"/>
              </a:ext>
            </a:extLst>
          </p:cNvPr>
          <p:cNvSpPr txBox="1">
            <a:spLocks/>
          </p:cNvSpPr>
          <p:nvPr/>
        </p:nvSpPr>
        <p:spPr>
          <a:xfrm>
            <a:off x="3208200" y="2872877"/>
            <a:ext cx="2606100" cy="1811400"/>
          </a:xfrm>
          <a:prstGeom prst="rect">
            <a:avLst/>
          </a:prstGeom>
          <a:noFill/>
          <a:ln>
            <a:noFill/>
          </a:ln>
        </p:spPr>
        <p:txBody>
          <a:bodyPr spcFirstLastPara="1" wrap="square" lIns="137150" tIns="18287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spcAft>
                <a:spcPts val="1200"/>
              </a:spcAft>
              <a:buSzPts val="1200"/>
              <a:buFont typeface="Arial"/>
              <a:buNone/>
            </a:pPr>
            <a:r>
              <a:rPr lang="en-US" sz="1100"/>
              <a:t>Application owners buy cycles, freeing end-users from managing tokens to access applications.</a:t>
            </a:r>
            <a:endParaRPr lang="en-US"/>
          </a:p>
        </p:txBody>
      </p:sp>
      <p:sp>
        <p:nvSpPr>
          <p:cNvPr id="8" name="Google Shape;317;p58" descr="detail_2">
            <a:extLst>
              <a:ext uri="{FF2B5EF4-FFF2-40B4-BE49-F238E27FC236}">
                <a16:creationId xmlns:a16="http://schemas.microsoft.com/office/drawing/2014/main" id="{62164A1B-7F6F-ABA0-A995-CE32FCF2A5F7}"/>
              </a:ext>
            </a:extLst>
          </p:cNvPr>
          <p:cNvSpPr txBox="1">
            <a:spLocks/>
          </p:cNvSpPr>
          <p:nvPr/>
        </p:nvSpPr>
        <p:spPr>
          <a:xfrm>
            <a:off x="5987925" y="2872945"/>
            <a:ext cx="2606100" cy="1811400"/>
          </a:xfrm>
          <a:prstGeom prst="rect">
            <a:avLst/>
          </a:prstGeom>
          <a:noFill/>
          <a:ln>
            <a:noFill/>
          </a:ln>
        </p:spPr>
        <p:txBody>
          <a:bodyPr spcFirstLastPara="1" wrap="square" lIns="137150" tIns="18287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spcAft>
                <a:spcPts val="1200"/>
              </a:spcAft>
              <a:buSzPts val="1200"/>
              <a:buFont typeface="Arial"/>
              <a:buNone/>
            </a:pPr>
            <a:r>
              <a:rPr lang="en-US" sz="1100"/>
              <a:t>Cycle costs are adjusted to fiat currencies, ensuring stable pricing and minimizing operational friction.</a:t>
            </a:r>
            <a:endParaRPr lang="en-US"/>
          </a:p>
        </p:txBody>
      </p:sp>
      <p:sp>
        <p:nvSpPr>
          <p:cNvPr id="9" name="Google Shape;318;p58">
            <a:extLst>
              <a:ext uri="{FF2B5EF4-FFF2-40B4-BE49-F238E27FC236}">
                <a16:creationId xmlns:a16="http://schemas.microsoft.com/office/drawing/2014/main" id="{1C52C6BE-689A-FE31-A496-79FC721F8572}"/>
              </a:ext>
            </a:extLst>
          </p:cNvPr>
          <p:cNvSpPr/>
          <p:nvPr/>
        </p:nvSpPr>
        <p:spPr>
          <a:xfrm>
            <a:off x="549625" y="1951550"/>
            <a:ext cx="308700" cy="308700"/>
          </a:xfrm>
          <a:prstGeom prst="donut">
            <a:avLst>
              <a:gd name="adj" fmla="val 35360"/>
            </a:avLst>
          </a:prstGeom>
          <a:solidFill>
            <a:srgbClr val="EEF2F5">
              <a:alpha val="24705"/>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Syne"/>
              <a:ea typeface="Syne"/>
              <a:cs typeface="Syne"/>
              <a:sym typeface="Syne"/>
            </a:endParaRPr>
          </a:p>
        </p:txBody>
      </p:sp>
      <p:sp>
        <p:nvSpPr>
          <p:cNvPr id="10" name="Google Shape;319;p58">
            <a:extLst>
              <a:ext uri="{FF2B5EF4-FFF2-40B4-BE49-F238E27FC236}">
                <a16:creationId xmlns:a16="http://schemas.microsoft.com/office/drawing/2014/main" id="{9DB90792-BCF9-EF9A-9B50-ADC6030D9FAD}"/>
              </a:ext>
            </a:extLst>
          </p:cNvPr>
          <p:cNvSpPr/>
          <p:nvPr/>
        </p:nvSpPr>
        <p:spPr>
          <a:xfrm>
            <a:off x="6125975" y="1951550"/>
            <a:ext cx="308700" cy="308700"/>
          </a:xfrm>
          <a:prstGeom prst="donut">
            <a:avLst>
              <a:gd name="adj" fmla="val 3536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Syne"/>
              <a:ea typeface="Syne"/>
              <a:cs typeface="Syne"/>
              <a:sym typeface="Syne"/>
            </a:endParaRPr>
          </a:p>
        </p:txBody>
      </p:sp>
      <p:sp>
        <p:nvSpPr>
          <p:cNvPr id="11" name="Google Shape;320;p58">
            <a:extLst>
              <a:ext uri="{FF2B5EF4-FFF2-40B4-BE49-F238E27FC236}">
                <a16:creationId xmlns:a16="http://schemas.microsoft.com/office/drawing/2014/main" id="{8AF0C5CB-A261-4D14-EC2E-6085122A62DD}"/>
              </a:ext>
            </a:extLst>
          </p:cNvPr>
          <p:cNvSpPr/>
          <p:nvPr/>
        </p:nvSpPr>
        <p:spPr>
          <a:xfrm>
            <a:off x="3373225" y="1951550"/>
            <a:ext cx="308700" cy="308700"/>
          </a:xfrm>
          <a:prstGeom prst="donut">
            <a:avLst>
              <a:gd name="adj" fmla="val 35360"/>
            </a:avLst>
          </a:prstGeom>
          <a:solidFill>
            <a:srgbClr val="EEF2F5">
              <a:alpha val="24705"/>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Syne"/>
              <a:ea typeface="Syne"/>
              <a:cs typeface="Syne"/>
              <a:sym typeface="Syne"/>
            </a:endParaRPr>
          </a:p>
        </p:txBody>
      </p:sp>
      <p:sp>
        <p:nvSpPr>
          <p:cNvPr id="12" name="Slide Number Placeholder 11">
            <a:extLst>
              <a:ext uri="{FF2B5EF4-FFF2-40B4-BE49-F238E27FC236}">
                <a16:creationId xmlns:a16="http://schemas.microsoft.com/office/drawing/2014/main" id="{BE5FA114-8058-5D86-3D0C-FFEC6AD4D7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90</a:t>
            </a:fld>
            <a:endParaRPr lang="en-US"/>
          </a:p>
        </p:txBody>
      </p:sp>
    </p:spTree>
    <p:extLst>
      <p:ext uri="{BB962C8B-B14F-4D97-AF65-F5344CB8AC3E}">
        <p14:creationId xmlns:p14="http://schemas.microsoft.com/office/powerpoint/2010/main" val="2075791973"/>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9" descr="title"/>
          <p:cNvSpPr txBox="1">
            <a:spLocks noGrp="1"/>
          </p:cNvSpPr>
          <p:nvPr>
            <p:ph type="title" idx="4294967295"/>
          </p:nvPr>
        </p:nvSpPr>
        <p:spPr>
          <a:xfrm>
            <a:off x="457200" y="511125"/>
            <a:ext cx="4111500" cy="903900"/>
          </a:xfrm>
          <a:prstGeom prst="rect">
            <a:avLst/>
          </a:prstGeom>
        </p:spPr>
        <p:txBody>
          <a:bodyPr spcFirstLastPara="1" wrap="square" lIns="91425" tIns="91425" rIns="91425" bIns="91425" anchor="ctr" anchorCtr="0">
            <a:noAutofit/>
          </a:bodyPr>
          <a:lstStyle/>
          <a:p>
            <a:pPr marL="0" lvl="0" indent="0" algn="l" rtl="0">
              <a:lnSpc>
                <a:spcPct val="80000"/>
              </a:lnSpc>
              <a:spcBef>
                <a:spcPts val="0"/>
              </a:spcBef>
              <a:spcAft>
                <a:spcPts val="0"/>
              </a:spcAft>
              <a:buSzPts val="990"/>
              <a:buNone/>
            </a:pPr>
            <a:r>
              <a:rPr lang="en-US" sz="2420"/>
              <a:t>Running a Node</a:t>
            </a:r>
            <a:endParaRPr sz="2420"/>
          </a:p>
        </p:txBody>
      </p:sp>
      <p:sp>
        <p:nvSpPr>
          <p:cNvPr id="326" name="Google Shape;326;p59" descr="header_2"/>
          <p:cNvSpPr txBox="1">
            <a:spLocks noGrp="1"/>
          </p:cNvSpPr>
          <p:nvPr>
            <p:ph type="subTitle" idx="4294967295"/>
          </p:nvPr>
        </p:nvSpPr>
        <p:spPr>
          <a:xfrm>
            <a:off x="6016800" y="2177275"/>
            <a:ext cx="2606100" cy="611100"/>
          </a:xfrm>
          <a:prstGeom prst="rect">
            <a:avLst/>
          </a:prstGeom>
        </p:spPr>
        <p:txBody>
          <a:bodyPr spcFirstLastPara="1" wrap="square" lIns="137150" tIns="0" rIns="137150" bIns="0" anchor="b" anchorCtr="0">
            <a:noAutofit/>
          </a:bodyPr>
          <a:lstStyle/>
          <a:p>
            <a:pPr marL="0" lvl="0" indent="0" algn="l" rtl="0">
              <a:lnSpc>
                <a:spcPct val="100000"/>
              </a:lnSpc>
              <a:spcBef>
                <a:spcPts val="0"/>
              </a:spcBef>
              <a:spcAft>
                <a:spcPts val="0"/>
              </a:spcAft>
              <a:buNone/>
            </a:pPr>
            <a:r>
              <a:rPr lang="en-US" sz="1400" b="1"/>
              <a:t>Hardware Requirements</a:t>
            </a:r>
            <a:endParaRPr sz="1400" b="1"/>
          </a:p>
        </p:txBody>
      </p:sp>
      <p:sp>
        <p:nvSpPr>
          <p:cNvPr id="327" name="Google Shape;327;p59" descr="detail_0"/>
          <p:cNvSpPr txBox="1">
            <a:spLocks noGrp="1"/>
          </p:cNvSpPr>
          <p:nvPr>
            <p:ph type="body" idx="4294967295"/>
          </p:nvPr>
        </p:nvSpPr>
        <p:spPr>
          <a:xfrm>
            <a:off x="457200" y="2836895"/>
            <a:ext cx="2606100" cy="1811400"/>
          </a:xfrm>
          <a:prstGeom prst="rect">
            <a:avLst/>
          </a:prstGeom>
          <a:noFill/>
          <a:ln>
            <a:noFill/>
          </a:ln>
        </p:spPr>
        <p:txBody>
          <a:bodyPr spcFirstLastPara="1" wrap="square" lIns="137150" tIns="182875" rIns="137150" bIns="91425" anchor="t" anchorCtr="0">
            <a:noAutofit/>
          </a:bodyPr>
          <a:lstStyle/>
          <a:p>
            <a:pPr marL="0" lvl="0" indent="0" algn="l" rtl="0">
              <a:lnSpc>
                <a:spcPct val="105000"/>
              </a:lnSpc>
              <a:spcBef>
                <a:spcPts val="0"/>
              </a:spcBef>
              <a:spcAft>
                <a:spcPts val="1200"/>
              </a:spcAft>
              <a:buSzPts val="1100"/>
              <a:buNone/>
            </a:pPr>
            <a:r>
              <a:rPr lang="en-US" sz="1100"/>
              <a:t>To operate a node, you must be an approved node provider. This involves applying to the Network Nervous System (NNS) and receiving community approval.</a:t>
            </a:r>
            <a:endParaRPr sz="1100"/>
          </a:p>
        </p:txBody>
      </p:sp>
      <p:sp>
        <p:nvSpPr>
          <p:cNvPr id="328" name="Google Shape;328;p59" descr="header_0"/>
          <p:cNvSpPr txBox="1">
            <a:spLocks noGrp="1"/>
          </p:cNvSpPr>
          <p:nvPr>
            <p:ph type="subTitle" idx="4294967295"/>
          </p:nvPr>
        </p:nvSpPr>
        <p:spPr>
          <a:xfrm>
            <a:off x="457200" y="2177275"/>
            <a:ext cx="2606100" cy="611100"/>
          </a:xfrm>
          <a:prstGeom prst="rect">
            <a:avLst/>
          </a:prstGeom>
          <a:noFill/>
          <a:ln>
            <a:noFill/>
          </a:ln>
        </p:spPr>
        <p:txBody>
          <a:bodyPr spcFirstLastPara="1" wrap="square" lIns="137150" tIns="0" rIns="137150" bIns="0" anchor="b" anchorCtr="0">
            <a:noAutofit/>
          </a:bodyPr>
          <a:lstStyle/>
          <a:p>
            <a:pPr marL="0" lvl="0" indent="0" algn="l" rtl="0">
              <a:lnSpc>
                <a:spcPct val="100000"/>
              </a:lnSpc>
              <a:spcBef>
                <a:spcPts val="0"/>
              </a:spcBef>
              <a:spcAft>
                <a:spcPts val="0"/>
              </a:spcAft>
              <a:buSzPts val="1100"/>
              <a:buNone/>
            </a:pPr>
            <a:r>
              <a:rPr lang="en-US" sz="1400" b="1"/>
              <a:t>Approved Node Provider</a:t>
            </a:r>
            <a:endParaRPr sz="1400" b="1"/>
          </a:p>
        </p:txBody>
      </p:sp>
      <p:sp>
        <p:nvSpPr>
          <p:cNvPr id="329" name="Google Shape;329;p59" descr="header_1"/>
          <p:cNvSpPr txBox="1">
            <a:spLocks noGrp="1"/>
          </p:cNvSpPr>
          <p:nvPr>
            <p:ph type="subTitle" idx="4294967295"/>
          </p:nvPr>
        </p:nvSpPr>
        <p:spPr>
          <a:xfrm>
            <a:off x="3237000" y="2177275"/>
            <a:ext cx="2606100" cy="611100"/>
          </a:xfrm>
          <a:prstGeom prst="rect">
            <a:avLst/>
          </a:prstGeom>
          <a:noFill/>
          <a:ln>
            <a:noFill/>
          </a:ln>
        </p:spPr>
        <p:txBody>
          <a:bodyPr spcFirstLastPara="1" wrap="square" lIns="137150" tIns="0" rIns="137150" bIns="0" anchor="b" anchorCtr="0">
            <a:noAutofit/>
          </a:bodyPr>
          <a:lstStyle/>
          <a:p>
            <a:pPr marL="0" lvl="0" indent="0" algn="l" rtl="0">
              <a:lnSpc>
                <a:spcPct val="100000"/>
              </a:lnSpc>
              <a:spcBef>
                <a:spcPts val="0"/>
              </a:spcBef>
              <a:spcAft>
                <a:spcPts val="0"/>
              </a:spcAft>
              <a:buSzPts val="1100"/>
              <a:buNone/>
            </a:pPr>
            <a:r>
              <a:rPr lang="en-US" sz="1400" b="1"/>
              <a:t>Proposal Submission Process</a:t>
            </a:r>
            <a:endParaRPr sz="1400" b="1"/>
          </a:p>
        </p:txBody>
      </p:sp>
      <p:sp>
        <p:nvSpPr>
          <p:cNvPr id="330" name="Google Shape;330;p59" descr="detail_1"/>
          <p:cNvSpPr txBox="1">
            <a:spLocks noGrp="1"/>
          </p:cNvSpPr>
          <p:nvPr>
            <p:ph type="body" idx="4294967295"/>
          </p:nvPr>
        </p:nvSpPr>
        <p:spPr>
          <a:xfrm>
            <a:off x="3237075" y="2836827"/>
            <a:ext cx="2606100" cy="1811400"/>
          </a:xfrm>
          <a:prstGeom prst="rect">
            <a:avLst/>
          </a:prstGeom>
        </p:spPr>
        <p:txBody>
          <a:bodyPr spcFirstLastPara="1" wrap="square" lIns="137150" tIns="182875" rIns="91425" bIns="91425" anchor="t" anchorCtr="0">
            <a:noAutofit/>
          </a:bodyPr>
          <a:lstStyle/>
          <a:p>
            <a:pPr marL="0" lvl="0" indent="0" algn="l" rtl="0">
              <a:spcBef>
                <a:spcPts val="0"/>
              </a:spcBef>
              <a:spcAft>
                <a:spcPts val="1200"/>
              </a:spcAft>
              <a:buNone/>
            </a:pPr>
            <a:r>
              <a:rPr lang="en-US" sz="1100"/>
              <a:t>Submit a proposal to the NNS detailing your technical setup and security measures. Approval is based on a community vote by ICP token holders.</a:t>
            </a:r>
            <a:endParaRPr sz="1100"/>
          </a:p>
        </p:txBody>
      </p:sp>
      <p:sp>
        <p:nvSpPr>
          <p:cNvPr id="331" name="Google Shape;331;p59" descr="detail_2"/>
          <p:cNvSpPr txBox="1">
            <a:spLocks noGrp="1"/>
          </p:cNvSpPr>
          <p:nvPr>
            <p:ph type="body" idx="4294967295"/>
          </p:nvPr>
        </p:nvSpPr>
        <p:spPr>
          <a:xfrm>
            <a:off x="6016800" y="2836895"/>
            <a:ext cx="2606100" cy="1811400"/>
          </a:xfrm>
          <a:prstGeom prst="rect">
            <a:avLst/>
          </a:prstGeom>
        </p:spPr>
        <p:txBody>
          <a:bodyPr spcFirstLastPara="1" wrap="square" lIns="137150" tIns="182875" rIns="91425" bIns="91425" anchor="t" anchorCtr="0">
            <a:noAutofit/>
          </a:bodyPr>
          <a:lstStyle/>
          <a:p>
            <a:pPr marL="0" lvl="0" indent="0" algn="l" rtl="0">
              <a:spcBef>
                <a:spcPts val="0"/>
              </a:spcBef>
              <a:spcAft>
                <a:spcPts val="1200"/>
              </a:spcAft>
              <a:buNone/>
            </a:pPr>
            <a:r>
              <a:rPr lang="en-US" sz="1100"/>
              <a:t>Nodes need high-performance CPUs, 128 GB or more RAM, SSD storage of more than 3TB, and stable high-bandwidth networks for efficient operation.</a:t>
            </a:r>
            <a:endParaRPr sz="1100"/>
          </a:p>
        </p:txBody>
      </p:sp>
      <p:sp>
        <p:nvSpPr>
          <p:cNvPr id="332" name="Google Shape;332;p59"/>
          <p:cNvSpPr/>
          <p:nvPr/>
        </p:nvSpPr>
        <p:spPr>
          <a:xfrm>
            <a:off x="578500" y="1915500"/>
            <a:ext cx="308700" cy="308700"/>
          </a:xfrm>
          <a:prstGeom prst="donut">
            <a:avLst>
              <a:gd name="adj" fmla="val 35360"/>
            </a:avLst>
          </a:prstGeom>
          <a:solidFill>
            <a:srgbClr val="EEF2F5">
              <a:alpha val="2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sp>
        <p:nvSpPr>
          <p:cNvPr id="333" name="Google Shape;333;p59"/>
          <p:cNvSpPr/>
          <p:nvPr/>
        </p:nvSpPr>
        <p:spPr>
          <a:xfrm>
            <a:off x="3366675" y="1915500"/>
            <a:ext cx="308700" cy="308700"/>
          </a:xfrm>
          <a:prstGeom prst="donut">
            <a:avLst>
              <a:gd name="adj" fmla="val 35360"/>
            </a:avLst>
          </a:prstGeom>
          <a:solidFill>
            <a:srgbClr val="9A7197">
              <a:alpha val="20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sp>
        <p:nvSpPr>
          <p:cNvPr id="334" name="Google Shape;334;p59"/>
          <p:cNvSpPr/>
          <p:nvPr/>
        </p:nvSpPr>
        <p:spPr>
          <a:xfrm>
            <a:off x="6154850" y="1915500"/>
            <a:ext cx="308700" cy="308700"/>
          </a:xfrm>
          <a:prstGeom prst="donut">
            <a:avLst>
              <a:gd name="adj" fmla="val 35360"/>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yne"/>
              <a:ea typeface="Syne"/>
              <a:cs typeface="Syne"/>
              <a:sym typeface="Syne"/>
            </a:endParaRPr>
          </a:p>
        </p:txBody>
      </p:sp>
      <p:sp>
        <p:nvSpPr>
          <p:cNvPr id="2" name="Slide Number Placeholder 1">
            <a:extLst>
              <a:ext uri="{FF2B5EF4-FFF2-40B4-BE49-F238E27FC236}">
                <a16:creationId xmlns:a16="http://schemas.microsoft.com/office/drawing/2014/main" id="{39E59292-9C43-3C19-CDD1-B7E93C38A56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91</a:t>
            </a:fld>
            <a:endParaRPr lang="en-US"/>
          </a:p>
        </p:txBody>
      </p:sp>
    </p:spTree>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8"/>
        <p:cNvGrpSpPr/>
        <p:nvPr/>
      </p:nvGrpSpPr>
      <p:grpSpPr>
        <a:xfrm>
          <a:off x="0" y="0"/>
          <a:ext cx="0" cy="0"/>
          <a:chOff x="0" y="0"/>
          <a:chExt cx="0" cy="0"/>
        </a:xfrm>
      </p:grpSpPr>
      <p:sp>
        <p:nvSpPr>
          <p:cNvPr id="399" name="Google Shape;399;p55" descr="presentation_title"/>
          <p:cNvSpPr txBox="1">
            <a:spLocks noGrp="1"/>
          </p:cNvSpPr>
          <p:nvPr>
            <p:ph type="ctrTitle"/>
          </p:nvPr>
        </p:nvSpPr>
        <p:spPr>
          <a:xfrm>
            <a:off x="1100550" y="1563750"/>
            <a:ext cx="5150100" cy="2016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200" noProof="0" dirty="0">
                <a:solidFill>
                  <a:schemeClr val="lt2"/>
                </a:solidFill>
              </a:rPr>
              <a:t>Adoption</a:t>
            </a:r>
            <a:br>
              <a:rPr lang="en-US" sz="4200" noProof="0" dirty="0">
                <a:solidFill>
                  <a:schemeClr val="lt2"/>
                </a:solidFill>
              </a:rPr>
            </a:br>
            <a:r>
              <a:rPr lang="en-US" sz="3200" noProof="0" dirty="0">
                <a:solidFill>
                  <a:schemeClr val="lt2"/>
                </a:solidFill>
              </a:rPr>
              <a:t>IC in Numbers</a:t>
            </a:r>
          </a:p>
        </p:txBody>
      </p:sp>
      <p:sp>
        <p:nvSpPr>
          <p:cNvPr id="2" name="Slide Number Placeholder 1">
            <a:extLst>
              <a:ext uri="{FF2B5EF4-FFF2-40B4-BE49-F238E27FC236}">
                <a16:creationId xmlns:a16="http://schemas.microsoft.com/office/drawing/2014/main" id="{75E37E69-24A5-E794-05C2-327D1A65E8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92</a:t>
            </a:fld>
            <a:endParaRPr lang="en-GB"/>
          </a:p>
        </p:txBody>
      </p:sp>
    </p:spTree>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54" descr="value_0"/>
          <p:cNvSpPr/>
          <p:nvPr/>
        </p:nvSpPr>
        <p:spPr>
          <a:xfrm>
            <a:off x="479075" y="2152650"/>
            <a:ext cx="2025300" cy="9102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865</a:t>
            </a:r>
            <a:r>
              <a:rPr lang="en-US" sz="2800" b="1" i="0" u="none" strike="noStrike" cap="none">
                <a:solidFill>
                  <a:schemeClr val="lt2"/>
                </a:solidFill>
                <a:latin typeface="Syne"/>
                <a:ea typeface="Syne"/>
                <a:cs typeface="Syne"/>
                <a:sym typeface="Syne"/>
              </a:rPr>
              <a:t>K</a:t>
            </a:r>
            <a:endParaRPr/>
          </a:p>
        </p:txBody>
      </p:sp>
      <p:sp>
        <p:nvSpPr>
          <p:cNvPr id="251" name="Google Shape;251;p54" descr="value_1"/>
          <p:cNvSpPr/>
          <p:nvPr/>
        </p:nvSpPr>
        <p:spPr>
          <a:xfrm>
            <a:off x="2521650" y="2152650"/>
            <a:ext cx="2025300" cy="9102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2.6</a:t>
            </a:r>
            <a:r>
              <a:rPr lang="en-US" sz="2800" b="1" i="0" u="none" strike="noStrike" cap="none">
                <a:solidFill>
                  <a:schemeClr val="lt2"/>
                </a:solidFill>
                <a:latin typeface="Syne"/>
                <a:ea typeface="Syne"/>
                <a:cs typeface="Syne"/>
                <a:sym typeface="Syne"/>
              </a:rPr>
              <a:t>M</a:t>
            </a:r>
            <a:endParaRPr/>
          </a:p>
        </p:txBody>
      </p:sp>
      <p:sp>
        <p:nvSpPr>
          <p:cNvPr id="252" name="Google Shape;252;p54" descr="value_2"/>
          <p:cNvSpPr/>
          <p:nvPr/>
        </p:nvSpPr>
        <p:spPr>
          <a:xfrm>
            <a:off x="4572525" y="2152650"/>
            <a:ext cx="2025300" cy="9102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42</a:t>
            </a:r>
            <a:r>
              <a:rPr lang="en-US" sz="2800" b="1" i="0" u="none" strike="noStrike" cap="none">
                <a:solidFill>
                  <a:schemeClr val="lt2"/>
                </a:solidFill>
                <a:latin typeface="Syne"/>
                <a:ea typeface="Syne"/>
                <a:cs typeface="Syne"/>
                <a:sym typeface="Syne"/>
              </a:rPr>
              <a:t>00</a:t>
            </a:r>
            <a:endParaRPr/>
          </a:p>
        </p:txBody>
      </p:sp>
      <p:sp>
        <p:nvSpPr>
          <p:cNvPr id="253" name="Google Shape;253;p54" descr="value_3"/>
          <p:cNvSpPr/>
          <p:nvPr/>
        </p:nvSpPr>
        <p:spPr>
          <a:xfrm>
            <a:off x="6632925" y="2152650"/>
            <a:ext cx="2025300" cy="910200"/>
          </a:xfrm>
          <a:prstGeom prst="roundRect">
            <a:avLst>
              <a:gd name="adj" fmla="val 5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a:solidFill>
                  <a:schemeClr val="lt2"/>
                </a:solidFill>
                <a:latin typeface="Syne"/>
                <a:ea typeface="Syne"/>
                <a:cs typeface="Syne"/>
                <a:sym typeface="Syne"/>
              </a:rPr>
              <a:t>16.2M</a:t>
            </a:r>
            <a:endParaRPr/>
          </a:p>
        </p:txBody>
      </p:sp>
      <p:sp>
        <p:nvSpPr>
          <p:cNvPr id="254" name="Google Shape;254;p54" descr="label_0"/>
          <p:cNvSpPr txBox="1"/>
          <p:nvPr/>
        </p:nvSpPr>
        <p:spPr>
          <a:xfrm>
            <a:off x="469713" y="3389050"/>
            <a:ext cx="2025300" cy="9102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018"/>
              <a:buFont typeface="Arial"/>
              <a:buNone/>
            </a:pPr>
            <a:r>
              <a:rPr lang="en-US" sz="1200" b="0" i="0" u="none" strike="noStrike" cap="none">
                <a:solidFill>
                  <a:schemeClr val="lt2"/>
                </a:solidFill>
                <a:latin typeface="Syne"/>
                <a:ea typeface="Syne"/>
                <a:cs typeface="Syne"/>
                <a:sym typeface="Syne"/>
              </a:rPr>
              <a:t>Deployed Canisters</a:t>
            </a:r>
            <a:endParaRPr/>
          </a:p>
        </p:txBody>
      </p:sp>
      <p:sp>
        <p:nvSpPr>
          <p:cNvPr id="255" name="Google Shape;255;p54" descr="label_1"/>
          <p:cNvSpPr txBox="1"/>
          <p:nvPr/>
        </p:nvSpPr>
        <p:spPr>
          <a:xfrm>
            <a:off x="2505612" y="3389050"/>
            <a:ext cx="2057400" cy="9102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sz="1200" b="0" i="0" u="none" strike="noStrike" cap="none">
                <a:solidFill>
                  <a:schemeClr val="lt2"/>
                </a:solidFill>
                <a:latin typeface="Syne"/>
                <a:ea typeface="Syne"/>
                <a:cs typeface="Syne"/>
                <a:sym typeface="Syne"/>
              </a:rPr>
              <a:t>Registered Identities</a:t>
            </a:r>
            <a:endParaRPr/>
          </a:p>
        </p:txBody>
      </p:sp>
      <p:sp>
        <p:nvSpPr>
          <p:cNvPr id="256" name="Google Shape;256;p54" descr="label_2"/>
          <p:cNvSpPr txBox="1"/>
          <p:nvPr/>
        </p:nvSpPr>
        <p:spPr>
          <a:xfrm>
            <a:off x="4552513" y="3389050"/>
            <a:ext cx="2057400" cy="9102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sz="1200" b="0" i="0" u="none" strike="noStrike" cap="none">
                <a:solidFill>
                  <a:schemeClr val="lt2"/>
                </a:solidFill>
                <a:latin typeface="Syne"/>
                <a:ea typeface="Syne"/>
                <a:cs typeface="Syne"/>
                <a:sym typeface="Syne"/>
              </a:rPr>
              <a:t>Transaction Throughput (TPS)</a:t>
            </a:r>
            <a:endParaRPr/>
          </a:p>
        </p:txBody>
      </p:sp>
      <p:sp>
        <p:nvSpPr>
          <p:cNvPr id="257" name="Google Shape;257;p54" descr="label_3"/>
          <p:cNvSpPr txBox="1"/>
          <p:nvPr/>
        </p:nvSpPr>
        <p:spPr>
          <a:xfrm>
            <a:off x="6616863" y="3389050"/>
            <a:ext cx="2057400" cy="910200"/>
          </a:xfrm>
          <a:prstGeom prst="rect">
            <a:avLst/>
          </a:prstGeom>
          <a:noFill/>
          <a:ln>
            <a:noFill/>
          </a:ln>
        </p:spPr>
        <p:txBody>
          <a:bodyPr spcFirstLastPara="1" wrap="square" lIns="45700" tIns="91425" rIns="45700" bIns="91425" anchor="t" anchorCtr="0">
            <a:noAutofit/>
          </a:bodyPr>
          <a:lstStyle/>
          <a:p>
            <a:pPr marL="0" marR="0" lvl="0" indent="0" algn="ctr" rtl="0">
              <a:lnSpc>
                <a:spcPct val="105000"/>
              </a:lnSpc>
              <a:spcBef>
                <a:spcPts val="0"/>
              </a:spcBef>
              <a:spcAft>
                <a:spcPts val="1000"/>
              </a:spcAft>
              <a:buClr>
                <a:srgbClr val="000000"/>
              </a:buClr>
              <a:buSzPts val="1200"/>
              <a:buFont typeface="Arial"/>
              <a:buNone/>
            </a:pPr>
            <a:r>
              <a:rPr lang="en-US">
                <a:solidFill>
                  <a:srgbClr val="EEF2F5"/>
                </a:solidFill>
              </a:rPr>
              <a:t>ICP Transactions</a:t>
            </a:r>
            <a:endParaRPr>
              <a:solidFill>
                <a:srgbClr val="EEF2F5"/>
              </a:solidFill>
            </a:endParaRPr>
          </a:p>
        </p:txBody>
      </p:sp>
      <p:sp>
        <p:nvSpPr>
          <p:cNvPr id="258" name="Google Shape;258;p54" descr="title"/>
          <p:cNvSpPr txBox="1">
            <a:spLocks noGrp="1"/>
          </p:cNvSpPr>
          <p:nvPr>
            <p:ph type="title" idx="4294967295"/>
          </p:nvPr>
        </p:nvSpPr>
        <p:spPr>
          <a:xfrm flipH="1">
            <a:off x="2281350" y="807100"/>
            <a:ext cx="4581300" cy="879900"/>
          </a:xfrm>
          <a:prstGeom prst="rect">
            <a:avLst/>
          </a:prstGeom>
          <a:noFill/>
          <a:ln>
            <a:noFill/>
          </a:ln>
        </p:spPr>
        <p:txBody>
          <a:bodyPr spcFirstLastPara="1" wrap="square" lIns="91425" tIns="91425" rIns="91425" bIns="91425" anchor="ctr" anchorCtr="0">
            <a:noAutofit/>
          </a:bodyPr>
          <a:lstStyle/>
          <a:p>
            <a:pPr marL="0" lvl="0" indent="0" algn="ctr" rtl="0">
              <a:lnSpc>
                <a:spcPct val="80000"/>
              </a:lnSpc>
              <a:spcBef>
                <a:spcPts val="0"/>
              </a:spcBef>
              <a:spcAft>
                <a:spcPts val="0"/>
              </a:spcAft>
              <a:buSzPts val="3200"/>
              <a:buNone/>
            </a:pPr>
            <a:r>
              <a:rPr lang="en-US" sz="2200">
                <a:solidFill>
                  <a:schemeClr val="lt2"/>
                </a:solidFill>
              </a:rPr>
              <a:t>Key Metrics</a:t>
            </a:r>
            <a:endParaRPr/>
          </a:p>
        </p:txBody>
      </p:sp>
      <p:sp>
        <p:nvSpPr>
          <p:cNvPr id="259" name="Google Shape;259;p54"/>
          <p:cNvSpPr txBox="1"/>
          <p:nvPr/>
        </p:nvSpPr>
        <p:spPr>
          <a:xfrm>
            <a:off x="8067425" y="4805850"/>
            <a:ext cx="1363800" cy="37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a:solidFill>
                  <a:schemeClr val="dk1"/>
                </a:solidFill>
                <a:latin typeface="Syne"/>
                <a:ea typeface="Syne"/>
                <a:cs typeface="Syne"/>
                <a:sym typeface="Syne"/>
              </a:rPr>
              <a:t>* November 2024</a:t>
            </a:r>
            <a:endParaRPr sz="900">
              <a:solidFill>
                <a:schemeClr val="dk1"/>
              </a:solidFill>
              <a:latin typeface="Syne"/>
              <a:ea typeface="Syne"/>
              <a:cs typeface="Syne"/>
              <a:sym typeface="Syne"/>
            </a:endParaRPr>
          </a:p>
        </p:txBody>
      </p:sp>
      <p:sp>
        <p:nvSpPr>
          <p:cNvPr id="260" name="Google Shape;260;p54"/>
          <p:cNvSpPr txBox="1"/>
          <p:nvPr/>
        </p:nvSpPr>
        <p:spPr>
          <a:xfrm>
            <a:off x="7461275" y="2208075"/>
            <a:ext cx="1905000" cy="4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chemeClr val="dk1"/>
                </a:solidFill>
                <a:latin typeface="Syne"/>
                <a:ea typeface="Syne"/>
                <a:cs typeface="Syne"/>
                <a:sym typeface="Syne"/>
              </a:rPr>
              <a:t>???</a:t>
            </a:r>
            <a:endParaRPr sz="1200">
              <a:solidFill>
                <a:schemeClr val="dk1"/>
              </a:solidFill>
              <a:latin typeface="Syne"/>
              <a:ea typeface="Syne"/>
              <a:cs typeface="Syne"/>
              <a:sym typeface="Syne"/>
            </a:endParaRPr>
          </a:p>
        </p:txBody>
      </p:sp>
      <p:sp>
        <p:nvSpPr>
          <p:cNvPr id="2" name="Slide Number Placeholder 1">
            <a:extLst>
              <a:ext uri="{FF2B5EF4-FFF2-40B4-BE49-F238E27FC236}">
                <a16:creationId xmlns:a16="http://schemas.microsoft.com/office/drawing/2014/main" id="{D04685A0-E5E8-268F-87CF-B7CD018F2CD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93</a:t>
            </a:fld>
            <a:endParaRPr lang="en-US"/>
          </a:p>
        </p:txBody>
      </p:sp>
    </p:spTree>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435"/>
        <p:cNvGrpSpPr/>
        <p:nvPr/>
      </p:nvGrpSpPr>
      <p:grpSpPr>
        <a:xfrm>
          <a:off x="0" y="0"/>
          <a:ext cx="0" cy="0"/>
          <a:chOff x="0" y="0"/>
          <a:chExt cx="0" cy="0"/>
        </a:xfrm>
      </p:grpSpPr>
      <p:sp>
        <p:nvSpPr>
          <p:cNvPr id="438" name="Google Shape;438;p60"/>
          <p:cNvSpPr txBox="1">
            <a:spLocks noGrp="1"/>
          </p:cNvSpPr>
          <p:nvPr>
            <p:ph type="title" idx="4294967295"/>
          </p:nvPr>
        </p:nvSpPr>
        <p:spPr>
          <a:xfrm flipH="1">
            <a:off x="1494845" y="1386170"/>
            <a:ext cx="6154310" cy="2183308"/>
          </a:xfrm>
          <a:prstGeom prst="rect">
            <a:avLst/>
          </a:prstGeom>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US" sz="6000" b="0" noProof="0" dirty="0">
                <a:solidFill>
                  <a:schemeClr val="lt2"/>
                </a:solidFill>
                <a:latin typeface="Syne ExtraBold"/>
                <a:ea typeface="Syne ExtraBold"/>
                <a:cs typeface="Syne ExtraBold"/>
                <a:sym typeface="Syne ExtraBold"/>
              </a:rPr>
              <a:t>Thank you</a:t>
            </a:r>
          </a:p>
        </p:txBody>
      </p:sp>
      <p:sp>
        <p:nvSpPr>
          <p:cNvPr id="2" name="Slide Number Placeholder 1">
            <a:extLst>
              <a:ext uri="{FF2B5EF4-FFF2-40B4-BE49-F238E27FC236}">
                <a16:creationId xmlns:a16="http://schemas.microsoft.com/office/drawing/2014/main" id="{1EB016C7-0311-7050-0809-7D91BC3646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94</a:t>
            </a:fld>
            <a:endParaRPr lang="en-GB"/>
          </a:p>
        </p:txBody>
      </p:sp>
      <p:sp>
        <p:nvSpPr>
          <p:cNvPr id="3" name="Google Shape;172;p38" descr="detail_0">
            <a:extLst>
              <a:ext uri="{FF2B5EF4-FFF2-40B4-BE49-F238E27FC236}">
                <a16:creationId xmlns:a16="http://schemas.microsoft.com/office/drawing/2014/main" id="{4C19C633-5F2B-512E-8A6D-CE81DF04CC11}"/>
              </a:ext>
            </a:extLst>
          </p:cNvPr>
          <p:cNvSpPr txBox="1">
            <a:spLocks/>
          </p:cNvSpPr>
          <p:nvPr/>
        </p:nvSpPr>
        <p:spPr>
          <a:xfrm>
            <a:off x="1256306" y="2841013"/>
            <a:ext cx="6631388" cy="318549"/>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1pPr>
            <a:lvl2pPr marL="914400" marR="0" lvl="1"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2pPr>
            <a:lvl3pPr marL="1371600" marR="0" lvl="2"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3pPr>
            <a:lvl4pPr marL="1828800" marR="0" lvl="3"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4pPr>
            <a:lvl5pPr marL="2286000" marR="0" lvl="4"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5pPr>
            <a:lvl6pPr marL="2743200" marR="0" lvl="5"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6pPr>
            <a:lvl7pPr marL="3200400" marR="0" lvl="6"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7pPr>
            <a:lvl8pPr marL="3657600" marR="0" lvl="7"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8pPr>
            <a:lvl9pPr marL="4114800" marR="0" lvl="8" indent="-304800" algn="l" rtl="0">
              <a:lnSpc>
                <a:spcPct val="115000"/>
              </a:lnSpc>
              <a:spcBef>
                <a:spcPts val="0"/>
              </a:spcBef>
              <a:spcAft>
                <a:spcPts val="0"/>
              </a:spcAft>
              <a:buClr>
                <a:schemeClr val="dk1"/>
              </a:buClr>
              <a:buSzPts val="1200"/>
              <a:buFont typeface="Syne"/>
              <a:buChar char="■"/>
              <a:defRPr sz="1200" b="0" i="0" u="none" strike="noStrike" cap="none">
                <a:solidFill>
                  <a:schemeClr val="dk1"/>
                </a:solidFill>
                <a:latin typeface="Syne"/>
                <a:ea typeface="Syne"/>
                <a:cs typeface="Syne"/>
                <a:sym typeface="Syne"/>
              </a:defRPr>
            </a:lvl9pPr>
          </a:lstStyle>
          <a:p>
            <a:pPr marL="0" indent="0" algn="ctr">
              <a:buSzPts val="1000"/>
              <a:buFont typeface="Syne"/>
              <a:buNone/>
            </a:pPr>
            <a:r>
              <a:rPr lang="en-US" sz="1800" dirty="0">
                <a:solidFill>
                  <a:schemeClr val="tx2"/>
                </a:solidFill>
              </a:rPr>
              <a:t>What questions do you have for us?</a:t>
            </a:r>
            <a:endParaRPr lang="en-US" sz="1800" noProof="0" dirty="0">
              <a:solidFill>
                <a:schemeClr val="tx2"/>
              </a:solidFill>
            </a:endParaRPr>
          </a:p>
        </p:txBody>
      </p:sp>
    </p:spTree>
  </p:cSld>
  <p:clrMapOvr>
    <a:masterClrMapping/>
  </p:clrMapOvr>
  <p:transition spd="slow">
    <p:push dir="u"/>
  </p:transition>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smic Dust">
  <a:themeElements>
    <a:clrScheme name="Simple Light">
      <a:dk1>
        <a:srgbClr val="5F4E61"/>
      </a:dk1>
      <a:lt1>
        <a:srgbClr val="DAE2EC"/>
      </a:lt1>
      <a:dk2>
        <a:srgbClr val="6E5872"/>
      </a:dk2>
      <a:lt2>
        <a:srgbClr val="EEF3F5"/>
      </a:lt2>
      <a:accent1>
        <a:srgbClr val="9A7197"/>
      </a:accent1>
      <a:accent2>
        <a:srgbClr val="AFD2E9"/>
      </a:accent2>
      <a:accent3>
        <a:srgbClr val="9D96B8"/>
      </a:accent3>
      <a:accent4>
        <a:srgbClr val="C4CDE0"/>
      </a:accent4>
      <a:accent5>
        <a:srgbClr val="6448A3"/>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8235</TotalTime>
  <Words>7974</Words>
  <Application>Microsoft Macintosh PowerPoint</Application>
  <PresentationFormat>On-screen Show (16:9)</PresentationFormat>
  <Paragraphs>1133</Paragraphs>
  <Slides>94</Slides>
  <Notes>94</Notes>
  <HiddenSlides>5</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94</vt:i4>
      </vt:variant>
    </vt:vector>
  </HeadingPairs>
  <TitlesOfParts>
    <vt:vector size="109" baseType="lpstr">
      <vt:lpstr>DM Mono</vt:lpstr>
      <vt:lpstr>Hanken Grotesk</vt:lpstr>
      <vt:lpstr>Inter</vt:lpstr>
      <vt:lpstr>JetBrains Mono</vt:lpstr>
      <vt:lpstr>Libre Franklin Medium</vt:lpstr>
      <vt:lpstr>Syne</vt:lpstr>
      <vt:lpstr>Andale Mono</vt:lpstr>
      <vt:lpstr>Syne ExtraBold</vt:lpstr>
      <vt:lpstr>Arial</vt:lpstr>
      <vt:lpstr>Helvetica Neue</vt:lpstr>
      <vt:lpstr>Cambria Math</vt:lpstr>
      <vt:lpstr>Hanken Grotesk SemiBold</vt:lpstr>
      <vt:lpstr>Menlo</vt:lpstr>
      <vt:lpstr>Simple Light</vt:lpstr>
      <vt:lpstr>Cosmic Dust</vt:lpstr>
      <vt:lpstr>Internet Computer</vt:lpstr>
      <vt:lpstr>Agenda</vt:lpstr>
      <vt:lpstr>Introduction to the Internet Computer</vt:lpstr>
      <vt:lpstr>Introduction to the Internet Computer</vt:lpstr>
      <vt:lpstr>Introduction to the Internet Computer</vt:lpstr>
      <vt:lpstr>Introduction to the Internet Computer</vt:lpstr>
      <vt:lpstr>Introduction to the Internet Computer</vt:lpstr>
      <vt:lpstr>Core abstractions</vt:lpstr>
      <vt:lpstr>Canisters</vt:lpstr>
      <vt:lpstr>Canisters</vt:lpstr>
      <vt:lpstr>JavaScript-based Canisters</vt:lpstr>
      <vt:lpstr>Core abstractions</vt:lpstr>
      <vt:lpstr>Core abstractions</vt:lpstr>
      <vt:lpstr>Core abstractions</vt:lpstr>
      <vt:lpstr>Core abstractions</vt:lpstr>
      <vt:lpstr>Core abstractions</vt:lpstr>
      <vt:lpstr>Core abstractions</vt:lpstr>
      <vt:lpstr>Core abstractions</vt:lpstr>
      <vt:lpstr>Demo OpenPGP key server</vt:lpstr>
      <vt:lpstr>OpenPGP key servers</vt:lpstr>
      <vt:lpstr>OpenPGP key servers</vt:lpstr>
      <vt:lpstr>OpenPGP key servers</vt:lpstr>
      <vt:lpstr>OpenPGP key servers</vt:lpstr>
      <vt:lpstr>OpenPGP key servers</vt:lpstr>
      <vt:lpstr>Application architecture</vt:lpstr>
      <vt:lpstr>Flow of a message</vt:lpstr>
      <vt:lpstr>Replicated State Machine</vt:lpstr>
      <vt:lpstr>PowerPoint Presentation</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Consensus</vt:lpstr>
      <vt:lpstr>State Management and Certification</vt:lpstr>
      <vt:lpstr>PowerPoint Presentation</vt:lpstr>
      <vt:lpstr>PowerPoint Presentation</vt:lpstr>
      <vt:lpstr>PowerPoint Presentation</vt:lpstr>
      <vt:lpstr>PowerPoint Presentation</vt:lpstr>
      <vt:lpstr>Ecosystem</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Internet Identity</vt:lpstr>
      <vt:lpstr>Threshold Signatures</vt:lpstr>
      <vt:lpstr>Chain Fusion</vt:lpstr>
      <vt:lpstr>Decentralized AI</vt:lpstr>
      <vt:lpstr>Use Cases &amp; Limitations</vt:lpstr>
      <vt:lpstr>Canister Resource Limits</vt:lpstr>
      <vt:lpstr>PowerPoint Presentation</vt:lpstr>
      <vt:lpstr>PowerPoint Presentation</vt:lpstr>
      <vt:lpstr>Decentralized Autonomous Organizations (DAOs) Democratic service administration</vt:lpstr>
      <vt:lpstr>DAO</vt:lpstr>
      <vt:lpstr>PowerPoint Presentation</vt:lpstr>
      <vt:lpstr>ICP</vt:lpstr>
      <vt:lpstr>Neurons</vt:lpstr>
      <vt:lpstr>PowerPoint Presentation</vt:lpstr>
      <vt:lpstr>Running a Node</vt:lpstr>
      <vt:lpstr>Adoption IC in Numbers</vt:lpstr>
      <vt:lpstr>Key Metrics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Niklas Radomski</cp:lastModifiedBy>
  <cp:revision>1</cp:revision>
  <dcterms:modified xsi:type="dcterms:W3CDTF">2024-11-20T09:03:06Z</dcterms:modified>
</cp:coreProperties>
</file>